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68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4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2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6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4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3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5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2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9F3F7-3C3F-45DA-9DB1-3DAA16BB30EC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FDC1-0FBD-426B-8566-977A229B9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0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6ED158-20EE-462D-8F68-ADA5BDEAF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59490"/>
            <a:ext cx="6858000" cy="1655762"/>
          </a:xfrm>
        </p:spPr>
        <p:txBody>
          <a:bodyPr/>
          <a:lstStyle/>
          <a:p>
            <a:r>
              <a:rPr lang="en-GB" dirty="0"/>
              <a:t>Brannock High School</a:t>
            </a:r>
          </a:p>
          <a:p>
            <a:r>
              <a:rPr lang="en-GB" dirty="0"/>
              <a:t>Options Information</a:t>
            </a:r>
          </a:p>
        </p:txBody>
      </p:sp>
      <p:pic>
        <p:nvPicPr>
          <p:cNvPr id="1026" name="Picture 2" descr="Image result for biology clipart">
            <a:extLst>
              <a:ext uri="{FF2B5EF4-FFF2-40B4-BE49-F238E27FC236}">
                <a16:creationId xmlns:a16="http://schemas.microsoft.com/office/drawing/2014/main" id="{1585FF77-1DF9-4C05-A0A2-956A38F97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26927"/>
            <a:ext cx="762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7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818C-7947-422E-A9B2-3E8CBB69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Why study biology?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D51C-2D96-431F-93B5-3FD1FB41D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327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Biology, the study of living organisms, plays a crucial role in our everyday existence, and is an increasingly important subject in the modern world. Advances in technologies have made biology more exciting and more relevant than ever. </a:t>
            </a:r>
          </a:p>
          <a:p>
            <a:pPr marL="0" indent="0">
              <a:buNone/>
            </a:pPr>
            <a:r>
              <a:rPr lang="en-GB" dirty="0"/>
              <a:t>Biology affects everyone and aims to find </a:t>
            </a:r>
            <a:r>
              <a:rPr lang="en-GB"/>
              <a:t>solutions to </a:t>
            </a:r>
            <a:r>
              <a:rPr lang="en-GB" dirty="0"/>
              <a:t>many of the world’s problems. It explores the use of genetic modification to produce new plants and drugs, curing genetic diseases, and developing new sources of food. </a:t>
            </a:r>
          </a:p>
        </p:txBody>
      </p:sp>
      <p:pic>
        <p:nvPicPr>
          <p:cNvPr id="2052" name="Picture 4" descr="Image result for biology clipart">
            <a:extLst>
              <a:ext uri="{FF2B5EF4-FFF2-40B4-BE49-F238E27FC236}">
                <a16:creationId xmlns:a16="http://schemas.microsoft.com/office/drawing/2014/main" id="{28F68266-9BBE-478C-A757-B34AA4A4A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383" y="11790"/>
            <a:ext cx="1901928" cy="17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3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B229-DCFB-4048-8F1D-D81A21D4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3B62F-F448-4F03-AA4D-9DE91691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national 3, 4 and 5 biology course is made up of three units.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Cell Biology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Multicellular Organisms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Life on Earth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S3 we focus on units 1 and 3.</a:t>
            </a:r>
          </a:p>
        </p:txBody>
      </p:sp>
      <p:pic>
        <p:nvPicPr>
          <p:cNvPr id="4098" name="Picture 2" descr="Image result for biology clipart">
            <a:extLst>
              <a:ext uri="{FF2B5EF4-FFF2-40B4-BE49-F238E27FC236}">
                <a16:creationId xmlns:a16="http://schemas.microsoft.com/office/drawing/2014/main" id="{CFBF2C41-12D9-4DEC-8088-7F9D7D898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265" y="2715426"/>
            <a:ext cx="2317185" cy="377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6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477F-90F6-48EE-A7F1-74EBA2BD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Added Value Unit/Assignment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082E3-78CD-4F1D-896C-7602F41B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As part of the national 4/5 course you will compete an AVU or assignment.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involves researching an area of biology and planning and carrying out an experiment. You will then write your findings in the form of a report.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Most of this will be completed as homework. </a:t>
            </a:r>
          </a:p>
        </p:txBody>
      </p:sp>
    </p:spTree>
    <p:extLst>
      <p:ext uri="{BB962C8B-B14F-4D97-AF65-F5344CB8AC3E}">
        <p14:creationId xmlns:p14="http://schemas.microsoft.com/office/powerpoint/2010/main" val="356599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9096C-30C4-4121-B679-9EE5C5FA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BDA42-7BD4-467F-9E82-7DDFEC7E9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7464"/>
            <a:ext cx="7886700" cy="253331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Homework will be issued on a regular basis.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will be expected to revise independently as you progress through the course. This will improve your knowledge and develop your study skills.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 descr="Image result for homework clipart">
            <a:extLst>
              <a:ext uri="{FF2B5EF4-FFF2-40B4-BE49-F238E27FC236}">
                <a16:creationId xmlns:a16="http://schemas.microsoft.com/office/drawing/2014/main" id="{4910FD24-CFBB-427A-B6E1-37CF5BC20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013" y="4240775"/>
            <a:ext cx="2295984" cy="235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homework clipart">
            <a:extLst>
              <a:ext uri="{FF2B5EF4-FFF2-40B4-BE49-F238E27FC236}">
                <a16:creationId xmlns:a16="http://schemas.microsoft.com/office/drawing/2014/main" id="{BC1047DA-FA36-41B0-B92F-B1434EDDA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931823"/>
            <a:ext cx="48768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53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F4C5-9F4E-46A1-ADD7-03BD6DE6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Careers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4FEC-172F-40C8-9E8F-44725D857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79040"/>
            <a:ext cx="859358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There are thousands of different careers in biology.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Healthcare (medicine, nursing, dentistry, psychology)</a:t>
            </a:r>
          </a:p>
          <a:p>
            <a:r>
              <a:rPr lang="en-GB" dirty="0"/>
              <a:t>Sport (Sports science, physiotherapy)</a:t>
            </a:r>
          </a:p>
          <a:p>
            <a:r>
              <a:rPr lang="en-GB" dirty="0"/>
              <a:t>Environment (conservation, zoology, marine biology)</a:t>
            </a:r>
          </a:p>
          <a:p>
            <a:r>
              <a:rPr lang="en-GB" dirty="0"/>
              <a:t>Research (immunology, microbiology, pharmacology)</a:t>
            </a:r>
          </a:p>
        </p:txBody>
      </p:sp>
      <p:pic>
        <p:nvPicPr>
          <p:cNvPr id="5122" name="Picture 2" descr="Image result for science career clipart">
            <a:extLst>
              <a:ext uri="{FF2B5EF4-FFF2-40B4-BE49-F238E27FC236}">
                <a16:creationId xmlns:a16="http://schemas.microsoft.com/office/drawing/2014/main" id="{FF9002BC-9E2C-4F93-B6B5-278C29BD6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171" y="227622"/>
            <a:ext cx="2182596" cy="160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59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262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Why study biology?</vt:lpstr>
      <vt:lpstr>The Course</vt:lpstr>
      <vt:lpstr>Added Value Unit/Assignment </vt:lpstr>
      <vt:lpstr>Homework</vt:lpstr>
      <vt:lpstr>Careers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Shanks</dc:creator>
  <cp:lastModifiedBy>Mrs McConville</cp:lastModifiedBy>
  <cp:revision>8</cp:revision>
  <dcterms:created xsi:type="dcterms:W3CDTF">2021-02-19T10:48:09Z</dcterms:created>
  <dcterms:modified xsi:type="dcterms:W3CDTF">2021-02-24T10:46:00Z</dcterms:modified>
</cp:coreProperties>
</file>