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7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7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9F3F7-3C3F-45DA-9DB1-3DAA16BB30EC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FDC1-0FBD-426B-8566-977A229B90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4687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9F3F7-3C3F-45DA-9DB1-3DAA16BB30EC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FDC1-0FBD-426B-8566-977A229B90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640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9F3F7-3C3F-45DA-9DB1-3DAA16BB30EC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FDC1-0FBD-426B-8566-977A229B90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5722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9F3F7-3C3F-45DA-9DB1-3DAA16BB30EC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FDC1-0FBD-426B-8566-977A229B90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0662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9F3F7-3C3F-45DA-9DB1-3DAA16BB30EC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FDC1-0FBD-426B-8566-977A229B90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2085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9F3F7-3C3F-45DA-9DB1-3DAA16BB30EC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FDC1-0FBD-426B-8566-977A229B90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0648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9F3F7-3C3F-45DA-9DB1-3DAA16BB30EC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FDC1-0FBD-426B-8566-977A229B90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930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9F3F7-3C3F-45DA-9DB1-3DAA16BB30EC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FDC1-0FBD-426B-8566-977A229B90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7457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9F3F7-3C3F-45DA-9DB1-3DAA16BB30EC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FDC1-0FBD-426B-8566-977A229B90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154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9F3F7-3C3F-45DA-9DB1-3DAA16BB30EC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FDC1-0FBD-426B-8566-977A229B90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5823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9F3F7-3C3F-45DA-9DB1-3DAA16BB30EC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FDC1-0FBD-426B-8566-977A229B90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682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9F3F7-3C3F-45DA-9DB1-3DAA16BB30EC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DFDC1-0FBD-426B-8566-977A229B90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08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F6ED158-20EE-462D-8F68-ADA5BDEAF4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859490"/>
            <a:ext cx="6858000" cy="1655762"/>
          </a:xfrm>
        </p:spPr>
        <p:txBody>
          <a:bodyPr/>
          <a:lstStyle/>
          <a:p>
            <a:r>
              <a:rPr lang="en-GB" dirty="0"/>
              <a:t>Brannock High School</a:t>
            </a:r>
          </a:p>
          <a:p>
            <a:r>
              <a:rPr lang="en-GB" dirty="0"/>
              <a:t>Options Information</a:t>
            </a:r>
          </a:p>
        </p:txBody>
      </p:sp>
      <p:pic>
        <p:nvPicPr>
          <p:cNvPr id="1026" name="Picture 2" descr="Image result for biology clipart">
            <a:extLst>
              <a:ext uri="{FF2B5EF4-FFF2-40B4-BE49-F238E27FC236}">
                <a16:creationId xmlns:a16="http://schemas.microsoft.com/office/drawing/2014/main" id="{1585FF77-1DF9-4C05-A0A2-956A38F97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026927"/>
            <a:ext cx="7620000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2473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B818C-7947-422E-A9B2-3E8CBB690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Why study biology?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1D51C-2D96-431F-93B5-3FD1FB41D1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23279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Biology, the study of living organisms, plays a crucial role in our everyday existence, and is an increasingly important subject in the modern world. Advances in technologies have made biology more exciting and more relevant than ever. </a:t>
            </a:r>
          </a:p>
          <a:p>
            <a:pPr marL="0" indent="0">
              <a:buNone/>
            </a:pPr>
            <a:r>
              <a:rPr lang="en-GB" dirty="0"/>
              <a:t>Biology affects everyone and aims to find </a:t>
            </a:r>
            <a:r>
              <a:rPr lang="en-GB"/>
              <a:t>solutions to </a:t>
            </a:r>
            <a:r>
              <a:rPr lang="en-GB" dirty="0"/>
              <a:t>many of the world’s problems. It explores the use of genetic modification to produce new plants and drugs, curing genetic diseases, and developing new sources of food. </a:t>
            </a:r>
          </a:p>
        </p:txBody>
      </p:sp>
      <p:pic>
        <p:nvPicPr>
          <p:cNvPr id="2052" name="Picture 4" descr="Image result for biology clipart">
            <a:extLst>
              <a:ext uri="{FF2B5EF4-FFF2-40B4-BE49-F238E27FC236}">
                <a16:creationId xmlns:a16="http://schemas.microsoft.com/office/drawing/2014/main" id="{28F68266-9BBE-478C-A757-B34AA4A4A6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8383" y="11790"/>
            <a:ext cx="1901928" cy="175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1434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5B229-DCFB-4048-8F1D-D81A21D43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The Course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33B62F-F448-4F03-AA4D-9DE916911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 national 3, 4 and 5 biology course is made up of three units. 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Cell Biology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Multicellular Organisms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Life on Earth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In S3 we focus on units 1 and 3.</a:t>
            </a:r>
          </a:p>
        </p:txBody>
      </p:sp>
      <p:pic>
        <p:nvPicPr>
          <p:cNvPr id="4098" name="Picture 2" descr="Image result for biology clipart">
            <a:extLst>
              <a:ext uri="{FF2B5EF4-FFF2-40B4-BE49-F238E27FC236}">
                <a16:creationId xmlns:a16="http://schemas.microsoft.com/office/drawing/2014/main" id="{CFBF2C41-12D9-4DEC-8088-7F9D7D8986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8265" y="2715426"/>
            <a:ext cx="2317185" cy="3777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265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6477F-90F6-48EE-A7F1-74EBA2BD2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Added Value Unit/Assignment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F082E3-78CD-4F1D-896C-7602F41B59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As part of the national 4/5 course you will compete an AVU or assignment.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This involves researching an area of biology and planning and carrying out an experiment. You will then write your findings in the form of a report.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Most of this will be completed as homework. </a:t>
            </a:r>
          </a:p>
        </p:txBody>
      </p:sp>
    </p:spTree>
    <p:extLst>
      <p:ext uri="{BB962C8B-B14F-4D97-AF65-F5344CB8AC3E}">
        <p14:creationId xmlns:p14="http://schemas.microsoft.com/office/powerpoint/2010/main" val="3565991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9096C-30C4-4121-B679-9EE5C5FAE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Homework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BDA42-7BD4-467F-9E82-7DDFEC7E9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07464"/>
            <a:ext cx="7886700" cy="2533311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Homework will be issued on a regular basis.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You will be expected to revise independently as you progress through the course. This will improve your knowledge and develop your study skills.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6146" name="Picture 2" descr="Image result for homework clipart">
            <a:extLst>
              <a:ext uri="{FF2B5EF4-FFF2-40B4-BE49-F238E27FC236}">
                <a16:creationId xmlns:a16="http://schemas.microsoft.com/office/drawing/2014/main" id="{4910FD24-CFBB-427A-B6E1-37CF5BC204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2013" y="4240775"/>
            <a:ext cx="2295984" cy="2353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Image result for homework clipart">
            <a:extLst>
              <a:ext uri="{FF2B5EF4-FFF2-40B4-BE49-F238E27FC236}">
                <a16:creationId xmlns:a16="http://schemas.microsoft.com/office/drawing/2014/main" id="{BC1047DA-FA36-41B0-B92F-B1434EDDA4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4931823"/>
            <a:ext cx="4876800" cy="971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2534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1F4C5-9F4E-46A1-ADD7-03BD6DE6B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Careers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184FEC-172F-40C8-9E8F-44725D8575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351" y="2279040"/>
            <a:ext cx="8593585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There are thousands of different careers in biology.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Healthcare (medicine, nursing, dentistry, psychology)</a:t>
            </a:r>
          </a:p>
          <a:p>
            <a:r>
              <a:rPr lang="en-GB" dirty="0"/>
              <a:t>Sport (Sports science, physiotherapy)</a:t>
            </a:r>
          </a:p>
          <a:p>
            <a:r>
              <a:rPr lang="en-GB" dirty="0"/>
              <a:t>Environment (conservation, zoology, marine biology)</a:t>
            </a:r>
          </a:p>
          <a:p>
            <a:r>
              <a:rPr lang="en-GB" dirty="0"/>
              <a:t>Research (immunology, microbiology, pharmacology)</a:t>
            </a:r>
          </a:p>
        </p:txBody>
      </p:sp>
      <p:pic>
        <p:nvPicPr>
          <p:cNvPr id="5122" name="Picture 2" descr="Image result for science career clipart">
            <a:extLst>
              <a:ext uri="{FF2B5EF4-FFF2-40B4-BE49-F238E27FC236}">
                <a16:creationId xmlns:a16="http://schemas.microsoft.com/office/drawing/2014/main" id="{FF9002BC-9E2C-4F93-B6B5-278C29BD6D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3171" y="227622"/>
            <a:ext cx="2182596" cy="1600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7599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171</TotalTime>
  <Words>262</Words>
  <Application>Microsoft Macintosh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Why study biology?</vt:lpstr>
      <vt:lpstr>The Course</vt:lpstr>
      <vt:lpstr>Added Value Unit/Assignment </vt:lpstr>
      <vt:lpstr>Homework</vt:lpstr>
      <vt:lpstr>Careers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Shanks</dc:creator>
  <cp:lastModifiedBy>Mrs McConville</cp:lastModifiedBy>
  <cp:revision>8</cp:revision>
  <dcterms:created xsi:type="dcterms:W3CDTF">2021-02-19T10:48:09Z</dcterms:created>
  <dcterms:modified xsi:type="dcterms:W3CDTF">2021-02-24T10:46:00Z</dcterms:modified>
</cp:coreProperties>
</file>