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72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642B8D-EA50-4386-8B44-F971C6A44E62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9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87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595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391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7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062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31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035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60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6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88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7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01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01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4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29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2B8D-EA50-4386-8B44-F971C6A44E62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25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642B8D-EA50-4386-8B44-F971C6A44E62}" type="datetimeFigureOut">
              <a:rPr lang="en-GB" smtClean="0"/>
              <a:t>12/12/2024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7DCE8E-B88E-4F2D-B45E-352878AD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0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FAB Friday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13</a:t>
            </a:r>
            <a:r>
              <a:rPr lang="en-GB" dirty="0" smtClean="0"/>
              <a:t>/12/24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357" y="4090937"/>
            <a:ext cx="25717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4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415844"/>
            <a:ext cx="6241816" cy="866193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/>
              <a:t>Carla </a:t>
            </a:r>
            <a:r>
              <a:rPr lang="en-GB" sz="4900" b="1" dirty="0" err="1" smtClean="0"/>
              <a:t>Capperauld</a:t>
            </a:r>
            <a:r>
              <a:rPr lang="en-GB" sz="4900" b="1" dirty="0" smtClean="0"/>
              <a:t> P3/4</a:t>
            </a:r>
            <a:endParaRPr lang="en-GB" sz="49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2514600"/>
            <a:ext cx="6241816" cy="1828800"/>
          </a:xfrm>
        </p:spPr>
        <p:txBody>
          <a:bodyPr>
            <a:noAutofit/>
          </a:bodyPr>
          <a:lstStyle/>
          <a:p>
            <a:r>
              <a:rPr lang="en-GB" sz="3600" dirty="0"/>
              <a:t>Carla received a certificate at her gymnastics class for being Gymnast of the Month </a:t>
            </a:r>
            <a:endParaRPr lang="en-GB" sz="36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r="129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009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283110"/>
            <a:ext cx="6241816" cy="910438"/>
          </a:xfrm>
        </p:spPr>
        <p:txBody>
          <a:bodyPr>
            <a:normAutofit fontScale="90000"/>
          </a:bodyPr>
          <a:lstStyle/>
          <a:p>
            <a:r>
              <a:rPr lang="en-GB" sz="5400" b="1" dirty="0" smtClean="0"/>
              <a:t>Dylan Marshall P5</a:t>
            </a:r>
            <a:endParaRPr lang="en-GB" sz="5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2514600"/>
            <a:ext cx="6241816" cy="1828800"/>
          </a:xfrm>
        </p:spPr>
        <p:txBody>
          <a:bodyPr>
            <a:noAutofit/>
          </a:bodyPr>
          <a:lstStyle/>
          <a:p>
            <a:r>
              <a:rPr lang="en-GB" sz="3600" dirty="0"/>
              <a:t>Signed for Queens Park </a:t>
            </a:r>
            <a:r>
              <a:rPr lang="en-GB" sz="3600" dirty="0" smtClean="0"/>
              <a:t>FC</a:t>
            </a:r>
            <a:endParaRPr lang="en-GB" sz="36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r="108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746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041400"/>
            <a:ext cx="6241816" cy="1371600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Stewart Young P4</a:t>
            </a:r>
            <a:endParaRPr lang="en-GB" sz="5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990" y="2415867"/>
            <a:ext cx="7334015" cy="2026265"/>
          </a:xfrm>
        </p:spPr>
        <p:txBody>
          <a:bodyPr>
            <a:noAutofit/>
          </a:bodyPr>
          <a:lstStyle/>
          <a:p>
            <a:r>
              <a:rPr lang="en-GB" sz="3600" dirty="0"/>
              <a:t>Stewart was picked to be a Scotland mascot at the recent Scotland v Fiji game at </a:t>
            </a:r>
            <a:r>
              <a:rPr lang="en-GB" sz="3600" dirty="0" err="1"/>
              <a:t>Murrayfield</a:t>
            </a:r>
            <a:r>
              <a:rPr lang="en-GB" sz="3600" dirty="0"/>
              <a:t>. </a:t>
            </a:r>
            <a:endParaRPr lang="en-GB" sz="3600" dirty="0" smtClean="0"/>
          </a:p>
          <a:p>
            <a:r>
              <a:rPr lang="en-GB" sz="3600" dirty="0" smtClean="0"/>
              <a:t>Stewart </a:t>
            </a:r>
            <a:r>
              <a:rPr lang="en-GB" sz="3600" dirty="0"/>
              <a:t>also </a:t>
            </a:r>
            <a:r>
              <a:rPr lang="en-GB" sz="3600" dirty="0" smtClean="0"/>
              <a:t>won </a:t>
            </a:r>
            <a:r>
              <a:rPr lang="en-GB" sz="3600" dirty="0"/>
              <a:t>the 'Hammer' award for best tackling at a recent Cumnock v </a:t>
            </a:r>
            <a:r>
              <a:rPr lang="en-GB" sz="3600" dirty="0" err="1"/>
              <a:t>Biggar</a:t>
            </a:r>
            <a:r>
              <a:rPr lang="en-GB" sz="3600" dirty="0"/>
              <a:t> rugby game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6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r="12983"/>
          <a:stretch>
            <a:fillRect/>
          </a:stretch>
        </p:blipFill>
        <p:spPr>
          <a:xfrm>
            <a:off x="8026005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04" y="1041398"/>
            <a:ext cx="3063347" cy="47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1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415844"/>
            <a:ext cx="6241816" cy="866193"/>
          </a:xfrm>
        </p:spPr>
        <p:txBody>
          <a:bodyPr>
            <a:normAutofit/>
          </a:bodyPr>
          <a:lstStyle/>
          <a:p>
            <a:r>
              <a:rPr lang="en-GB" sz="4900" b="1" dirty="0" smtClean="0"/>
              <a:t>Cayla </a:t>
            </a:r>
            <a:r>
              <a:rPr lang="en-GB" sz="4900" b="1" dirty="0" err="1" smtClean="0"/>
              <a:t>Cowley</a:t>
            </a:r>
            <a:r>
              <a:rPr lang="en-GB" sz="4900" b="1" dirty="0" smtClean="0"/>
              <a:t> P3/4</a:t>
            </a:r>
            <a:endParaRPr lang="en-GB" sz="49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2514600"/>
            <a:ext cx="6241816" cy="1828800"/>
          </a:xfrm>
        </p:spPr>
        <p:txBody>
          <a:bodyPr>
            <a:noAutofit/>
          </a:bodyPr>
          <a:lstStyle/>
          <a:p>
            <a:r>
              <a:rPr lang="en-GB" sz="3600" dirty="0" smtClean="0"/>
              <a:t>Cayla </a:t>
            </a:r>
            <a:r>
              <a:rPr lang="en-GB" sz="3600" dirty="0"/>
              <a:t>received a certificate at her gymnastics class for being Gymnast of the Month </a:t>
            </a:r>
            <a:endParaRPr lang="en-GB" sz="36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r="129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020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858" y="1041400"/>
            <a:ext cx="6241816" cy="880942"/>
          </a:xfrm>
        </p:spPr>
        <p:txBody>
          <a:bodyPr>
            <a:normAutofit fontScale="90000"/>
          </a:bodyPr>
          <a:lstStyle/>
          <a:p>
            <a:r>
              <a:rPr lang="en-GB" sz="5400" b="1" dirty="0" smtClean="0"/>
              <a:t>Lucia </a:t>
            </a:r>
            <a:r>
              <a:rPr lang="en-GB" sz="5400" b="1" dirty="0" err="1" smtClean="0"/>
              <a:t>Ondrusik</a:t>
            </a:r>
            <a:r>
              <a:rPr lang="en-GB" sz="5400" b="1" dirty="0" smtClean="0"/>
              <a:t> P6</a:t>
            </a:r>
            <a:endParaRPr lang="en-GB" sz="5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657" y="2119806"/>
            <a:ext cx="7138219" cy="1828800"/>
          </a:xfrm>
        </p:spPr>
        <p:txBody>
          <a:bodyPr>
            <a:noAutofit/>
          </a:bodyPr>
          <a:lstStyle/>
          <a:p>
            <a:r>
              <a:rPr lang="en-GB" sz="3600" dirty="0" smtClean="0"/>
              <a:t>Lucia was confident enough to host a stall at the Christmas Fayre. She worked very hard to make her bracelets to offer.</a:t>
            </a:r>
            <a:endParaRPr lang="en-GB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3" r="11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6661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314</TotalTime>
  <Words>112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FAB Friday</vt:lpstr>
      <vt:lpstr>Carla Capperauld P3/4</vt:lpstr>
      <vt:lpstr>Dylan Marshall P5</vt:lpstr>
      <vt:lpstr>Stewart Young P4</vt:lpstr>
      <vt:lpstr>Cayla Cowley P3/4</vt:lpstr>
      <vt:lpstr>Lucia Ondrusik P6</vt:lpstr>
    </vt:vector>
  </TitlesOfParts>
  <Company>East Ayrshire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 Friday</dc:title>
  <dc:creator>McNulty, Danielle</dc:creator>
  <cp:lastModifiedBy>McNulty, Danielle</cp:lastModifiedBy>
  <cp:revision>18</cp:revision>
  <dcterms:created xsi:type="dcterms:W3CDTF">2023-12-22T08:36:53Z</dcterms:created>
  <dcterms:modified xsi:type="dcterms:W3CDTF">2024-12-12T20:46:27Z</dcterms:modified>
</cp:coreProperties>
</file>