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69" r:id="rId7"/>
    <p:sldId id="259" r:id="rId8"/>
    <p:sldId id="260" r:id="rId9"/>
    <p:sldId id="263" r:id="rId10"/>
    <p:sldId id="26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78" d="100"/>
          <a:sy n="78" d="100"/>
        </p:scale>
        <p:origin x="5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4D23657-D1E8-4B22-974B-8DC90813F51B}">
      <dgm:prSet phldrT="[Text]"/>
      <dgm:spPr/>
      <dgm:t>
        <a:bodyPr/>
        <a:lstStyle/>
        <a:p>
          <a:r>
            <a:rPr lang="en-US" dirty="0"/>
            <a:t>Step 1 </a:t>
          </a:r>
          <a:br>
            <a:rPr lang="en-US" dirty="0"/>
          </a:br>
          <a:r>
            <a:rPr lang="en-US" dirty="0"/>
            <a:t>Come to a Parent Council Meeting</a:t>
          </a:r>
        </a:p>
      </dgm:t>
    </dgm:pt>
    <dgm:pt modelId="{89EF0911-2234-42D0-AEF3-7FADAFD12999}" type="parTrans" cxnId="{99F95D8E-A851-4953-A3C5-9BF7753ED9FA}">
      <dgm:prSet/>
      <dgm:spPr/>
      <dgm:t>
        <a:bodyPr/>
        <a:lstStyle/>
        <a:p>
          <a:endParaRPr lang="en-US"/>
        </a:p>
      </dgm:t>
    </dgm:pt>
    <dgm:pt modelId="{529487B0-19AA-4AAC-8F83-CF2C113EB84D}" type="sibTrans" cxnId="{99F95D8E-A851-4953-A3C5-9BF7753ED9FA}">
      <dgm:prSet/>
      <dgm:spPr/>
      <dgm:t>
        <a:bodyPr/>
        <a:lstStyle/>
        <a:p>
          <a:endParaRPr lang="en-US"/>
        </a:p>
      </dgm:t>
    </dgm:pt>
    <dgm:pt modelId="{EF034794-D109-40B6-8FA2-8971C3123AB6}">
      <dgm:prSet phldrT="[Text]"/>
      <dgm:spPr/>
      <dgm:t>
        <a:bodyPr/>
        <a:lstStyle/>
        <a:p>
          <a:r>
            <a:rPr lang="en-US" dirty="0"/>
            <a:t>Step 2</a:t>
          </a:r>
          <a:br>
            <a:rPr lang="en-US" dirty="0"/>
          </a:br>
          <a:r>
            <a:rPr lang="en-US" dirty="0"/>
            <a:t>Register for a PVG Check </a:t>
          </a:r>
        </a:p>
      </dgm:t>
    </dgm:pt>
    <dgm:pt modelId="{64D09C75-3D44-4CEF-9459-5C91DB44A9EA}" type="parTrans" cxnId="{80FF73C0-9BCD-436E-A85B-D6D7D322462C}">
      <dgm:prSet/>
      <dgm:spPr/>
      <dgm:t>
        <a:bodyPr/>
        <a:lstStyle/>
        <a:p>
          <a:endParaRPr lang="en-US"/>
        </a:p>
      </dgm:t>
    </dgm:pt>
    <dgm:pt modelId="{CDDFC891-FC62-4131-A642-2D94388BCCE2}" type="sibTrans" cxnId="{80FF73C0-9BCD-436E-A85B-D6D7D322462C}">
      <dgm:prSet/>
      <dgm:spPr/>
      <dgm:t>
        <a:bodyPr/>
        <a:lstStyle/>
        <a:p>
          <a:endParaRPr lang="en-US"/>
        </a:p>
      </dgm:t>
    </dgm:pt>
    <dgm:pt modelId="{15E11DBD-E9B5-4BCF-A56C-7AAE26CE30DC}">
      <dgm:prSet phldrT="[Text]"/>
      <dgm:spPr/>
      <dgm:t>
        <a:bodyPr/>
        <a:lstStyle/>
        <a:p>
          <a:r>
            <a:rPr lang="en-US" dirty="0"/>
            <a:t>Step 3</a:t>
          </a:r>
          <a:br>
            <a:rPr lang="en-US" dirty="0"/>
          </a:br>
          <a:r>
            <a:rPr lang="en-US" dirty="0"/>
            <a:t>Let the Parent Council and School know your availability / contact details</a:t>
          </a:r>
        </a:p>
      </dgm:t>
    </dgm:pt>
    <dgm:pt modelId="{B7B43D5B-12E9-44B1-B818-4B50F6AD3C0A}" type="parTrans" cxnId="{5E0737F0-6DE4-4885-BC59-82E10D617E50}">
      <dgm:prSet/>
      <dgm:spPr/>
      <dgm:t>
        <a:bodyPr/>
        <a:lstStyle/>
        <a:p>
          <a:endParaRPr lang="en-US"/>
        </a:p>
      </dgm:t>
    </dgm:pt>
    <dgm:pt modelId="{329BDEDB-415B-4AB3-B964-E819D0C56DBB}" type="sibTrans" cxnId="{5E0737F0-6DE4-4885-BC59-82E10D617E50}">
      <dgm:prSet/>
      <dgm:spPr/>
      <dgm:t>
        <a:bodyPr/>
        <a:lstStyle/>
        <a:p>
          <a:endParaRPr lang="en-US"/>
        </a:p>
      </dgm:t>
    </dgm:pt>
    <dgm:pt modelId="{778AA374-0E17-4AEA-8EB6-0C342D57D8D8}">
      <dgm:prSet phldrT="[Text]"/>
      <dgm:spPr/>
      <dgm:t>
        <a:bodyPr/>
        <a:lstStyle/>
        <a:p>
          <a:r>
            <a:rPr lang="en-US" dirty="0"/>
            <a:t>Step 4</a:t>
          </a:r>
          <a:br>
            <a:rPr lang="en-US" dirty="0"/>
          </a:br>
          <a:r>
            <a:rPr lang="en-US" dirty="0"/>
            <a:t>Get Involved </a:t>
          </a:r>
        </a:p>
      </dgm:t>
    </dgm:pt>
    <dgm:pt modelId="{5E28F01D-9664-415C-A0CD-EBFDAB29426C}" type="parTrans" cxnId="{6F55886F-2AC8-4F4F-B328-821CB3A2117B}">
      <dgm:prSet/>
      <dgm:spPr/>
      <dgm:t>
        <a:bodyPr/>
        <a:lstStyle/>
        <a:p>
          <a:endParaRPr lang="en-US"/>
        </a:p>
      </dgm:t>
    </dgm:pt>
    <dgm:pt modelId="{1A604594-E883-4DA9-8A2A-16DFACE8640A}" type="sibTrans" cxnId="{6F55886F-2AC8-4F4F-B328-821CB3A2117B}">
      <dgm:prSet/>
      <dgm:spPr/>
      <dgm:t>
        <a:bodyPr/>
        <a:lstStyle/>
        <a:p>
          <a:endParaRPr lang="en-US"/>
        </a:p>
      </dgm:t>
    </dgm:pt>
    <dgm:pt modelId="{05F1A7D0-6E45-49DA-80B3-7FF4B8783E58}">
      <dgm:prSet phldrT="[Text]"/>
      <dgm:spPr/>
      <dgm:t>
        <a:bodyPr/>
        <a:lstStyle/>
        <a:p>
          <a:r>
            <a:rPr lang="en-US" dirty="0"/>
            <a:t>Step 5</a:t>
          </a:r>
          <a:br>
            <a:rPr lang="en-US" dirty="0"/>
          </a:br>
          <a:r>
            <a:rPr lang="en-US" dirty="0"/>
            <a:t>Enjoy!</a:t>
          </a:r>
        </a:p>
      </dgm:t>
    </dgm:pt>
    <dgm:pt modelId="{3ECE110E-B07E-4F19-B2DF-3E42E99B2E8D}" type="parTrans" cxnId="{33A927E1-3C94-4A92-8DB3-42886008240C}">
      <dgm:prSet/>
      <dgm:spPr/>
      <dgm:t>
        <a:bodyPr/>
        <a:lstStyle/>
        <a:p>
          <a:endParaRPr lang="en-US"/>
        </a:p>
      </dgm:t>
    </dgm:pt>
    <dgm:pt modelId="{47B1D0F3-117D-4CE7-9037-3F5A4995054A}" type="sibTrans" cxnId="{33A927E1-3C94-4A92-8DB3-42886008240C}">
      <dgm:prSet/>
      <dgm:spPr/>
      <dgm:t>
        <a:bodyPr/>
        <a:lstStyle/>
        <a:p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9"/>
      <dgm:spPr/>
    </dgm:pt>
    <dgm:pt modelId="{80B372F1-8EF3-4532-ACC6-E65E1D63ACA2}" type="pres">
      <dgm:prSet presAssocID="{E4D23657-D1E8-4B22-974B-8DC90813F51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B746139E-4627-4CCC-9299-5653D77ED24D}" type="pres">
      <dgm:prSet presAssocID="{E4D23657-D1E8-4B22-974B-8DC90813F51B}" presName="Triangle" presStyleLbl="alignNode1" presStyleIdx="1" presStyleCnt="9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9"/>
      <dgm:spPr/>
    </dgm:pt>
    <dgm:pt modelId="{18F7A15A-3ED1-4A32-B700-36B8D6BBE441}" type="pres">
      <dgm:prSet presAssocID="{EF034794-D109-40B6-8FA2-8971C3123AB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F6F2BEFC-1674-4E8D-98FF-DE4432BB887C}" type="pres">
      <dgm:prSet presAssocID="{EF034794-D109-40B6-8FA2-8971C3123AB6}" presName="Triangle" presStyleLbl="alignNode1" presStyleIdx="3" presStyleCnt="9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9"/>
      <dgm:spPr/>
    </dgm:pt>
    <dgm:pt modelId="{F0124EB5-2136-46F3-B2F4-41A5196C24A0}" type="pres">
      <dgm:prSet presAssocID="{15E11DBD-E9B5-4BCF-A56C-7AAE26CE30DC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D5E82CFA-3F05-41CB-A66C-3A904CCE06CE}" type="pres">
      <dgm:prSet presAssocID="{15E11DBD-E9B5-4BCF-A56C-7AAE26CE30DC}" presName="Triangle" presStyleLbl="alignNode1" presStyleIdx="5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9"/>
      <dgm:spPr/>
    </dgm:pt>
    <dgm:pt modelId="{AFC6068B-131B-444D-AF53-A5A2A6DC9AE7}" type="pres">
      <dgm:prSet presAssocID="{778AA374-0E17-4AEA-8EB6-0C342D57D8D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F62C0D9F-BF11-4D63-A28B-80FA21343A28}" type="pres">
      <dgm:prSet presAssocID="{778AA374-0E17-4AEA-8EB6-0C342D57D8D8}" presName="Triangle" presStyleLbl="alignNode1" presStyleIdx="7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9"/>
      <dgm:spPr/>
    </dgm:pt>
    <dgm:pt modelId="{D81336A4-814F-45EF-B582-2466B0D2E2A7}" type="pres">
      <dgm:prSet presAssocID="{05F1A7D0-6E45-49DA-80B3-7FF4B8783E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45295" y="188828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71931" y="2404631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1 </a:t>
          </a:r>
          <a:br>
            <a:rPr lang="en-US" sz="1400" kern="1200" dirty="0"/>
          </a:br>
          <a:r>
            <a:rPr lang="en-US" sz="1400" kern="1200" dirty="0"/>
            <a:t>Come to a Parent Council Meeting</a:t>
          </a:r>
        </a:p>
      </dsp:txBody>
      <dsp:txXfrm>
        <a:off x="171931" y="2404631"/>
        <a:ext cx="1560201" cy="1367608"/>
      </dsp:txXfrm>
    </dsp:sp>
    <dsp:sp modelId="{B746139E-4627-4CCC-9299-5653D77ED24D}">
      <dsp:nvSpPr>
        <dsp:cNvPr id="0" name=""/>
        <dsp:cNvSpPr/>
      </dsp:nvSpPr>
      <dsp:spPr>
        <a:xfrm>
          <a:off x="1437755" y="1761051"/>
          <a:ext cx="294377" cy="294377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255287" y="141565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081923" y="193200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2</a:t>
          </a:r>
          <a:br>
            <a:rPr lang="en-US" sz="1400" kern="1200" dirty="0"/>
          </a:br>
          <a:r>
            <a:rPr lang="en-US" sz="1400" kern="1200" dirty="0"/>
            <a:t>Register for a PVG Check </a:t>
          </a:r>
        </a:p>
      </dsp:txBody>
      <dsp:txXfrm>
        <a:off x="2081923" y="1932002"/>
        <a:ext cx="1560201" cy="1367608"/>
      </dsp:txXfrm>
    </dsp:sp>
    <dsp:sp modelId="{F6F2BEFC-1674-4E8D-98FF-DE4432BB887C}">
      <dsp:nvSpPr>
        <dsp:cNvPr id="0" name=""/>
        <dsp:cNvSpPr/>
      </dsp:nvSpPr>
      <dsp:spPr>
        <a:xfrm>
          <a:off x="3347747" y="1288421"/>
          <a:ext cx="294377" cy="294377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4165279" y="94302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3991914" y="145937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3</a:t>
          </a:r>
          <a:br>
            <a:rPr lang="en-US" sz="1400" kern="1200" dirty="0"/>
          </a:br>
          <a:r>
            <a:rPr lang="en-US" sz="1400" kern="1200" dirty="0"/>
            <a:t>Let the Parent Council and School know your availability / contact details</a:t>
          </a:r>
        </a:p>
      </dsp:txBody>
      <dsp:txXfrm>
        <a:off x="3991914" y="1459372"/>
        <a:ext cx="1560201" cy="1367608"/>
      </dsp:txXfrm>
    </dsp:sp>
    <dsp:sp modelId="{D5E82CFA-3F05-41CB-A66C-3A904CCE06CE}">
      <dsp:nvSpPr>
        <dsp:cNvPr id="0" name=""/>
        <dsp:cNvSpPr/>
      </dsp:nvSpPr>
      <dsp:spPr>
        <a:xfrm>
          <a:off x="5257739" y="815792"/>
          <a:ext cx="294377" cy="29437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075271" y="47039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5901906" y="986743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4</a:t>
          </a:r>
          <a:br>
            <a:rPr lang="en-US" sz="1400" kern="1200" dirty="0"/>
          </a:br>
          <a:r>
            <a:rPr lang="en-US" sz="1400" kern="1200" dirty="0"/>
            <a:t>Get Involved </a:t>
          </a:r>
        </a:p>
      </dsp:txBody>
      <dsp:txXfrm>
        <a:off x="5901906" y="986743"/>
        <a:ext cx="1560201" cy="1367608"/>
      </dsp:txXfrm>
    </dsp:sp>
    <dsp:sp modelId="{F62C0D9F-BF11-4D63-A28B-80FA21343A28}">
      <dsp:nvSpPr>
        <dsp:cNvPr id="0" name=""/>
        <dsp:cNvSpPr/>
      </dsp:nvSpPr>
      <dsp:spPr>
        <a:xfrm>
          <a:off x="7167730" y="343163"/>
          <a:ext cx="294377" cy="294377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7985263" y="-2236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7811898" y="514114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5</a:t>
          </a:r>
          <a:br>
            <a:rPr lang="en-US" sz="1400" kern="1200" dirty="0"/>
          </a:br>
          <a:r>
            <a:rPr lang="en-US" sz="1400" kern="1200" dirty="0"/>
            <a:t>Enjoy!</a:t>
          </a:r>
        </a:p>
      </dsp:txBody>
      <dsp:txXfrm>
        <a:off x="7811898" y="514114"/>
        <a:ext cx="1560201" cy="1367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2/20/2020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2/20/2020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2/20/2020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2/20/2020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2/20/2020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2/20/2020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2/20/2020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2/20/2020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2/20/2020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2/20/2020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2/20/2020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2/20/2020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2/20/2020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0"/>
            <a:ext cx="7763994" cy="3307830"/>
          </a:xfrm>
        </p:spPr>
        <p:txBody>
          <a:bodyPr/>
          <a:lstStyle/>
          <a:p>
            <a:r>
              <a:rPr lang="en-US" dirty="0"/>
              <a:t>Chapelgreen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4" y="3507699"/>
            <a:ext cx="6369908" cy="1079291"/>
          </a:xfrm>
        </p:spPr>
        <p:txBody>
          <a:bodyPr>
            <a:normAutofit/>
          </a:bodyPr>
          <a:lstStyle/>
          <a:p>
            <a:r>
              <a:rPr lang="en-US" sz="4000" dirty="0"/>
              <a:t>Be a part of it…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259829"/>
            <a:ext cx="9372600" cy="1200416"/>
          </a:xfrm>
        </p:spPr>
        <p:txBody>
          <a:bodyPr/>
          <a:lstStyle/>
          <a:p>
            <a:r>
              <a:rPr lang="fr-FR" dirty="0"/>
              <a:t>	Parent Council – Making the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r>
              <a:rPr lang="en-US" sz="3200" dirty="0"/>
              <a:t>Meet Every Second Month 6:30 – 7:30 (1 Hour)</a:t>
            </a:r>
          </a:p>
          <a:p>
            <a:r>
              <a:rPr lang="en-US" sz="3200" dirty="0"/>
              <a:t>Fundraiser Once a Year (1 day and 1 evening, in the year)</a:t>
            </a:r>
          </a:p>
          <a:p>
            <a:r>
              <a:rPr lang="en-US" sz="3200" dirty="0"/>
              <a:t>Assist with school events (Up to You)</a:t>
            </a: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Parent Helper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199"/>
            <a:ext cx="4572000" cy="411480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Help at School/Parent Council Events/Trips </a:t>
            </a:r>
          </a:p>
          <a:p>
            <a:pPr marL="45720" indent="0">
              <a:buNone/>
            </a:pPr>
            <a:endParaRPr lang="en-US" sz="2400" dirty="0"/>
          </a:p>
          <a:p>
            <a:r>
              <a:rPr lang="en-GB" sz="2400" dirty="0"/>
              <a:t>Apply for PVG - mygov.scot </a:t>
            </a:r>
          </a:p>
          <a:p>
            <a:pPr marL="45720" indent="0">
              <a:buNone/>
            </a:pPr>
            <a:endParaRPr lang="en-GB" sz="2400" u="sng" dirty="0"/>
          </a:p>
          <a:p>
            <a:r>
              <a:rPr lang="en-US" sz="2400" dirty="0"/>
              <a:t>£59.00, school will pay the fee!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029EA3-ED13-4976-9477-A298A6218AE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/>
              <a:t>What you will need</a:t>
            </a:r>
          </a:p>
          <a:p>
            <a:pPr marL="45720" indent="0">
              <a:buNone/>
            </a:pPr>
            <a:r>
              <a:rPr lang="en-GB" sz="2400" dirty="0"/>
              <a:t>Enthusiasm </a:t>
            </a:r>
            <a:r>
              <a:rPr lang="en-GB" sz="2400" dirty="0">
                <a:sym typeface="Wingdings" panose="05000000000000000000" pitchFamily="2" charset="2"/>
              </a:rPr>
              <a:t> </a:t>
            </a:r>
            <a:endParaRPr lang="en-GB" sz="2400" dirty="0"/>
          </a:p>
          <a:p>
            <a:pPr marL="45720" indent="0">
              <a:buNone/>
            </a:pPr>
            <a:r>
              <a:rPr lang="en-GB" sz="2400" dirty="0"/>
              <a:t>PVG Docs - Utility Bill – e.g. Gas, Electricity &amp; Telephone (not mobile)</a:t>
            </a:r>
          </a:p>
          <a:p>
            <a:pPr marL="45720" indent="0">
              <a:buNone/>
            </a:pPr>
            <a:r>
              <a:rPr lang="en-GB" sz="2400" dirty="0"/>
              <a:t>Bank/Building Society Statement.</a:t>
            </a:r>
          </a:p>
          <a:p>
            <a:pPr marL="45720" indent="0">
              <a:buNone/>
            </a:pPr>
            <a:r>
              <a:rPr lang="en-GB" sz="2400" dirty="0"/>
              <a:t>Wage Slip from employer.</a:t>
            </a:r>
          </a:p>
          <a:p>
            <a:pPr marL="45720" indent="0">
              <a:buNone/>
            </a:pPr>
            <a:r>
              <a:rPr lang="en-GB" sz="2400" dirty="0"/>
              <a:t>Tax Certificate.</a:t>
            </a:r>
          </a:p>
          <a:p>
            <a:pPr marL="45720" indent="0">
              <a:buNone/>
            </a:pPr>
            <a:r>
              <a:rPr lang="en-GB" sz="2400" dirty="0"/>
              <a:t>National Insurance Card.</a:t>
            </a:r>
          </a:p>
          <a:p>
            <a:pPr marL="4572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I Start…</a:t>
            </a:r>
          </a:p>
        </p:txBody>
      </p:sp>
      <p:graphicFrame>
        <p:nvGraphicFramePr>
          <p:cNvPr id="15" name="Content Placeholder 14" descr="Step Up Process diagram showing 5 steps ascending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259843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Your Children Want!</a:t>
            </a: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Fundraiser and Excursions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Discos…for all occasions </a:t>
            </a:r>
          </a:p>
          <a:p>
            <a:r>
              <a:rPr lang="en-US" dirty="0"/>
              <a:t>Egg Hunts</a:t>
            </a:r>
          </a:p>
          <a:p>
            <a:r>
              <a:rPr lang="en-US" dirty="0"/>
              <a:t>Games, Games, Games </a:t>
            </a:r>
          </a:p>
          <a:p>
            <a:r>
              <a:rPr lang="en-US" dirty="0"/>
              <a:t>Museum </a:t>
            </a:r>
          </a:p>
          <a:p>
            <a:r>
              <a:rPr lang="en-US" dirty="0"/>
              <a:t>Zoo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Bouncy Castles </a:t>
            </a:r>
          </a:p>
          <a:p>
            <a:r>
              <a:rPr lang="en-US" dirty="0"/>
              <a:t>Ball Pits</a:t>
            </a:r>
          </a:p>
          <a:p>
            <a:r>
              <a:rPr lang="en-US" dirty="0"/>
              <a:t>Balloons </a:t>
            </a:r>
          </a:p>
          <a:p>
            <a:r>
              <a:rPr lang="en-US" dirty="0"/>
              <a:t>Sponge the Parents</a:t>
            </a:r>
          </a:p>
          <a:p>
            <a:r>
              <a:rPr lang="en-US" dirty="0"/>
              <a:t>Sponge the Teachers</a:t>
            </a:r>
          </a:p>
          <a:p>
            <a:r>
              <a:rPr lang="en-US" dirty="0"/>
              <a:t>Corner Bingo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2" y="533400"/>
            <a:ext cx="7475433" cy="4800600"/>
          </a:xfrm>
        </p:spPr>
        <p:txBody>
          <a:bodyPr/>
          <a:lstStyle/>
          <a:p>
            <a:r>
              <a:rPr lang="en-US" dirty="0"/>
              <a:t>What is the Best Way to Contact You / Let You Know What is Going On?</a:t>
            </a:r>
          </a:p>
          <a:p>
            <a:endParaRPr lang="en-US" dirty="0"/>
          </a:p>
          <a:p>
            <a:r>
              <a:rPr lang="en-US" dirty="0"/>
              <a:t>Bag Drop</a:t>
            </a:r>
          </a:p>
          <a:p>
            <a:r>
              <a:rPr lang="en-US" dirty="0"/>
              <a:t>Text</a:t>
            </a:r>
          </a:p>
          <a:p>
            <a:r>
              <a:rPr lang="en-US" dirty="0"/>
              <a:t>Email</a:t>
            </a:r>
          </a:p>
          <a:p>
            <a:r>
              <a:rPr lang="en-US" dirty="0"/>
              <a:t>Flyer – Shop</a:t>
            </a:r>
          </a:p>
          <a:p>
            <a:r>
              <a:rPr lang="en-US" dirty="0"/>
              <a:t>School Newsletter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304799"/>
            <a:ext cx="9154331" cy="4447083"/>
          </a:xfrm>
        </p:spPr>
        <p:txBody>
          <a:bodyPr/>
          <a:lstStyle/>
          <a:p>
            <a:r>
              <a:rPr lang="en-US" dirty="0"/>
              <a:t>Next Parent Council Meeting…Wednesday 11</a:t>
            </a:r>
            <a:r>
              <a:rPr lang="en-US" baseline="30000" dirty="0"/>
              <a:t>th</a:t>
            </a:r>
            <a:r>
              <a:rPr lang="en-US" dirty="0"/>
              <a:t> March 6:30 p.m. …Just come along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This School is Here to Stay, so Let’s Make it Great!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944001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8B34F4B9CD364BBE3425A10AFFA1C5" ma:contentTypeVersion="13" ma:contentTypeDescription="Create a new document." ma:contentTypeScope="" ma:versionID="48e9217273e326c35ba8a0b9facd2347">
  <xsd:schema xmlns:xsd="http://www.w3.org/2001/XMLSchema" xmlns:xs="http://www.w3.org/2001/XMLSchema" xmlns:p="http://schemas.microsoft.com/office/2006/metadata/properties" xmlns:ns3="1bcad554-eade-4fbc-accb-c228085ef8f0" xmlns:ns4="83e3c253-db6d-40b0-9169-86c4e24d8543" targetNamespace="http://schemas.microsoft.com/office/2006/metadata/properties" ma:root="true" ma:fieldsID="3c0027e09bf84b4fbb24a97bde2907d2" ns3:_="" ns4:_="">
    <xsd:import namespace="1bcad554-eade-4fbc-accb-c228085ef8f0"/>
    <xsd:import namespace="83e3c253-db6d-40b0-9169-86c4e24d85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d554-eade-4fbc-accb-c228085ef8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3c253-db6d-40b0-9169-86c4e24d854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29405E-693D-46B7-A32C-DD5428EF13D4}">
  <ds:schemaRefs>
    <ds:schemaRef ds:uri="http://schemas.openxmlformats.org/package/2006/metadata/core-properties"/>
    <ds:schemaRef ds:uri="http://schemas.microsoft.com/office/2006/documentManagement/types"/>
    <ds:schemaRef ds:uri="1bcad554-eade-4fbc-accb-c228085ef8f0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83e3c253-db6d-40b0-9169-86c4e24d854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E4F74FA-21FD-4ECC-A2C7-04520D4E77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cad554-eade-4fbc-accb-c228085ef8f0"/>
    <ds:schemaRef ds:uri="83e3c253-db6d-40b0-9169-86c4e24d85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2AA9A54-9289-4DAA-9DE6-5128DDA891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48</TotalTime>
  <Words>207</Words>
  <Application>Microsoft Office PowerPoint</Application>
  <PresentationFormat>Widescreen</PresentationFormat>
  <Paragraphs>50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Euphemia</vt:lpstr>
      <vt:lpstr>Wingdings</vt:lpstr>
      <vt:lpstr>Children Playing 16x9</vt:lpstr>
      <vt:lpstr>Chapelgreen </vt:lpstr>
      <vt:lpstr> Parent Council – Making the Time</vt:lpstr>
      <vt:lpstr>   Parent Helper </vt:lpstr>
      <vt:lpstr>Where Do I Start…</vt:lpstr>
      <vt:lpstr>What Did Your Children Want!</vt:lpstr>
      <vt:lpstr>Fundraiser and Excursions </vt:lpstr>
      <vt:lpstr>PowerPoint Presentation</vt:lpstr>
      <vt:lpstr>Next Parent Council Meeting…Wednesday 11th March 6:30 p.m. …Just come along   This School is Here to Stay, so Let’s Make it Great!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Provan, Kirsty</dc:creator>
  <cp:lastModifiedBy>Provan, Kirsty</cp:lastModifiedBy>
  <cp:revision>5</cp:revision>
  <dcterms:created xsi:type="dcterms:W3CDTF">2020-02-19T19:01:44Z</dcterms:created>
  <dcterms:modified xsi:type="dcterms:W3CDTF">2020-02-20T12:15:00Z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0x0101008F8B34F4B9CD364BBE3425A10AFFA1C5</vt:lpwstr>
  </property>
</Properties>
</file>