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9" r:id="rId7"/>
    <p:sldId id="259" r:id="rId8"/>
    <p:sldId id="260" r:id="rId9"/>
    <p:sldId id="263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r>
            <a:rPr lang="en-US" dirty="0"/>
            <a:t>Step 1 </a:t>
          </a:r>
          <a:br>
            <a:rPr lang="en-US" dirty="0"/>
          </a:br>
          <a:r>
            <a:rPr lang="en-US" dirty="0"/>
            <a:t>Come to a Parent Council Meeting</a:t>
          </a: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r>
            <a:rPr lang="en-US" dirty="0"/>
            <a:t>Step 2</a:t>
          </a:r>
          <a:br>
            <a:rPr lang="en-US" dirty="0"/>
          </a:br>
          <a:r>
            <a:rPr lang="en-US" dirty="0"/>
            <a:t>Register for a PVG Check </a:t>
          </a: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r>
            <a:rPr lang="en-US" dirty="0"/>
            <a:t>Step 3</a:t>
          </a:r>
          <a:br>
            <a:rPr lang="en-US" dirty="0"/>
          </a:br>
          <a:r>
            <a:rPr lang="en-US" dirty="0"/>
            <a:t>Let the Parent Council and School know your availability / contact details</a:t>
          </a: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r>
            <a:rPr lang="en-US" dirty="0"/>
            <a:t>Step 4</a:t>
          </a:r>
          <a:br>
            <a:rPr lang="en-US" dirty="0"/>
          </a:br>
          <a:r>
            <a:rPr lang="en-US" dirty="0"/>
            <a:t>Get Involved </a:t>
          </a: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r>
            <a:rPr lang="en-US" dirty="0"/>
            <a:t>Step 5</a:t>
          </a:r>
          <a:br>
            <a:rPr lang="en-US" dirty="0"/>
          </a:br>
          <a:r>
            <a:rPr lang="en-US" dirty="0"/>
            <a:t>Enjoy!</a:t>
          </a: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Step 1 </a:t>
          </a:r>
          <a:br>
            <a:rPr lang="en-US" sz="1400" kern="1200" dirty="0"/>
          </a:br>
          <a:r>
            <a:rPr lang="en-US" sz="1400" kern="1200" dirty="0"/>
            <a:t>Come to a Parent Council Meeting</a:t>
          </a:r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Step 2</a:t>
          </a:r>
          <a:br>
            <a:rPr lang="en-US" sz="1400" kern="1200" dirty="0"/>
          </a:br>
          <a:r>
            <a:rPr lang="en-US" sz="1400" kern="1200" dirty="0"/>
            <a:t>Register for a PVG Check </a:t>
          </a:r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Step 3</a:t>
          </a:r>
          <a:br>
            <a:rPr lang="en-US" sz="1400" kern="1200" dirty="0"/>
          </a:br>
          <a:r>
            <a:rPr lang="en-US" sz="1400" kern="1200" dirty="0"/>
            <a:t>Let the Parent Council and School know your availability / contact details</a:t>
          </a:r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Step 4</a:t>
          </a:r>
          <a:br>
            <a:rPr lang="en-US" sz="1400" kern="1200" dirty="0"/>
          </a:br>
          <a:r>
            <a:rPr lang="en-US" sz="1400" kern="1200" dirty="0"/>
            <a:t>Get Involved </a:t>
          </a:r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Step 5</a:t>
          </a:r>
          <a:br>
            <a:rPr lang="en-US" sz="1400" kern="1200" dirty="0"/>
          </a:br>
          <a:r>
            <a:rPr lang="en-US" sz="1400" kern="1200" dirty="0"/>
            <a:t>Enjoy!</a:t>
          </a:r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2/20/2020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2/20/2020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2/20/2020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0"/>
            <a:ext cx="7763994" cy="3307830"/>
          </a:xfrm>
        </p:spPr>
        <p:txBody>
          <a:bodyPr/>
          <a:lstStyle/>
          <a:p>
            <a:r>
              <a:rPr lang="en-US" dirty="0"/>
              <a:t>Chapelgreen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4" y="3507699"/>
            <a:ext cx="6369908" cy="1079291"/>
          </a:xfrm>
        </p:spPr>
        <p:txBody>
          <a:bodyPr>
            <a:normAutofit/>
          </a:bodyPr>
          <a:lstStyle/>
          <a:p>
            <a:r>
              <a:rPr lang="en-US" sz="4000" dirty="0"/>
              <a:t>Be a part of it…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259829"/>
            <a:ext cx="9372600" cy="1200416"/>
          </a:xfrm>
        </p:spPr>
        <p:txBody>
          <a:bodyPr/>
          <a:lstStyle/>
          <a:p>
            <a:r>
              <a:rPr lang="fr-FR" dirty="0"/>
              <a:t>	Parent Council – Making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Meet Every Second Month 6:30 – 7:30 (1 Hour)</a:t>
            </a:r>
          </a:p>
          <a:p>
            <a:r>
              <a:rPr lang="en-US" sz="3200" dirty="0"/>
              <a:t>Fundraiser Once a Year (1 day and 1 evening, in the year)</a:t>
            </a:r>
          </a:p>
          <a:p>
            <a:r>
              <a:rPr lang="en-US" sz="3200" dirty="0"/>
              <a:t>Assist with school events (Up to You)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Parent Helper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199"/>
            <a:ext cx="4572000" cy="41148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Help at School/Parent Council Events/Trips 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GB" sz="2400" dirty="0"/>
              <a:t>Apply for PVG - mygov.scot </a:t>
            </a:r>
          </a:p>
          <a:p>
            <a:pPr marL="45720" indent="0">
              <a:buNone/>
            </a:pPr>
            <a:endParaRPr lang="en-GB" sz="2400" u="sng" dirty="0"/>
          </a:p>
          <a:p>
            <a:r>
              <a:rPr lang="en-US" sz="2400" dirty="0"/>
              <a:t>£59.00, school will pay the fee!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29EA3-ED13-4976-9477-A298A6218A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What you will need</a:t>
            </a:r>
          </a:p>
          <a:p>
            <a:pPr marL="45720" indent="0">
              <a:buNone/>
            </a:pPr>
            <a:r>
              <a:rPr lang="en-GB" sz="2400" dirty="0"/>
              <a:t>Enthusiasm </a:t>
            </a:r>
            <a:r>
              <a:rPr lang="en-GB" sz="2400" dirty="0">
                <a:sym typeface="Wingdings" panose="05000000000000000000" pitchFamily="2" charset="2"/>
              </a:rPr>
              <a:t> </a:t>
            </a:r>
            <a:endParaRPr lang="en-GB" sz="2400" dirty="0"/>
          </a:p>
          <a:p>
            <a:pPr marL="45720" indent="0">
              <a:buNone/>
            </a:pPr>
            <a:r>
              <a:rPr lang="en-GB" sz="2400" dirty="0"/>
              <a:t>PVG Docs - Utility Bill – e.g. Gas, Electricity &amp; Telephone (not mobile)</a:t>
            </a:r>
          </a:p>
          <a:p>
            <a:pPr marL="45720" indent="0">
              <a:buNone/>
            </a:pPr>
            <a:r>
              <a:rPr lang="en-GB" sz="2400" dirty="0"/>
              <a:t>Bank/Building Society Statement.</a:t>
            </a:r>
          </a:p>
          <a:p>
            <a:pPr marL="45720" indent="0">
              <a:buNone/>
            </a:pPr>
            <a:r>
              <a:rPr lang="en-GB" sz="2400" dirty="0"/>
              <a:t>Wage Slip from employer.</a:t>
            </a:r>
          </a:p>
          <a:p>
            <a:pPr marL="45720" indent="0">
              <a:buNone/>
            </a:pPr>
            <a:r>
              <a:rPr lang="en-GB" sz="2400" dirty="0"/>
              <a:t>Tax Certificate.</a:t>
            </a:r>
          </a:p>
          <a:p>
            <a:pPr marL="45720" indent="0">
              <a:buNone/>
            </a:pPr>
            <a:r>
              <a:rPr lang="en-GB" sz="2400" dirty="0"/>
              <a:t>National Insurance Card.</a:t>
            </a:r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Start…</a:t>
            </a:r>
          </a:p>
        </p:txBody>
      </p:sp>
      <p:graphicFrame>
        <p:nvGraphicFramePr>
          <p:cNvPr id="15" name="Content Placeholder 14" descr="Step Up Process diagram showing 5 steps ascending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259843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Your Children Want!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Fundraiser and Excursions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Discos…for all occasions </a:t>
            </a:r>
          </a:p>
          <a:p>
            <a:r>
              <a:rPr lang="en-US" dirty="0"/>
              <a:t>Egg Hunts</a:t>
            </a:r>
          </a:p>
          <a:p>
            <a:r>
              <a:rPr lang="en-US" dirty="0"/>
              <a:t>Games, Games, Games </a:t>
            </a:r>
          </a:p>
          <a:p>
            <a:r>
              <a:rPr lang="en-US" dirty="0"/>
              <a:t>Museum </a:t>
            </a:r>
          </a:p>
          <a:p>
            <a:r>
              <a:rPr lang="en-US" dirty="0"/>
              <a:t>Zoo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Bouncy Castles </a:t>
            </a:r>
          </a:p>
          <a:p>
            <a:r>
              <a:rPr lang="en-US" dirty="0"/>
              <a:t>Ball Pits</a:t>
            </a:r>
          </a:p>
          <a:p>
            <a:r>
              <a:rPr lang="en-US" dirty="0"/>
              <a:t>Balloons </a:t>
            </a:r>
          </a:p>
          <a:p>
            <a:r>
              <a:rPr lang="en-US" dirty="0"/>
              <a:t>Sponge the Parents</a:t>
            </a:r>
          </a:p>
          <a:p>
            <a:r>
              <a:rPr lang="en-US" dirty="0"/>
              <a:t>Sponge the Teachers</a:t>
            </a:r>
          </a:p>
          <a:p>
            <a:r>
              <a:rPr lang="en-US" dirty="0"/>
              <a:t>Corner Bingo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533400"/>
            <a:ext cx="7475433" cy="4800600"/>
          </a:xfrm>
        </p:spPr>
        <p:txBody>
          <a:bodyPr/>
          <a:lstStyle/>
          <a:p>
            <a:r>
              <a:rPr lang="en-US" dirty="0"/>
              <a:t>What is the Best Way to Contact You / Let You Know What is Going On?</a:t>
            </a:r>
          </a:p>
          <a:p>
            <a:endParaRPr lang="en-US" dirty="0"/>
          </a:p>
          <a:p>
            <a:r>
              <a:rPr lang="en-US" dirty="0"/>
              <a:t>Bag Drop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Flyer – Shop</a:t>
            </a:r>
          </a:p>
          <a:p>
            <a:r>
              <a:rPr lang="en-US" dirty="0"/>
              <a:t>School Newsletter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799"/>
            <a:ext cx="9154331" cy="4447083"/>
          </a:xfrm>
        </p:spPr>
        <p:txBody>
          <a:bodyPr/>
          <a:lstStyle/>
          <a:p>
            <a:r>
              <a:rPr lang="en-US" dirty="0"/>
              <a:t>Next Parent Council Meeting…Wednesday 11</a:t>
            </a:r>
            <a:r>
              <a:rPr lang="en-US" baseline="30000" dirty="0"/>
              <a:t>th</a:t>
            </a:r>
            <a:r>
              <a:rPr lang="en-US" dirty="0"/>
              <a:t> March 6:30 p.m. …Just come along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School is Here to Stay, so Let’s Make it Great!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B34F4B9CD364BBE3425A10AFFA1C5" ma:contentTypeVersion="13" ma:contentTypeDescription="Create a new document." ma:contentTypeScope="" ma:versionID="48e9217273e326c35ba8a0b9facd2347">
  <xsd:schema xmlns:xsd="http://www.w3.org/2001/XMLSchema" xmlns:xs="http://www.w3.org/2001/XMLSchema" xmlns:p="http://schemas.microsoft.com/office/2006/metadata/properties" xmlns:ns3="1bcad554-eade-4fbc-accb-c228085ef8f0" xmlns:ns4="83e3c253-db6d-40b0-9169-86c4e24d8543" targetNamespace="http://schemas.microsoft.com/office/2006/metadata/properties" ma:root="true" ma:fieldsID="3c0027e09bf84b4fbb24a97bde2907d2" ns3:_="" ns4:_="">
    <xsd:import namespace="1bcad554-eade-4fbc-accb-c228085ef8f0"/>
    <xsd:import namespace="83e3c253-db6d-40b0-9169-86c4e24d85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d554-eade-4fbc-accb-c228085ef8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3c253-db6d-40b0-9169-86c4e24d85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29405E-693D-46B7-A32C-DD5428EF13D4}">
  <ds:schemaRefs>
    <ds:schemaRef ds:uri="http://schemas.openxmlformats.org/package/2006/metadata/core-properties"/>
    <ds:schemaRef ds:uri="http://schemas.microsoft.com/office/2006/documentManagement/types"/>
    <ds:schemaRef ds:uri="1bcad554-eade-4fbc-accb-c228085ef8f0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83e3c253-db6d-40b0-9169-86c4e24d854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4F74FA-21FD-4ECC-A2C7-04520D4E7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ad554-eade-4fbc-accb-c228085ef8f0"/>
    <ds:schemaRef ds:uri="83e3c253-db6d-40b0-9169-86c4e24d85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AA9A54-9289-4DAA-9DE6-5128DDA891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48</TotalTime>
  <Words>207</Words>
  <Application>Microsoft Office PowerPoint</Application>
  <PresentationFormat>Widescreen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Euphemia</vt:lpstr>
      <vt:lpstr>Wingdings</vt:lpstr>
      <vt:lpstr>Children Playing 16x9</vt:lpstr>
      <vt:lpstr>Chapelgreen </vt:lpstr>
      <vt:lpstr> Parent Council – Making the Time</vt:lpstr>
      <vt:lpstr>   Parent Helper </vt:lpstr>
      <vt:lpstr>Where Do I Start…</vt:lpstr>
      <vt:lpstr>What Did Your Children Want!</vt:lpstr>
      <vt:lpstr>Fundraiser and Excursions </vt:lpstr>
      <vt:lpstr>PowerPoint Presentation</vt:lpstr>
      <vt:lpstr>Next Parent Council Meeting…Wednesday 11th March 6:30 p.m. …Just come along   This School is Here to Stay, so Let’s Make it Great!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Provan, Kirsty</dc:creator>
  <cp:lastModifiedBy>Provan, Kirsty</cp:lastModifiedBy>
  <cp:revision>5</cp:revision>
  <dcterms:created xsi:type="dcterms:W3CDTF">2020-02-19T19:01:44Z</dcterms:created>
  <dcterms:modified xsi:type="dcterms:W3CDTF">2020-02-20T12:15:00Z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0x0101008F8B34F4B9CD364BBE3425A10AFFA1C5</vt:lpwstr>
  </property>
</Properties>
</file>