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7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3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5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8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5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455F-F612-4430-B6A8-22A202DC858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7BBB-6B16-44AF-B28C-E7D2468C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635000"/>
            <a:ext cx="83693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Learning Styles</a:t>
            </a:r>
          </a:p>
          <a:p>
            <a:pPr algn="ctr"/>
            <a:endParaRPr lang="en-GB" sz="1000" dirty="0" smtClean="0">
              <a:latin typeface="Comic Sans MS" panose="030F0702030302020204" pitchFamily="66" charset="0"/>
            </a:endParaRPr>
          </a:p>
          <a:p>
            <a:pPr algn="ctr"/>
            <a:endParaRPr lang="en-GB" sz="5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S4-6 Study Skills Evening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80" y="4346264"/>
            <a:ext cx="3272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Auditory learners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perform best when they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can hear the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information.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330200"/>
            <a:ext cx="1104900" cy="1104900"/>
          </a:xfrm>
          <a:prstGeom prst="rect">
            <a:avLst/>
          </a:prstGeom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552574" y="2381250"/>
            <a:ext cx="1343025" cy="1212850"/>
            <a:chOff x="113722759" y="108484978"/>
            <a:chExt cx="762592" cy="7625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22759" y="108484978"/>
              <a:ext cx="762592" cy="76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15862" y="108609765"/>
              <a:ext cx="629669" cy="49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55574" y="153988"/>
            <a:ext cx="11896725" cy="6615111"/>
            <a:chOff x="109270800" y="105613200"/>
            <a:chExt cx="6858000" cy="8997696"/>
          </a:xfrm>
        </p:grpSpPr>
        <p:sp>
          <p:nvSpPr>
            <p:cNvPr id="15" name="Rectangle 6" hidden="1"/>
            <p:cNvSpPr>
              <a:spLocks noChangeArrowheads="1"/>
            </p:cNvSpPr>
            <p:nvPr/>
          </p:nvSpPr>
          <p:spPr bwMode="auto">
            <a:xfrm>
              <a:off x="109270800" y="105613200"/>
              <a:ext cx="6858000" cy="8997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09270800" y="109646207"/>
              <a:ext cx="289255" cy="248648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09270800" y="110093774"/>
              <a:ext cx="289255" cy="248648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109270800" y="110541341"/>
              <a:ext cx="289255" cy="24864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09270800" y="105613200"/>
              <a:ext cx="337464" cy="388381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09270800" y="105613200"/>
              <a:ext cx="3428999" cy="29009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5791336" y="110723364"/>
              <a:ext cx="337464" cy="388753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115791336" y="109405527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15791336" y="109853094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15791336" y="110300661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12699801" y="114320806"/>
              <a:ext cx="3428999" cy="2900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5408612" y="2407898"/>
            <a:ext cx="1285875" cy="1249664"/>
            <a:chOff x="110972195" y="108470254"/>
            <a:chExt cx="793982" cy="787851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2195" y="108470254"/>
              <a:ext cx="761430" cy="763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3980" y="108484978"/>
              <a:ext cx="732197" cy="773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407898"/>
            <a:ext cx="1176338" cy="11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23742" y="4366918"/>
            <a:ext cx="2966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Tactile/Kinaesthetic learners need to have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hands on experience to perform at their best.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4837" y="4350134"/>
            <a:ext cx="2901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Visual learners learn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best when they can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see it, read it or write it.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900" y="635000"/>
            <a:ext cx="836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Twitter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330200"/>
            <a:ext cx="1104900" cy="1104900"/>
          </a:xfrm>
          <a:prstGeom prst="rect">
            <a:avLst/>
          </a:prstGeom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55574" y="153988"/>
            <a:ext cx="11896725" cy="6615111"/>
            <a:chOff x="109270800" y="105613200"/>
            <a:chExt cx="6858000" cy="8997696"/>
          </a:xfrm>
        </p:grpSpPr>
        <p:sp>
          <p:nvSpPr>
            <p:cNvPr id="15" name="Rectangle 6" hidden="1"/>
            <p:cNvSpPr>
              <a:spLocks noChangeArrowheads="1"/>
            </p:cNvSpPr>
            <p:nvPr/>
          </p:nvSpPr>
          <p:spPr bwMode="auto">
            <a:xfrm>
              <a:off x="109270800" y="105613200"/>
              <a:ext cx="6858000" cy="89976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09270800" y="109646207"/>
              <a:ext cx="289255" cy="248648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109270800" y="110093774"/>
              <a:ext cx="289255" cy="248648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109270800" y="110541341"/>
              <a:ext cx="289255" cy="248649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09270800" y="105613200"/>
              <a:ext cx="337464" cy="388381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09270800" y="105613200"/>
              <a:ext cx="3428999" cy="29009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5791336" y="110723364"/>
              <a:ext cx="337464" cy="388753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115791336" y="109405527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15791336" y="109853094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15791336" y="110300661"/>
              <a:ext cx="337464" cy="2735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12699801" y="114320806"/>
              <a:ext cx="3428999" cy="29009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435100"/>
            <a:ext cx="1225357" cy="996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3932" y="1506074"/>
            <a:ext cx="492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Follow us on Twitter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@</a:t>
            </a:r>
            <a:r>
              <a:rPr lang="en-GB" sz="2000" dirty="0" err="1" smtClean="0">
                <a:latin typeface="Comic Sans MS" panose="030F0702030302020204" pitchFamily="66" charset="0"/>
              </a:rPr>
              <a:t>HspoStmo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89" t="10000" r="2889" b="6111"/>
          <a:stretch/>
        </p:blipFill>
        <p:spPr>
          <a:xfrm>
            <a:off x="3683506" y="2686893"/>
            <a:ext cx="4673600" cy="37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Parker</dc:creator>
  <cp:lastModifiedBy>Angeline J Boslem</cp:lastModifiedBy>
  <cp:revision>5</cp:revision>
  <dcterms:created xsi:type="dcterms:W3CDTF">2017-10-10T12:48:07Z</dcterms:created>
  <dcterms:modified xsi:type="dcterms:W3CDTF">2017-10-10T15:33:26Z</dcterms:modified>
</cp:coreProperties>
</file>