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58" r:id="rId7"/>
    <p:sldId id="259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7189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8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7189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9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7189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55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7189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5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7189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8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7189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4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57189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7189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8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57189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1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7189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7189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6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9E37-3EA0-454D-9D6D-E0AC0D9744F1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F5CF-3547-492F-83B5-12FBE063B89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8" descr="New Picture (1)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46" y="230188"/>
            <a:ext cx="2120141" cy="45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CF9D8E72-F618-4B28-8E01-FC116BA736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27115" y="6363874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dirty="0"/>
              <a:t>© </a:t>
            </a:r>
            <a:r>
              <a:rPr lang="en-GB" altLang="en-US" sz="1800" dirty="0" err="1"/>
              <a:t>PowerLanguage</a:t>
            </a:r>
            <a:r>
              <a:rPr lang="en-GB" altLang="en-US" sz="1800" dirty="0"/>
              <a:t>™ Ltd</a:t>
            </a:r>
          </a:p>
        </p:txBody>
      </p:sp>
    </p:spTree>
    <p:extLst>
      <p:ext uri="{BB962C8B-B14F-4D97-AF65-F5344CB8AC3E}">
        <p14:creationId xmlns:p14="http://schemas.microsoft.com/office/powerpoint/2010/main" val="130193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31" y="344531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sz="10000" dirty="0" err="1">
                <a:latin typeface="Comic Sans MS" panose="030F0702030302020204" pitchFamily="66" charset="0"/>
              </a:rPr>
              <a:t>Ça</a:t>
            </a:r>
            <a:r>
              <a:rPr lang="en-GB" altLang="en-US" sz="10000" dirty="0">
                <a:latin typeface="Comic Sans MS" panose="030F0702030302020204" pitchFamily="66" charset="0"/>
              </a:rPr>
              <a:t> </a:t>
            </a:r>
            <a:r>
              <a:rPr lang="en-GB" altLang="en-US" sz="10000" dirty="0" err="1">
                <a:latin typeface="Comic Sans MS" panose="030F0702030302020204" pitchFamily="66" charset="0"/>
              </a:rPr>
              <a:t>va</a:t>
            </a:r>
            <a:r>
              <a:rPr lang="en-GB" altLang="en-US" sz="10000" dirty="0">
                <a:latin typeface="Comic Sans MS" panose="030F0702030302020204" pitchFamily="66" charset="0"/>
              </a:rPr>
              <a:t> ?</a:t>
            </a:r>
          </a:p>
        </p:txBody>
      </p:sp>
      <p:pic>
        <p:nvPicPr>
          <p:cNvPr id="3079" name="Picture 7" descr="worried_emotic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92" y="3680837"/>
            <a:ext cx="148431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939" y="28772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77" y="354730"/>
            <a:ext cx="5724394" cy="57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35407" y="585163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1" y="229468"/>
            <a:ext cx="5736921" cy="573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08979" y="550479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58" y="645829"/>
            <a:ext cx="5366663" cy="53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mme ci c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563091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83" y="1165379"/>
            <a:ext cx="8415904" cy="43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19793" y="575704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83" y="1402915"/>
            <a:ext cx="4976834" cy="497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err="1">
                <a:latin typeface="Comic Sans MS" panose="030F0702030302020204" pitchFamily="66" charset="0"/>
              </a:rPr>
              <a:t>Ça</a:t>
            </a:r>
            <a:r>
              <a:rPr lang="en-GB" altLang="en-US" sz="4000" dirty="0">
                <a:latin typeface="Comic Sans MS" panose="030F0702030302020204" pitchFamily="66" charset="0"/>
              </a:rPr>
              <a:t> </a:t>
            </a:r>
            <a:r>
              <a:rPr lang="en-GB" altLang="en-US" sz="4000" dirty="0" err="1">
                <a:latin typeface="Comic Sans MS" panose="030F0702030302020204" pitchFamily="66" charset="0"/>
              </a:rPr>
              <a:t>va</a:t>
            </a:r>
            <a:r>
              <a:rPr lang="en-GB" altLang="en-US" sz="4000" dirty="0">
                <a:latin typeface="Comic Sans MS" panose="030F0702030302020204" pitchFamily="66" charset="0"/>
              </a:rPr>
              <a:t> </a:t>
            </a:r>
            <a:r>
              <a:rPr lang="en-GB" altLang="en-US" sz="4000" dirty="0" err="1">
                <a:latin typeface="Comic Sans MS" panose="030F0702030302020204" pitchFamily="66" charset="0"/>
              </a:rPr>
              <a:t>bien</a:t>
            </a:r>
            <a:r>
              <a:rPr lang="en-GB" altLang="en-US" sz="4000" dirty="0">
                <a:latin typeface="Comic Sans MS" panose="030F0702030302020204" pitchFamily="66" charset="0"/>
              </a:rPr>
              <a:t>, </a:t>
            </a:r>
            <a:r>
              <a:rPr lang="en-GB" altLang="en-US" sz="4000" dirty="0" err="1">
                <a:latin typeface="Comic Sans MS" panose="030F0702030302020204" pitchFamily="66" charset="0"/>
              </a:rPr>
              <a:t>merci</a:t>
            </a:r>
            <a:r>
              <a:rPr lang="en-GB" altLang="en-US" sz="4000" dirty="0">
                <a:latin typeface="Comic Sans MS" panose="030F0702030302020204" pitchFamily="66" charset="0"/>
              </a:rPr>
              <a:t> !</a:t>
            </a:r>
          </a:p>
        </p:txBody>
      </p:sp>
      <p:pic>
        <p:nvPicPr>
          <p:cNvPr id="4" name="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418082" y="88024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16" y="1566906"/>
            <a:ext cx="4821367" cy="482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>
                <a:latin typeface="Comic Sans MS" panose="030F0702030302020204" pitchFamily="66" charset="0"/>
              </a:rPr>
              <a:t>Ça</a:t>
            </a:r>
            <a:r>
              <a:rPr lang="en-GB" altLang="en-US" dirty="0">
                <a:latin typeface="Comic Sans MS" panose="030F0702030302020204" pitchFamily="66" charset="0"/>
              </a:rPr>
              <a:t> (ne) </a:t>
            </a:r>
            <a:r>
              <a:rPr lang="en-GB" altLang="en-US" dirty="0" err="1">
                <a:latin typeface="Comic Sans MS" panose="030F0702030302020204" pitchFamily="66" charset="0"/>
              </a:rPr>
              <a:t>va</a:t>
            </a:r>
            <a:r>
              <a:rPr lang="en-GB" altLang="en-US" dirty="0">
                <a:latin typeface="Comic Sans MS" panose="030F0702030302020204" pitchFamily="66" charset="0"/>
              </a:rPr>
              <a:t> pas </a:t>
            </a:r>
            <a:r>
              <a:rPr lang="en-GB" altLang="en-US" dirty="0" err="1">
                <a:latin typeface="Comic Sans MS" panose="030F0702030302020204" pitchFamily="66" charset="0"/>
              </a:rPr>
              <a:t>bien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</p:txBody>
      </p:sp>
      <p:pic>
        <p:nvPicPr>
          <p:cNvPr id="4" name="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85035" y="69105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40" y="1522652"/>
            <a:ext cx="4634587" cy="463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13207" y="379652"/>
            <a:ext cx="8229600" cy="1143000"/>
          </a:xfrm>
        </p:spPr>
        <p:txBody>
          <a:bodyPr/>
          <a:lstStyle/>
          <a:p>
            <a:r>
              <a:rPr lang="en-GB" altLang="en-US" dirty="0" err="1">
                <a:latin typeface="Comic Sans MS" panose="030F0702030302020204" pitchFamily="66" charset="0"/>
              </a:rPr>
              <a:t>Ça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latin typeface="Comic Sans MS" panose="030F0702030302020204" pitchFamily="66" charset="0"/>
              </a:rPr>
              <a:t>va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latin typeface="Comic Sans MS" panose="030F0702030302020204" pitchFamily="66" charset="0"/>
              </a:rPr>
              <a:t>comme</a:t>
            </a:r>
            <a:r>
              <a:rPr lang="en-GB" altLang="en-US" dirty="0">
                <a:latin typeface="Comic Sans MS" panose="030F0702030302020204" pitchFamily="66" charset="0"/>
              </a:rPr>
              <a:t> ci, </a:t>
            </a:r>
            <a:r>
              <a:rPr lang="en-GB" altLang="en-US" dirty="0" err="1">
                <a:latin typeface="Comic Sans MS" panose="030F0702030302020204" pitchFamily="66" charset="0"/>
              </a:rPr>
              <a:t>comme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latin typeface="Comic Sans MS" panose="030F0702030302020204" pitchFamily="66" charset="0"/>
              </a:rPr>
              <a:t>ça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</p:txBody>
      </p:sp>
      <p:pic>
        <p:nvPicPr>
          <p:cNvPr id="4" name="comme ci c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82910" y="785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2205039"/>
            <a:ext cx="6562725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>
                <a:latin typeface="Comic Sans MS" panose="030F0702030302020204" pitchFamily="66" charset="0"/>
              </a:rPr>
              <a:t>Ça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latin typeface="Comic Sans MS" panose="030F0702030302020204" pitchFamily="66" charset="0"/>
              </a:rPr>
              <a:t>va</a:t>
            </a:r>
            <a:r>
              <a:rPr lang="en-GB" altLang="en-US" dirty="0">
                <a:latin typeface="Comic Sans MS" panose="030F0702030302020204" pitchFamily="66" charset="0"/>
              </a:rPr>
              <a:t> super </a:t>
            </a:r>
            <a:r>
              <a:rPr lang="en-GB" altLang="en-US" dirty="0" err="1">
                <a:latin typeface="Comic Sans MS" panose="030F0702030302020204" pitchFamily="66" charset="0"/>
              </a:rPr>
              <a:t>bien</a:t>
            </a:r>
            <a:r>
              <a:rPr lang="en-GB" altLang="en-US" dirty="0">
                <a:latin typeface="Comic Sans MS" panose="030F0702030302020204" pitchFamily="66" charset="0"/>
              </a:rPr>
              <a:t> !</a:t>
            </a:r>
          </a:p>
        </p:txBody>
      </p:sp>
      <p:pic>
        <p:nvPicPr>
          <p:cNvPr id="4" name="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607269" y="9117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30</Words>
  <Application>Microsoft Office PowerPoint</Application>
  <PresentationFormat>Widescreen</PresentationFormat>
  <Paragraphs>5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Ça va ?</vt:lpstr>
      <vt:lpstr>PowerPoint Presentation</vt:lpstr>
      <vt:lpstr>PowerPoint Presentation</vt:lpstr>
      <vt:lpstr>PowerPoint Presentation</vt:lpstr>
      <vt:lpstr>PowerPoint Presentation</vt:lpstr>
      <vt:lpstr>Ça va bien, merci !</vt:lpstr>
      <vt:lpstr>Ça (ne) va pas bien !</vt:lpstr>
      <vt:lpstr>Ça va comme ci, comme ça !</vt:lpstr>
      <vt:lpstr>Ça va super bien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 va ?</dc:title>
  <dc:creator>lfee europe</dc:creator>
  <cp:lastModifiedBy>lfee europe</cp:lastModifiedBy>
  <cp:revision>7</cp:revision>
  <dcterms:created xsi:type="dcterms:W3CDTF">2018-08-29T15:26:20Z</dcterms:created>
  <dcterms:modified xsi:type="dcterms:W3CDTF">2019-03-15T15:07:12Z</dcterms:modified>
</cp:coreProperties>
</file>