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48" y="13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4-11-06T16:18:35.138" idx="1">
    <p:pos x="3718" y="1494"/>
    <p:text>Find a suitable graphic and insert as a watermark on all slides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4-11-28T09:24:28.818" idx="2">
    <p:pos x="3648" y="2321"/>
    <p:text>Use the internet to find the names of 3 musicals that are currently showing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3D3D-7C35-4C0D-8FA2-719047A2B66C}" type="datetimeFigureOut">
              <a:rPr lang="en-GB" smtClean="0"/>
              <a:t>02/01/2015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F6E8-857F-4614-A98A-56921E9D6D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474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3D3D-7C35-4C0D-8FA2-719047A2B66C}" type="datetimeFigureOut">
              <a:rPr lang="en-GB" smtClean="0"/>
              <a:t>02/01/2015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F6E8-857F-4614-A98A-56921E9D6D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909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3D3D-7C35-4C0D-8FA2-719047A2B66C}" type="datetimeFigureOut">
              <a:rPr lang="en-GB" smtClean="0"/>
              <a:t>02/01/2015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F6E8-857F-4614-A98A-56921E9D6D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562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3D3D-7C35-4C0D-8FA2-719047A2B66C}" type="datetimeFigureOut">
              <a:rPr lang="en-GB" smtClean="0"/>
              <a:t>02/01/2015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F6E8-857F-4614-A98A-56921E9D6D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4394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3D3D-7C35-4C0D-8FA2-719047A2B66C}" type="datetimeFigureOut">
              <a:rPr lang="en-GB" smtClean="0"/>
              <a:t>02/01/2015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F6E8-857F-4614-A98A-56921E9D6D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445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3D3D-7C35-4C0D-8FA2-719047A2B66C}" type="datetimeFigureOut">
              <a:rPr lang="en-GB" smtClean="0"/>
              <a:t>02/01/2015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F6E8-857F-4614-A98A-56921E9D6D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173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3D3D-7C35-4C0D-8FA2-719047A2B66C}" type="datetimeFigureOut">
              <a:rPr lang="en-GB" smtClean="0"/>
              <a:t>02/01/2015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F6E8-857F-4614-A98A-56921E9D6D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772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3D3D-7C35-4C0D-8FA2-719047A2B66C}" type="datetimeFigureOut">
              <a:rPr lang="en-GB" smtClean="0"/>
              <a:t>02/01/2015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F6E8-857F-4614-A98A-56921E9D6D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961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3D3D-7C35-4C0D-8FA2-719047A2B66C}" type="datetimeFigureOut">
              <a:rPr lang="en-GB" smtClean="0"/>
              <a:t>02/01/2015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F6E8-857F-4614-A98A-56921E9D6D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72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3D3D-7C35-4C0D-8FA2-719047A2B66C}" type="datetimeFigureOut">
              <a:rPr lang="en-GB" smtClean="0"/>
              <a:t>02/01/2015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F6E8-857F-4614-A98A-56921E9D6D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983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3D3D-7C35-4C0D-8FA2-719047A2B66C}" type="datetimeFigureOut">
              <a:rPr lang="en-GB" smtClean="0"/>
              <a:t>02/01/2015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F6E8-857F-4614-A98A-56921E9D6D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76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C3D3D-7C35-4C0D-8FA2-719047A2B66C}" type="datetimeFigureOut">
              <a:rPr lang="en-GB" smtClean="0"/>
              <a:t>02/01/2015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1F6E8-857F-4614-A98A-56921E9D6D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590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6000" dirty="0" smtClean="0"/>
              <a:t>London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Sunday 26 – Tuesday 28 June 2016</a:t>
            </a:r>
            <a:endParaRPr lang="en-GB" sz="44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475656" y="620688"/>
            <a:ext cx="6120680" cy="87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400" dirty="0" smtClean="0"/>
              <a:t>Island Secondary School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3586147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included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Coach travel</a:t>
            </a:r>
          </a:p>
          <a:p>
            <a:r>
              <a:rPr lang="en-GB" dirty="0" smtClean="0"/>
              <a:t>2 nights bed and breakfast</a:t>
            </a:r>
          </a:p>
          <a:p>
            <a:r>
              <a:rPr lang="en-GB" dirty="0" smtClean="0"/>
              <a:t>Dinner (Sunday and Monday night)</a:t>
            </a:r>
          </a:p>
          <a:p>
            <a:r>
              <a:rPr lang="en-GB" dirty="0" smtClean="0"/>
              <a:t>Entry to Wimbledon</a:t>
            </a:r>
          </a:p>
          <a:p>
            <a:r>
              <a:rPr lang="en-GB" dirty="0" smtClean="0"/>
              <a:t>Lunch at Wimbledon</a:t>
            </a:r>
          </a:p>
          <a:p>
            <a:r>
              <a:rPr lang="en-GB" dirty="0" smtClean="0"/>
              <a:t>Lunch at Jimmy Rocks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8416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Sunday 26 June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0700 hours	Depart school</a:t>
            </a:r>
          </a:p>
          <a:p>
            <a:pPr marL="0" indent="0">
              <a:buNone/>
            </a:pPr>
            <a:r>
              <a:rPr lang="en-GB" sz="2400" dirty="0" smtClean="0"/>
              <a:t>1600 hours	Meet with tour company rep</a:t>
            </a:r>
          </a:p>
          <a:p>
            <a:pPr marL="0" indent="0">
              <a:buNone/>
            </a:pPr>
            <a:r>
              <a:rPr lang="en-GB" sz="2400" dirty="0" smtClean="0"/>
              <a:t>1700 hours	Dinner at Giovanni’s</a:t>
            </a:r>
            <a:r>
              <a:rPr lang="en-GB" sz="2400" smtClean="0"/>
              <a:t>, Covent </a:t>
            </a:r>
            <a:r>
              <a:rPr lang="en-GB" sz="2400" dirty="0" smtClean="0"/>
              <a:t>Garden</a:t>
            </a:r>
          </a:p>
          <a:p>
            <a:pPr marL="0" indent="0">
              <a:buNone/>
            </a:pPr>
            <a:r>
              <a:rPr lang="en-GB" sz="2400" dirty="0"/>
              <a:t>	</a:t>
            </a:r>
            <a:r>
              <a:rPr lang="en-GB" sz="2400" dirty="0" smtClean="0"/>
              <a:t>	West End Musical</a:t>
            </a:r>
          </a:p>
          <a:p>
            <a:pPr marL="0" indent="0">
              <a:buNone/>
            </a:pPr>
            <a:r>
              <a:rPr lang="en-GB" sz="2400" dirty="0"/>
              <a:t>	</a:t>
            </a:r>
            <a:r>
              <a:rPr lang="en-GB" sz="2400" dirty="0" smtClean="0"/>
              <a:t>	Current options are:</a:t>
            </a:r>
          </a:p>
          <a:p>
            <a:pPr lvl="4">
              <a:buFont typeface="Arial" panose="020B0604020202020204" pitchFamily="34" charset="0"/>
              <a:buChar char="•"/>
            </a:pPr>
            <a:r>
              <a:rPr lang="en-GB" sz="2400" dirty="0" smtClean="0"/>
              <a:t> </a:t>
            </a:r>
          </a:p>
          <a:p>
            <a:pPr lvl="4"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endParaRPr lang="en-GB" sz="2400" dirty="0" smtClean="0"/>
          </a:p>
          <a:p>
            <a:pPr lvl="4">
              <a:buFont typeface="Arial" panose="020B0604020202020204" pitchFamily="34" charset="0"/>
              <a:buChar char="•"/>
            </a:pPr>
            <a:r>
              <a:rPr lang="en-GB" sz="2400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660381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Monday 27 June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800" dirty="0" smtClean="0"/>
              <a:t>0730 hours</a:t>
            </a:r>
            <a:r>
              <a:rPr lang="en-GB" sz="2800" dirty="0"/>
              <a:t>	</a:t>
            </a:r>
            <a:r>
              <a:rPr lang="en-GB" sz="2800" dirty="0" smtClean="0"/>
              <a:t>Continental breakfast at the hotel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 smtClean="0"/>
              <a:t>0815 hours	Group will be collected from the hotel and</a:t>
            </a:r>
          </a:p>
          <a:p>
            <a:pPr marL="0" indent="0">
              <a:buNone/>
            </a:pPr>
            <a:r>
              <a:rPr lang="en-GB" sz="2800" dirty="0"/>
              <a:t>	</a:t>
            </a:r>
            <a:r>
              <a:rPr lang="en-GB" sz="2800" dirty="0" smtClean="0"/>
              <a:t>	taken to Wimbledon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 smtClean="0"/>
              <a:t>1000 hours	Arrive </a:t>
            </a:r>
            <a:r>
              <a:rPr lang="en-GB" sz="2600" dirty="0" smtClean="0"/>
              <a:t>at</a:t>
            </a:r>
            <a:r>
              <a:rPr lang="en-GB" sz="2800" dirty="0" smtClean="0"/>
              <a:t> Wimbledon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 smtClean="0"/>
              <a:t>2030 hours	Arrive at the hotel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 smtClean="0"/>
              <a:t>2100 hours	Dinner at the hotel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86445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Tuesday 28 June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 smtClean="0"/>
              <a:t>0730 hours	Continental breakfast at the hotel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0830 hours	Check out and depart from the hotel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1000 hours	Activity of your choice</a:t>
            </a:r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1330 hours	Lunch at Jimmy Rocks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1400 hours	Depart London for Island Secondary School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2230 hours	Arrive back at school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46538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Wimbledon etiquette and rules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Do not make a noise during play</a:t>
            </a:r>
          </a:p>
          <a:p>
            <a:r>
              <a:rPr lang="en-GB" dirty="0" smtClean="0"/>
              <a:t>Do not applaud a net cord or double fault</a:t>
            </a:r>
          </a:p>
          <a:p>
            <a:r>
              <a:rPr lang="en-GB" dirty="0" smtClean="0"/>
              <a:t>Do not use flash photography from the stands</a:t>
            </a:r>
          </a:p>
          <a:p>
            <a:r>
              <a:rPr lang="en-GB" dirty="0" smtClean="0"/>
              <a:t>Do not smoke within the stands on any court</a:t>
            </a:r>
          </a:p>
          <a:p>
            <a:r>
              <a:rPr lang="en-GB" dirty="0" smtClean="0"/>
              <a:t>No foul </a:t>
            </a:r>
            <a:r>
              <a:rPr lang="en-GB" smtClean="0"/>
              <a:t>language or </a:t>
            </a:r>
            <a:r>
              <a:rPr lang="en-GB" dirty="0" smtClean="0"/>
              <a:t>obscene gestures</a:t>
            </a:r>
          </a:p>
          <a:p>
            <a:r>
              <a:rPr lang="en-GB" dirty="0" smtClean="0"/>
              <a:t>Mobile phones must be on silent during play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038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</Words>
  <Application>Microsoft Office PowerPoint</Application>
  <PresentationFormat>On-screen Show (4:3)</PresentationFormat>
  <Paragraphs>49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London</vt:lpstr>
      <vt:lpstr>What is included</vt:lpstr>
      <vt:lpstr>Sunday 26 June</vt:lpstr>
      <vt:lpstr>Monday 27 June</vt:lpstr>
      <vt:lpstr>Tuesday 28 June</vt:lpstr>
      <vt:lpstr>Wimbledon etiquette and rules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2015-01-02T11:36:44Z</dcterms:created>
  <dcterms:modified xsi:type="dcterms:W3CDTF">2015-01-02T11:36:47Z</dcterms:modified>
</cp:coreProperties>
</file>