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7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C58785D-CA14-4184-AE77-A1A6C0330D88}" type="datetimeFigureOut">
              <a:rPr lang="en-GB"/>
              <a:pPr>
                <a:defRPr/>
              </a:pPr>
              <a:t>04/10/2015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2499BA3-4125-46EE-8288-7664FF9EE1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263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68EC5-F75E-46B1-AB9A-1E30A93DD2E5}" type="datetimeFigureOut">
              <a:rPr lang="en-GB"/>
              <a:pPr>
                <a:defRPr/>
              </a:pPr>
              <a:t>04/10/2015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5B027-4850-4327-AC49-6E1045B7A7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298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835A2-DCF3-43A2-84DD-5EBCC95B648E}" type="datetimeFigureOut">
              <a:rPr lang="en-GB"/>
              <a:pPr>
                <a:defRPr/>
              </a:pPr>
              <a:t>04/10/2015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57C0B-A383-400D-A5FA-93CFE944DD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934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72395-4F04-4D00-9C20-3D080B7E4CE7}" type="datetimeFigureOut">
              <a:rPr lang="en-GB"/>
              <a:pPr>
                <a:defRPr/>
              </a:pPr>
              <a:t>04/10/2015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B0A49-033A-473D-8409-ECAC5C5F41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377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CA24F-7B14-48FB-BFDA-E8FCBFE19715}" type="datetimeFigureOut">
              <a:rPr lang="en-GB"/>
              <a:pPr>
                <a:defRPr/>
              </a:pPr>
              <a:t>04/10/2015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10662-A856-4A7C-AAC5-75EA4DE4ED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45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C37A7-A5BA-4A14-BD97-B214448F9064}" type="datetimeFigureOut">
              <a:rPr lang="en-GB"/>
              <a:pPr>
                <a:defRPr/>
              </a:pPr>
              <a:t>04/10/2015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B0FF5-829E-4585-80BE-5F1B407401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11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410C6-B249-480D-AF58-21F6137DCCCE}" type="datetimeFigureOut">
              <a:rPr lang="en-GB"/>
              <a:pPr>
                <a:defRPr/>
              </a:pPr>
              <a:t>04/10/2015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2F98C-F3E9-4D2C-95DD-05D00BF72B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600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C206F-E386-408C-9035-45E6403A0C76}" type="datetimeFigureOut">
              <a:rPr lang="en-GB"/>
              <a:pPr>
                <a:defRPr/>
              </a:pPr>
              <a:t>04/10/2015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943B5-AD61-4AAE-B26F-C7CC1FBB62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936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2AAF6-1E21-43BC-A456-33A5BB850778}" type="datetimeFigureOut">
              <a:rPr lang="en-GB"/>
              <a:pPr>
                <a:defRPr/>
              </a:pPr>
              <a:t>04/10/2015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2D802-A506-43FA-89C6-111A5AE733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726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9C341-82D4-4D35-B6F3-4B7CCAC788DC}" type="datetimeFigureOut">
              <a:rPr lang="en-GB"/>
              <a:pPr>
                <a:defRPr/>
              </a:pPr>
              <a:t>04/10/2015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D39A9-DFAB-461E-8CD0-0BC31C6E9E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23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72A5F-685E-4597-BCF9-61C4444C7B5A}" type="datetimeFigureOut">
              <a:rPr lang="en-GB"/>
              <a:pPr>
                <a:defRPr/>
              </a:pPr>
              <a:t>04/10/2015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67563-AD9D-4860-BEB1-C5E54B8D50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480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5E95C-6FFF-4FF1-BE33-301D1CC1B6B5}" type="datetimeFigureOut">
              <a:rPr lang="en-GB"/>
              <a:pPr>
                <a:defRPr/>
              </a:pPr>
              <a:t>04/10/2015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0551D-FEAC-494C-8A13-F72A68AA92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253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A13DC2-EA9E-430B-9C7E-94A9A3232A94}" type="datetimeFigureOut">
              <a:rPr lang="en-GB"/>
              <a:pPr>
                <a:defRPr/>
              </a:pPr>
              <a:t>04/10/2015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6C1B5E-63A9-471A-9AFF-5F5DF88C4B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2016 </a:t>
            </a:r>
            <a:r>
              <a:rPr lang="en-GB" altLang="en-US" dirty="0" smtClean="0"/>
              <a:t>Net Cash Raised</a:t>
            </a:r>
            <a:endParaRPr lang="en-GB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 smtClean="0"/>
              <a:t>We managed to raise last year!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 smtClean="0"/>
              <a:t>Good causes we supported during 2016 included providing: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/>
              <a:t>S</a:t>
            </a:r>
            <a:r>
              <a:rPr lang="en-GB" dirty="0" smtClean="0"/>
              <a:t>wimming lessons to under 5’s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Laptops and </a:t>
            </a:r>
            <a:r>
              <a:rPr lang="en-GB" dirty="0" err="1" smtClean="0"/>
              <a:t>iPads</a:t>
            </a:r>
            <a:r>
              <a:rPr lang="en-GB" dirty="0" smtClean="0"/>
              <a:t> to youth clubs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Respite care facilities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Total Raised from Each Event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2017 Target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 smtClean="0"/>
              <a:t>Our Target for this year is £50,000.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 smtClean="0"/>
              <a:t>Listed below are last year’s highest fundraising events: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Proposed Events for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Walk-a-thon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/>
              <a:t>Supreme Chef </a:t>
            </a:r>
            <a:endParaRPr lang="en-GB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Dress Down Day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Fashion Show</a:t>
            </a:r>
            <a:endParaRPr lang="en-GB" dirty="0"/>
          </a:p>
        </p:txBody>
      </p:sp>
      <p:sp>
        <p:nvSpPr>
          <p:cNvPr id="4100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GB" alt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71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2016 Net Cash Raised</vt:lpstr>
      <vt:lpstr>Total Raised from Each Event</vt:lpstr>
      <vt:lpstr>2017 Target</vt:lpstr>
      <vt:lpstr>Proposed Events for 2017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</dc:title>
  <dc:creator>St Andrews User</dc:creator>
  <cp:lastModifiedBy>Diane Santana</cp:lastModifiedBy>
  <cp:revision>19</cp:revision>
  <dcterms:created xsi:type="dcterms:W3CDTF">2014-10-31T14:40:58Z</dcterms:created>
  <dcterms:modified xsi:type="dcterms:W3CDTF">2015-10-04T10:48:31Z</dcterms:modified>
</cp:coreProperties>
</file>