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05"/>
    <p:restoredTop sz="92818"/>
  </p:normalViewPr>
  <p:slideViewPr>
    <p:cSldViewPr>
      <p:cViewPr varScale="1">
        <p:scale>
          <a:sx n="119" d="100"/>
          <a:sy n="119" d="100"/>
        </p:scale>
        <p:origin x="176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2243A-5F91-4C79-AC0F-BDEDEA5586EF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FF510-2A2F-4B05-9680-711739AD5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140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FF510-2A2F-4B05-9680-711739AD540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399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FF510-2A2F-4B05-9680-711739AD540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743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FF510-2A2F-4B05-9680-711739AD540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612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FF510-2A2F-4B05-9680-711739AD540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62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FF510-2A2F-4B05-9680-711739AD540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610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FF510-2A2F-4B05-9680-711739AD540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005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09A2-9CDE-4A12-99FC-2E490EB9AF8C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75BC-AED7-4B57-943B-CC14D873AC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50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09A2-9CDE-4A12-99FC-2E490EB9AF8C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75BC-AED7-4B57-943B-CC14D873AC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833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09A2-9CDE-4A12-99FC-2E490EB9AF8C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75BC-AED7-4B57-943B-CC14D873AC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8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09A2-9CDE-4A12-99FC-2E490EB9AF8C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75BC-AED7-4B57-943B-CC14D873AC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427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09A2-9CDE-4A12-99FC-2E490EB9AF8C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75BC-AED7-4B57-943B-CC14D873AC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44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09A2-9CDE-4A12-99FC-2E490EB9AF8C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75BC-AED7-4B57-943B-CC14D873AC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88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09A2-9CDE-4A12-99FC-2E490EB9AF8C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75BC-AED7-4B57-943B-CC14D873AC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233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09A2-9CDE-4A12-99FC-2E490EB9AF8C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75BC-AED7-4B57-943B-CC14D873AC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3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09A2-9CDE-4A12-99FC-2E490EB9AF8C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75BC-AED7-4B57-943B-CC14D873AC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82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09A2-9CDE-4A12-99FC-2E490EB9AF8C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75BC-AED7-4B57-943B-CC14D873AC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127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09A2-9CDE-4A12-99FC-2E490EB9AF8C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75BC-AED7-4B57-943B-CC14D873AC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08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509A2-9CDE-4A12-99FC-2E490EB9AF8C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775BC-AED7-4B57-943B-CC14D873AC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47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>Starter: What jobs In the UK did not exist 50 years ago? Make a list.</a:t>
            </a:r>
          </a:p>
        </p:txBody>
      </p:sp>
    </p:spTree>
    <p:extLst>
      <p:ext uri="{BB962C8B-B14F-4D97-AF65-F5344CB8AC3E}">
        <p14:creationId xmlns:p14="http://schemas.microsoft.com/office/powerpoint/2010/main" val="3174015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GB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365104"/>
            <a:ext cx="8229600" cy="2404864"/>
          </a:xfr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GB" dirty="0"/>
              <a:t>To know how employment structures can change over time</a:t>
            </a:r>
          </a:p>
          <a:p>
            <a:r>
              <a:rPr lang="en-GB" dirty="0"/>
              <a:t>To understand why this happens and how it could happen in the future</a:t>
            </a:r>
          </a:p>
        </p:txBody>
      </p:sp>
    </p:spTree>
    <p:extLst>
      <p:ext uri="{BB962C8B-B14F-4D97-AF65-F5344CB8AC3E}">
        <p14:creationId xmlns:p14="http://schemas.microsoft.com/office/powerpoint/2010/main" val="1059755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050904" cy="1143000"/>
          </a:xfr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>Key stages in the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4168" y="620688"/>
            <a:ext cx="2936179" cy="6005264"/>
          </a:xfr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1) Primary predominant</a:t>
            </a:r>
          </a:p>
          <a:p>
            <a:pPr marL="0" indent="0">
              <a:buNone/>
            </a:pPr>
            <a:r>
              <a:rPr lang="en-GB" dirty="0"/>
              <a:t>2) Primary falls as more secondary and tertiary</a:t>
            </a:r>
          </a:p>
          <a:p>
            <a:pPr marL="0" indent="0">
              <a:buNone/>
            </a:pPr>
            <a:r>
              <a:rPr lang="en-GB" dirty="0"/>
              <a:t>3)Primary low, tertiary main sector now includes quaternary </a:t>
            </a:r>
          </a:p>
        </p:txBody>
      </p:sp>
      <p:pic>
        <p:nvPicPr>
          <p:cNvPr id="1026" name="Picture 2" descr="http://www.geographyinthenews.rgs.org/resources/images/Clark-Fisher_news_e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1" y="1628800"/>
            <a:ext cx="5997384" cy="305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2848" y="1387856"/>
            <a:ext cx="504056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sz="3200" b="1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2285" y="1387856"/>
            <a:ext cx="504056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sz="3200" b="1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9992" y="1387856"/>
            <a:ext cx="504056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sz="3200" b="1" dirty="0"/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4797152"/>
            <a:ext cx="5544616" cy="1200329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u="sng" dirty="0"/>
              <a:t>Task 1: </a:t>
            </a:r>
            <a:r>
              <a:rPr lang="en-GB" sz="2400" dirty="0"/>
              <a:t>You have 10 minutes to draw this into your book including a small description of each stage.  </a:t>
            </a:r>
          </a:p>
        </p:txBody>
      </p:sp>
    </p:spTree>
    <p:extLst>
      <p:ext uri="{BB962C8B-B14F-4D97-AF65-F5344CB8AC3E}">
        <p14:creationId xmlns:p14="http://schemas.microsoft.com/office/powerpoint/2010/main" val="1403621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78098"/>
          </a:xfr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>Task 2: Make notes on this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u="sng" dirty="0"/>
              <a:t>Key changes to employment</a:t>
            </a:r>
          </a:p>
          <a:p>
            <a:pPr marL="514350" indent="-514350">
              <a:buAutoNum type="arabicParenR"/>
            </a:pPr>
            <a:r>
              <a:rPr lang="en-GB" dirty="0"/>
              <a:t>Movement away from people and more towards technology – Online film rentals</a:t>
            </a:r>
          </a:p>
          <a:p>
            <a:pPr marL="514350" indent="-514350">
              <a:buAutoNum type="arabicParenR"/>
            </a:pPr>
            <a:r>
              <a:rPr lang="en-GB" dirty="0"/>
              <a:t>Outsourcing: When a company contracts out its work to another company. Usually when they can save money or utilises certain skills</a:t>
            </a:r>
          </a:p>
          <a:p>
            <a:pPr marL="0" indent="0">
              <a:buNone/>
            </a:pPr>
            <a:r>
              <a:rPr lang="en-GB" dirty="0"/>
              <a:t>E.g. Many British companies use Indian call centres</a:t>
            </a:r>
          </a:p>
        </p:txBody>
      </p:sp>
    </p:spTree>
    <p:extLst>
      <p:ext uri="{BB962C8B-B14F-4D97-AF65-F5344CB8AC3E}">
        <p14:creationId xmlns:p14="http://schemas.microsoft.com/office/powerpoint/2010/main" val="4102248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60649"/>
            <a:ext cx="8229600" cy="2232248"/>
          </a:xfr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u="sng" dirty="0"/>
              <a:t>Task 3: </a:t>
            </a:r>
            <a:r>
              <a:rPr lang="en-GB" dirty="0"/>
              <a:t>Employment structure - The future</a:t>
            </a:r>
          </a:p>
          <a:p>
            <a:r>
              <a:rPr lang="en-GB" dirty="0"/>
              <a:t>What skills to you think you will need to get a job when you leave school?</a:t>
            </a:r>
          </a:p>
        </p:txBody>
      </p:sp>
    </p:spTree>
    <p:extLst>
      <p:ext uri="{BB962C8B-B14F-4D97-AF65-F5344CB8AC3E}">
        <p14:creationId xmlns:p14="http://schemas.microsoft.com/office/powerpoint/2010/main" val="279570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GB" dirty="0"/>
              <a:t>Tweet it….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799"/>
          </a:xfr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GB" dirty="0"/>
              <a:t>You have only 140 characters to write a tweet to tell the rest of the class how employment structure changes over time</a:t>
            </a:r>
          </a:p>
          <a:p>
            <a:r>
              <a:rPr lang="en-GB" dirty="0"/>
              <a:t>You need to count the letters to make sure you are not over your limit!</a:t>
            </a:r>
          </a:p>
        </p:txBody>
      </p:sp>
    </p:spTree>
    <p:extLst>
      <p:ext uri="{BB962C8B-B14F-4D97-AF65-F5344CB8AC3E}">
        <p14:creationId xmlns:p14="http://schemas.microsoft.com/office/powerpoint/2010/main" val="3698668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225</Words>
  <Application>Microsoft Macintosh PowerPoint</Application>
  <PresentationFormat>On-screen Show (4:3)</PresentationFormat>
  <Paragraphs>28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Starter: What jobs In the UK did not exist 50 years ago? Make a list.</vt:lpstr>
      <vt:lpstr>Learning objectives</vt:lpstr>
      <vt:lpstr>Key stages in the timeline</vt:lpstr>
      <vt:lpstr>Task 2: Make notes on this information</vt:lpstr>
      <vt:lpstr>PowerPoint Presentation</vt:lpstr>
      <vt:lpstr>Tweet it….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Starter: What jobs In the UK did not exist 50 years ago? Make a list.</dc:title>
  <dc:creator>pumpsta10</dc:creator>
  <cp:lastModifiedBy>chris johnston</cp:lastModifiedBy>
  <cp:revision>10</cp:revision>
  <dcterms:created xsi:type="dcterms:W3CDTF">2012-10-11T12:51:45Z</dcterms:created>
  <dcterms:modified xsi:type="dcterms:W3CDTF">2018-02-28T08:14:55Z</dcterms:modified>
</cp:coreProperties>
</file>