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CE4B7-6AA6-49C8-9ABC-BDC9FB8C9A7D}" type="datetimeFigureOut">
              <a:rPr lang="en-GB" smtClean="0"/>
              <a:t>03/09/2017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C2F8C-79D9-4BA4-ADC3-D2CFE6683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77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AC7A-7615-4FF0-A8E5-E6FBE468E923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46B2-C40F-412C-89F6-8E91481E41E0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3353-60AF-4DA0-95FE-EB0ACF2A10D2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7F60-4359-4E0F-BB5F-8F66813E03F4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DD63-7588-4E73-AD2A-141C2FE4F39E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CD3E-FF58-4F03-8093-A3AFD28B9A08}" type="datetime1">
              <a:rPr lang="en-GB" smtClean="0"/>
              <a:t>03/09/2017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E7B8-1FAD-473E-A999-6BB4F7D006B8}" type="datetime1">
              <a:rPr lang="en-GB" smtClean="0"/>
              <a:t>03/09/2017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8BF9-967F-4DE7-8EEA-B08B6D83EA6F}" type="datetime1">
              <a:rPr lang="en-GB" smtClean="0"/>
              <a:t>03/09/2017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5B7E-8158-41B3-8C2E-8E2B9C8B5BF9}" type="datetime1">
              <a:rPr lang="en-GB" smtClean="0"/>
              <a:t>03/09/2017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8AC6-8F20-450B-9B8C-67A2FE5C1027}" type="datetime1">
              <a:rPr lang="en-GB" smtClean="0"/>
              <a:t>03/09/2017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6D53-A07D-4ED1-814F-E249FF232D35}" type="datetime1">
              <a:rPr lang="en-GB" smtClean="0"/>
              <a:t>03/09/2017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C226D87-7E77-42F0-87C9-52740AB7529F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7AF95AA-2462-47C2-8AC1-8C2C88EDA6A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S3 German</a:t>
            </a:r>
            <a:br>
              <a:rPr lang="en-GB" dirty="0"/>
            </a:br>
            <a:r>
              <a:rPr lang="en-GB" dirty="0"/>
              <a:t>Mein </a:t>
            </a:r>
            <a:r>
              <a:rPr lang="en-GB" dirty="0" err="1"/>
              <a:t>Profil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Outcome: </a:t>
            </a:r>
          </a:p>
          <a:p>
            <a:r>
              <a:rPr lang="en-GB" dirty="0"/>
              <a:t>Write a passage about yourself in German.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6C13-770C-4478-8A7A-0CCD98AB77F3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1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92696"/>
            <a:ext cx="2160240" cy="162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85" y="1477507"/>
            <a:ext cx="2161131" cy="1523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293096"/>
            <a:ext cx="1296144" cy="179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044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GB" dirty="0"/>
              <a:t>Make sure you have prepared well and have a dictionary ready.</a:t>
            </a:r>
          </a:p>
          <a:p>
            <a:pPr marL="457200" indent="-457200">
              <a:buAutoNum type="arabicPeriod"/>
            </a:pPr>
            <a:r>
              <a:rPr lang="en-GB" dirty="0"/>
              <a:t>Write your first draft. Follow the advice provided in the ppt.</a:t>
            </a:r>
          </a:p>
          <a:p>
            <a:pPr marL="457200" indent="-457200">
              <a:buAutoNum type="arabicPeriod"/>
            </a:pPr>
            <a:r>
              <a:rPr lang="en-GB" dirty="0"/>
              <a:t>Count your words.</a:t>
            </a:r>
          </a:p>
          <a:p>
            <a:pPr marL="457200" indent="-457200">
              <a:buAutoNum type="arabicPeriod"/>
            </a:pPr>
            <a:r>
              <a:rPr lang="en-GB" dirty="0"/>
              <a:t>Hand in your first draft at the end of the lesson.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may add any other ideas – just remember how you learned to say it in German rather than translate straight from English.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F2A9-ED28-4DEF-AA2F-4F077A2AC2C5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10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85184"/>
            <a:ext cx="2304256" cy="1382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18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GB" sz="2800" dirty="0" err="1"/>
              <a:t>Wie</a:t>
            </a:r>
            <a:r>
              <a:rPr lang="en-GB" sz="2800" dirty="0"/>
              <a:t> </a:t>
            </a:r>
            <a:r>
              <a:rPr lang="en-GB" sz="2800" dirty="0" err="1"/>
              <a:t>heißt</a:t>
            </a:r>
            <a:r>
              <a:rPr lang="en-GB" sz="2800" dirty="0"/>
              <a:t> du? – </a:t>
            </a:r>
            <a:r>
              <a:rPr lang="en-GB" sz="2800" dirty="0" err="1"/>
              <a:t>Ich</a:t>
            </a:r>
            <a:r>
              <a:rPr lang="en-GB" sz="2800" dirty="0"/>
              <a:t> </a:t>
            </a:r>
            <a:r>
              <a:rPr lang="en-GB" sz="2800" dirty="0" err="1"/>
              <a:t>heiße</a:t>
            </a:r>
            <a:r>
              <a:rPr lang="en-GB" sz="2800" dirty="0"/>
              <a:t> …</a:t>
            </a:r>
          </a:p>
          <a:p>
            <a:pPr marL="457200" indent="-457200">
              <a:buAutoNum type="arabicPeriod"/>
            </a:pPr>
            <a:r>
              <a:rPr lang="en-GB" sz="2800" dirty="0" err="1"/>
              <a:t>Wie</a:t>
            </a:r>
            <a:r>
              <a:rPr lang="en-GB" sz="2800" dirty="0"/>
              <a:t> alt </a:t>
            </a:r>
            <a:r>
              <a:rPr lang="en-GB" sz="2800" dirty="0" err="1"/>
              <a:t>bist</a:t>
            </a:r>
            <a:r>
              <a:rPr lang="en-GB" sz="2800" dirty="0"/>
              <a:t> du? – </a:t>
            </a:r>
            <a:r>
              <a:rPr lang="en-GB" sz="2800" dirty="0" err="1"/>
              <a:t>Ich</a:t>
            </a:r>
            <a:r>
              <a:rPr lang="en-GB" sz="2800" dirty="0"/>
              <a:t> bin …</a:t>
            </a:r>
          </a:p>
          <a:p>
            <a:pPr marL="457200" indent="-457200">
              <a:buAutoNum type="arabicPeriod"/>
            </a:pPr>
            <a:r>
              <a:rPr lang="en-GB" sz="2800" dirty="0"/>
              <a:t>Wo </a:t>
            </a:r>
            <a:r>
              <a:rPr lang="en-GB" sz="2800" dirty="0" err="1"/>
              <a:t>genau</a:t>
            </a:r>
            <a:r>
              <a:rPr lang="en-GB" sz="2800" dirty="0"/>
              <a:t> </a:t>
            </a:r>
            <a:r>
              <a:rPr lang="en-GB" sz="2800" dirty="0" err="1"/>
              <a:t>wohnst</a:t>
            </a:r>
            <a:r>
              <a:rPr lang="en-GB" sz="2800" dirty="0"/>
              <a:t> du? – </a:t>
            </a:r>
            <a:r>
              <a:rPr lang="en-GB" sz="2800" dirty="0" err="1"/>
              <a:t>Ich</a:t>
            </a:r>
            <a:r>
              <a:rPr lang="en-GB" sz="2800" dirty="0"/>
              <a:t> </a:t>
            </a:r>
            <a:r>
              <a:rPr lang="en-GB" sz="2800" dirty="0" err="1"/>
              <a:t>wohne</a:t>
            </a:r>
            <a:r>
              <a:rPr lang="en-GB" sz="2800" dirty="0"/>
              <a:t> in … (type of house, location, town, location)</a:t>
            </a:r>
          </a:p>
          <a:p>
            <a:pPr marL="457200" indent="-457200">
              <a:buAutoNum type="arabicPeriod"/>
            </a:pPr>
            <a:r>
              <a:rPr lang="en-GB" sz="2800" dirty="0"/>
              <a:t>Hast du </a:t>
            </a:r>
            <a:r>
              <a:rPr lang="en-GB" sz="2800" dirty="0" err="1"/>
              <a:t>Geschwister</a:t>
            </a:r>
            <a:r>
              <a:rPr lang="en-GB" sz="2800" dirty="0"/>
              <a:t>? – </a:t>
            </a:r>
            <a:r>
              <a:rPr lang="en-GB" sz="2800" dirty="0" err="1"/>
              <a:t>Ich</a:t>
            </a:r>
            <a:r>
              <a:rPr lang="en-GB" sz="2800" dirty="0"/>
              <a:t> </a:t>
            </a:r>
            <a:r>
              <a:rPr lang="en-GB" sz="2800" dirty="0" err="1"/>
              <a:t>habe</a:t>
            </a:r>
            <a:r>
              <a:rPr lang="en-GB" sz="2800" dirty="0"/>
              <a:t> … (numbers, names, ages, characters)</a:t>
            </a:r>
          </a:p>
          <a:p>
            <a:pPr marL="457200" indent="-457200">
              <a:buAutoNum type="arabicPeriod"/>
            </a:pPr>
            <a:r>
              <a:rPr lang="en-GB" sz="2800" dirty="0"/>
              <a:t>Hast du </a:t>
            </a:r>
            <a:r>
              <a:rPr lang="en-GB" sz="2800" dirty="0" err="1"/>
              <a:t>Haustiere</a:t>
            </a:r>
            <a:r>
              <a:rPr lang="en-GB" sz="2800" dirty="0"/>
              <a:t>? – </a:t>
            </a:r>
            <a:r>
              <a:rPr lang="en-GB" sz="2800" dirty="0" err="1"/>
              <a:t>Ich</a:t>
            </a:r>
            <a:r>
              <a:rPr lang="en-GB" sz="2800" dirty="0"/>
              <a:t> </a:t>
            </a:r>
            <a:r>
              <a:rPr lang="en-GB" sz="2800" dirty="0" err="1"/>
              <a:t>habe</a:t>
            </a:r>
            <a:r>
              <a:rPr lang="en-GB" sz="2800" dirty="0"/>
              <a:t> … (numbers, kinds of, appearance, character)</a:t>
            </a:r>
          </a:p>
          <a:p>
            <a:pPr marL="457200" indent="-457200">
              <a:buAutoNum type="arabicPeriod"/>
            </a:pPr>
            <a:r>
              <a:rPr lang="en-GB" sz="2800" dirty="0" err="1"/>
              <a:t>Wie</a:t>
            </a:r>
            <a:r>
              <a:rPr lang="en-GB" sz="2800" dirty="0"/>
              <a:t> </a:t>
            </a:r>
            <a:r>
              <a:rPr lang="en-GB" sz="2800" dirty="0" err="1"/>
              <a:t>bist</a:t>
            </a:r>
            <a:r>
              <a:rPr lang="en-GB" sz="2800" dirty="0"/>
              <a:t> du? – </a:t>
            </a:r>
            <a:r>
              <a:rPr lang="en-GB" sz="2800" dirty="0" err="1"/>
              <a:t>Ich</a:t>
            </a:r>
            <a:r>
              <a:rPr lang="en-GB" sz="2800" dirty="0"/>
              <a:t> bin … (at least three character traits)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Paragraph 1: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Familie</a:t>
            </a:r>
            <a:r>
              <a:rPr lang="en-GB" dirty="0"/>
              <a:t> und </a:t>
            </a:r>
            <a:r>
              <a:rPr lang="en-GB" dirty="0" err="1"/>
              <a:t>ich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B893-C567-45A2-A366-78A69C008930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53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habe</a:t>
            </a:r>
            <a:r>
              <a:rPr lang="en-GB" dirty="0"/>
              <a:t> </a:t>
            </a:r>
            <a:r>
              <a:rPr lang="en-GB" dirty="0" err="1"/>
              <a:t>einen</a:t>
            </a:r>
            <a:r>
              <a:rPr lang="en-GB" dirty="0"/>
              <a:t> </a:t>
            </a:r>
            <a:r>
              <a:rPr lang="en-GB" dirty="0" err="1"/>
              <a:t>Bruder</a:t>
            </a:r>
            <a:r>
              <a:rPr lang="en-GB" dirty="0"/>
              <a:t>, der … </a:t>
            </a:r>
            <a:r>
              <a:rPr lang="en-GB" dirty="0" err="1"/>
              <a:t>heißt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habe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Schwester</a:t>
            </a:r>
            <a:r>
              <a:rPr lang="en-GB" dirty="0"/>
              <a:t>, die … </a:t>
            </a:r>
            <a:r>
              <a:rPr lang="en-GB" dirty="0" err="1"/>
              <a:t>heißt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habe</a:t>
            </a:r>
            <a:r>
              <a:rPr lang="en-GB" dirty="0"/>
              <a:t> </a:t>
            </a:r>
            <a:r>
              <a:rPr lang="en-GB" dirty="0" err="1"/>
              <a:t>zwei</a:t>
            </a:r>
            <a:r>
              <a:rPr lang="en-GB" dirty="0"/>
              <a:t> </a:t>
            </a:r>
            <a:r>
              <a:rPr lang="en-GB" dirty="0" err="1"/>
              <a:t>Brüder</a:t>
            </a:r>
            <a:r>
              <a:rPr lang="en-GB" dirty="0"/>
              <a:t>/</a:t>
            </a:r>
            <a:r>
              <a:rPr lang="en-GB" dirty="0" err="1"/>
              <a:t>Schwestern</a:t>
            </a:r>
            <a:r>
              <a:rPr lang="en-GB" dirty="0"/>
              <a:t>, die … </a:t>
            </a:r>
            <a:r>
              <a:rPr lang="en-GB" dirty="0" err="1"/>
              <a:t>heißen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denke</a:t>
            </a:r>
            <a:r>
              <a:rPr lang="en-GB" dirty="0"/>
              <a:t>, </a:t>
            </a:r>
            <a:r>
              <a:rPr lang="en-GB" dirty="0" err="1"/>
              <a:t>dass</a:t>
            </a:r>
            <a:r>
              <a:rPr lang="en-GB" dirty="0"/>
              <a:t> </a:t>
            </a:r>
            <a:r>
              <a:rPr lang="en-GB" dirty="0" err="1"/>
              <a:t>ich</a:t>
            </a:r>
            <a:r>
              <a:rPr lang="en-GB" dirty="0"/>
              <a:t> ….. bin.</a:t>
            </a:r>
          </a:p>
          <a:p>
            <a:pPr marL="0" indent="0">
              <a:buNone/>
            </a:pP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Eltern</a:t>
            </a:r>
            <a:r>
              <a:rPr lang="en-GB" dirty="0"/>
              <a:t> </a:t>
            </a:r>
            <a:r>
              <a:rPr lang="en-GB" dirty="0" err="1"/>
              <a:t>sagen</a:t>
            </a:r>
            <a:r>
              <a:rPr lang="en-GB" dirty="0"/>
              <a:t>, </a:t>
            </a:r>
            <a:r>
              <a:rPr lang="en-GB" dirty="0" err="1"/>
              <a:t>dass</a:t>
            </a:r>
            <a:r>
              <a:rPr lang="en-GB" dirty="0"/>
              <a:t> </a:t>
            </a:r>
            <a:r>
              <a:rPr lang="en-GB" dirty="0" err="1"/>
              <a:t>ich</a:t>
            </a:r>
            <a:r>
              <a:rPr lang="en-GB" dirty="0"/>
              <a:t> … bin.</a:t>
            </a:r>
          </a:p>
          <a:p>
            <a:pPr marL="0" indent="0">
              <a:buNone/>
            </a:pP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Freunde</a:t>
            </a:r>
            <a:r>
              <a:rPr lang="en-GB" dirty="0"/>
              <a:t> </a:t>
            </a:r>
            <a:r>
              <a:rPr lang="en-GB" dirty="0" err="1"/>
              <a:t>sagen</a:t>
            </a:r>
            <a:r>
              <a:rPr lang="en-GB" dirty="0"/>
              <a:t>, </a:t>
            </a:r>
            <a:r>
              <a:rPr lang="en-GB" dirty="0" err="1"/>
              <a:t>dass</a:t>
            </a:r>
            <a:r>
              <a:rPr lang="en-GB" dirty="0"/>
              <a:t> </a:t>
            </a:r>
            <a:r>
              <a:rPr lang="en-GB" dirty="0" err="1"/>
              <a:t>ich</a:t>
            </a:r>
            <a:r>
              <a:rPr lang="en-GB" dirty="0"/>
              <a:t> … bin.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have learned about “und” and “</a:t>
            </a:r>
            <a:r>
              <a:rPr lang="en-GB" dirty="0" err="1"/>
              <a:t>aber</a:t>
            </a:r>
            <a:r>
              <a:rPr lang="en-GB" dirty="0"/>
              <a:t>”. You have also heard of “</a:t>
            </a:r>
            <a:r>
              <a:rPr lang="en-GB" dirty="0" err="1"/>
              <a:t>oder</a:t>
            </a:r>
            <a:r>
              <a:rPr lang="en-GB" dirty="0"/>
              <a:t>”. Use these connectors to achieve some stylish language.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Remember…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92C3-7DED-424F-B197-5B970DFC9013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95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heiße</a:t>
            </a:r>
            <a:r>
              <a:rPr lang="en-GB" dirty="0"/>
              <a:t> = I am called/My name is</a:t>
            </a:r>
          </a:p>
          <a:p>
            <a:pPr marL="0" indent="0">
              <a:buNone/>
            </a:pPr>
            <a:r>
              <a:rPr lang="en-GB" dirty="0" err="1"/>
              <a:t>Er</a:t>
            </a:r>
            <a:r>
              <a:rPr lang="en-GB" dirty="0"/>
              <a:t>/</a:t>
            </a:r>
            <a:r>
              <a:rPr lang="en-GB" dirty="0" err="1"/>
              <a:t>Sie</a:t>
            </a:r>
            <a:r>
              <a:rPr lang="en-GB" dirty="0"/>
              <a:t> </a:t>
            </a:r>
            <a:r>
              <a:rPr lang="en-GB" dirty="0" err="1"/>
              <a:t>heißt</a:t>
            </a:r>
            <a:r>
              <a:rPr lang="en-GB" dirty="0"/>
              <a:t> = he/she is called/ his/her name is</a:t>
            </a:r>
          </a:p>
          <a:p>
            <a:pPr marL="0" indent="0">
              <a:buNone/>
            </a:pPr>
            <a:r>
              <a:rPr lang="en-GB" dirty="0" err="1"/>
              <a:t>Sie</a:t>
            </a:r>
            <a:r>
              <a:rPr lang="en-GB" dirty="0"/>
              <a:t> </a:t>
            </a:r>
            <a:r>
              <a:rPr lang="en-GB" dirty="0" err="1"/>
              <a:t>heißen</a:t>
            </a:r>
            <a:r>
              <a:rPr lang="en-GB" dirty="0"/>
              <a:t> = They are called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Numbers from zero to twelve are words. Numbers beyond twelve are numbers in a text.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Punctuation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All German nouns have a capital letter. (</a:t>
            </a:r>
            <a:r>
              <a:rPr lang="en-GB" dirty="0" err="1"/>
              <a:t>Schwester</a:t>
            </a:r>
            <a:r>
              <a:rPr lang="en-GB" dirty="0"/>
              <a:t>/</a:t>
            </a:r>
            <a:r>
              <a:rPr lang="en-GB" dirty="0" err="1"/>
              <a:t>Bruder</a:t>
            </a:r>
            <a:r>
              <a:rPr lang="en-GB" dirty="0"/>
              <a:t>/</a:t>
            </a:r>
            <a:r>
              <a:rPr lang="en-GB" dirty="0" err="1"/>
              <a:t>Geschwister</a:t>
            </a:r>
            <a:r>
              <a:rPr lang="en-GB" dirty="0"/>
              <a:t>/</a:t>
            </a:r>
            <a:r>
              <a:rPr lang="en-GB" dirty="0" err="1"/>
              <a:t>Haare</a:t>
            </a:r>
            <a:r>
              <a:rPr lang="en-GB" dirty="0"/>
              <a:t>/</a:t>
            </a:r>
            <a:r>
              <a:rPr lang="en-GB" dirty="0" err="1"/>
              <a:t>Augen</a:t>
            </a:r>
            <a:r>
              <a:rPr lang="en-GB" dirty="0"/>
              <a:t>/</a:t>
            </a:r>
            <a:r>
              <a:rPr lang="en-GB" dirty="0" err="1"/>
              <a:t>Doppelhaus</a:t>
            </a:r>
            <a:r>
              <a:rPr lang="en-GB" dirty="0"/>
              <a:t>/</a:t>
            </a:r>
          </a:p>
          <a:p>
            <a:pPr marL="0" indent="0">
              <a:buNone/>
            </a:pPr>
            <a:r>
              <a:rPr lang="en-GB" dirty="0" err="1"/>
              <a:t>Stadt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Remember: </a:t>
            </a:r>
          </a:p>
          <a:p>
            <a:pPr marL="0" indent="0">
              <a:buNone/>
            </a:pPr>
            <a:r>
              <a:rPr lang="en-GB" dirty="0"/>
              <a:t>in </a:t>
            </a:r>
            <a:r>
              <a:rPr lang="en-GB" dirty="0" err="1"/>
              <a:t>einem</a:t>
            </a:r>
            <a:r>
              <a:rPr lang="en-GB" dirty="0"/>
              <a:t> </a:t>
            </a:r>
            <a:r>
              <a:rPr lang="en-GB" dirty="0" err="1"/>
              <a:t>Doppelhaus</a:t>
            </a:r>
            <a:r>
              <a:rPr lang="en-GB" dirty="0"/>
              <a:t>/Bungalow/</a:t>
            </a:r>
            <a:r>
              <a:rPr lang="en-GB" dirty="0" err="1"/>
              <a:t>Einfamilienhaus</a:t>
            </a:r>
            <a:r>
              <a:rPr lang="en-GB" dirty="0"/>
              <a:t>/</a:t>
            </a:r>
            <a:r>
              <a:rPr lang="en-GB" dirty="0" err="1"/>
              <a:t>Reihenhaus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in der </a:t>
            </a:r>
            <a:r>
              <a:rPr lang="en-GB" dirty="0" err="1"/>
              <a:t>Stadtmitte</a:t>
            </a:r>
            <a:r>
              <a:rPr lang="en-GB" dirty="0"/>
              <a:t>/am </a:t>
            </a:r>
            <a:r>
              <a:rPr lang="en-GB" dirty="0" err="1"/>
              <a:t>Stadtrand</a:t>
            </a:r>
            <a:r>
              <a:rPr lang="en-GB" dirty="0"/>
              <a:t> </a:t>
            </a:r>
            <a:r>
              <a:rPr lang="en-GB"/>
              <a:t>von Langholm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7F60-4359-4E0F-BB5F-8F66813E03F4}" type="datetime1">
              <a:rPr lang="en-GB" smtClean="0"/>
              <a:t>03/09/2017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4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First Draft</a:t>
            </a:r>
          </a:p>
        </p:txBody>
      </p:sp>
    </p:spTree>
    <p:extLst>
      <p:ext uri="{BB962C8B-B14F-4D97-AF65-F5344CB8AC3E}">
        <p14:creationId xmlns:p14="http://schemas.microsoft.com/office/powerpoint/2010/main" val="102382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Hobby?</a:t>
            </a:r>
          </a:p>
          <a:p>
            <a:pPr marL="457200" indent="-457200">
              <a:buAutoNum type="arabicPeriod"/>
            </a:pPr>
            <a:r>
              <a:rPr lang="en-GB" dirty="0"/>
              <a:t>Was </a:t>
            </a:r>
            <a:r>
              <a:rPr lang="en-GB" dirty="0" err="1"/>
              <a:t>machst</a:t>
            </a:r>
            <a:r>
              <a:rPr lang="en-GB" dirty="0"/>
              <a:t> du </a:t>
            </a:r>
            <a:r>
              <a:rPr lang="en-GB" dirty="0" err="1"/>
              <a:t>gern</a:t>
            </a:r>
            <a:r>
              <a:rPr lang="en-GB" dirty="0"/>
              <a:t>?</a:t>
            </a:r>
          </a:p>
          <a:p>
            <a:pPr marL="457200" indent="-457200">
              <a:buAutoNum type="arabicPeriod"/>
            </a:pPr>
            <a:r>
              <a:rPr lang="en-GB" dirty="0"/>
              <a:t>Was </a:t>
            </a:r>
            <a:r>
              <a:rPr lang="en-GB" dirty="0" err="1"/>
              <a:t>machst</a:t>
            </a:r>
            <a:r>
              <a:rPr lang="en-GB" dirty="0"/>
              <a:t> du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gern</a:t>
            </a:r>
            <a:r>
              <a:rPr lang="en-GB" dirty="0"/>
              <a:t>?</a:t>
            </a:r>
          </a:p>
          <a:p>
            <a:pPr marL="457200" indent="-457200">
              <a:buAutoNum type="arabicPeriod"/>
            </a:pPr>
            <a:r>
              <a:rPr lang="en-GB" dirty="0" err="1"/>
              <a:t>Wie</a:t>
            </a:r>
            <a:r>
              <a:rPr lang="en-GB" dirty="0"/>
              <a:t> oft </a:t>
            </a:r>
            <a:r>
              <a:rPr lang="en-GB" dirty="0" err="1"/>
              <a:t>gehst</a:t>
            </a:r>
            <a:r>
              <a:rPr lang="en-GB" dirty="0"/>
              <a:t> du ins Kino?</a:t>
            </a:r>
          </a:p>
          <a:p>
            <a:pPr marL="457200" indent="-457200">
              <a:buAutoNum type="arabicPeriod"/>
            </a:pPr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Lieblingsfilm</a:t>
            </a:r>
            <a:r>
              <a:rPr lang="en-GB" dirty="0"/>
              <a:t>?</a:t>
            </a:r>
          </a:p>
          <a:p>
            <a:pPr marL="457200" indent="-457200">
              <a:buAutoNum type="arabicPeriod"/>
            </a:pPr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deine</a:t>
            </a:r>
            <a:r>
              <a:rPr lang="en-GB" dirty="0"/>
              <a:t> </a:t>
            </a:r>
            <a:r>
              <a:rPr lang="en-GB" dirty="0" err="1"/>
              <a:t>Lieblingsmusik</a:t>
            </a:r>
            <a:r>
              <a:rPr lang="en-GB" dirty="0"/>
              <a:t>?</a:t>
            </a:r>
          </a:p>
          <a:p>
            <a:pPr marL="457200" indent="-457200">
              <a:buAutoNum type="arabicPeriod"/>
            </a:pPr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deine</a:t>
            </a:r>
            <a:r>
              <a:rPr lang="en-GB" dirty="0"/>
              <a:t> </a:t>
            </a:r>
            <a:r>
              <a:rPr lang="en-GB" dirty="0" err="1"/>
              <a:t>Lieblingsgruppe</a:t>
            </a:r>
            <a:r>
              <a:rPr lang="en-GB" dirty="0"/>
              <a:t>?</a:t>
            </a:r>
          </a:p>
          <a:p>
            <a:pPr marL="457200" indent="-457200">
              <a:buAutoNum type="arabicPeriod"/>
            </a:pPr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Lieblingssport</a:t>
            </a:r>
            <a:r>
              <a:rPr lang="en-GB" dirty="0"/>
              <a:t>?</a:t>
            </a:r>
          </a:p>
          <a:p>
            <a:pPr marL="457200" indent="-457200">
              <a:buAutoNum type="arabicPeriod"/>
            </a:pPr>
            <a:r>
              <a:rPr lang="en-GB" dirty="0" err="1"/>
              <a:t>Wer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Lieblingssportler</a:t>
            </a:r>
            <a:r>
              <a:rPr lang="en-GB" dirty="0"/>
              <a:t>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7F60-4359-4E0F-BB5F-8F66813E03F4}" type="datetime1">
              <a:rPr lang="en-GB" smtClean="0"/>
              <a:t>03/09/2017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Remember: S1 </a:t>
            </a:r>
            <a:r>
              <a:rPr lang="en-GB" dirty="0" err="1"/>
              <a:t>Freizeit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12776"/>
            <a:ext cx="2680392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1362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GB" sz="2800" dirty="0"/>
              <a:t>Was </a:t>
            </a:r>
            <a:r>
              <a:rPr lang="en-GB" sz="2800" dirty="0" err="1"/>
              <a:t>machst</a:t>
            </a:r>
            <a:r>
              <a:rPr lang="en-GB" sz="2800" dirty="0"/>
              <a:t> du in </a:t>
            </a:r>
            <a:r>
              <a:rPr lang="en-GB" sz="2800" dirty="0" err="1"/>
              <a:t>deiner</a:t>
            </a:r>
            <a:r>
              <a:rPr lang="en-GB" sz="2800" dirty="0"/>
              <a:t> </a:t>
            </a:r>
            <a:r>
              <a:rPr lang="en-GB" sz="2800" dirty="0" err="1"/>
              <a:t>Freizeit</a:t>
            </a:r>
            <a:r>
              <a:rPr lang="en-GB" sz="2800" dirty="0"/>
              <a:t>? – In </a:t>
            </a:r>
            <a:r>
              <a:rPr lang="en-GB" sz="2800" dirty="0" err="1"/>
              <a:t>meiner</a:t>
            </a:r>
            <a:r>
              <a:rPr lang="en-GB" sz="2800" dirty="0"/>
              <a:t> </a:t>
            </a:r>
            <a:r>
              <a:rPr lang="en-GB" sz="2800" dirty="0" err="1"/>
              <a:t>Freizeit</a:t>
            </a:r>
            <a:r>
              <a:rPr lang="en-GB" sz="2800" dirty="0"/>
              <a:t> verb </a:t>
            </a:r>
            <a:r>
              <a:rPr lang="en-GB" sz="2800" dirty="0" err="1"/>
              <a:t>ich</a:t>
            </a:r>
            <a:r>
              <a:rPr lang="en-GB" sz="2800" dirty="0"/>
              <a:t> …</a:t>
            </a:r>
          </a:p>
          <a:p>
            <a:pPr marL="457200" indent="-457200">
              <a:buAutoNum type="arabicPeriod"/>
            </a:pPr>
            <a:r>
              <a:rPr lang="en-GB" sz="2800" dirty="0" err="1"/>
              <a:t>Wofür</a:t>
            </a:r>
            <a:r>
              <a:rPr lang="en-GB" sz="2800" dirty="0"/>
              <a:t> </a:t>
            </a:r>
            <a:r>
              <a:rPr lang="en-GB" sz="2800" dirty="0" err="1"/>
              <a:t>interessierst</a:t>
            </a:r>
            <a:r>
              <a:rPr lang="en-GB" sz="2800" dirty="0"/>
              <a:t> du dich? – </a:t>
            </a:r>
            <a:r>
              <a:rPr lang="en-GB" sz="2800" dirty="0" err="1"/>
              <a:t>Ich</a:t>
            </a:r>
            <a:r>
              <a:rPr lang="en-GB" sz="2800" dirty="0"/>
              <a:t> </a:t>
            </a:r>
            <a:r>
              <a:rPr lang="en-GB" sz="2800" dirty="0" err="1"/>
              <a:t>interessiere</a:t>
            </a:r>
            <a:r>
              <a:rPr lang="en-GB" sz="2800" dirty="0"/>
              <a:t> </a:t>
            </a:r>
            <a:r>
              <a:rPr lang="en-GB" sz="2800" dirty="0" err="1"/>
              <a:t>mich</a:t>
            </a:r>
            <a:r>
              <a:rPr lang="en-GB" sz="2800" dirty="0"/>
              <a:t> </a:t>
            </a:r>
            <a:r>
              <a:rPr lang="en-GB" sz="2800" dirty="0" err="1"/>
              <a:t>für</a:t>
            </a:r>
            <a:r>
              <a:rPr lang="en-GB" sz="2800" dirty="0"/>
              <a:t> …</a:t>
            </a:r>
          </a:p>
          <a:p>
            <a:pPr marL="457200" indent="-457200">
              <a:buAutoNum type="arabicPeriod"/>
            </a:pPr>
            <a:r>
              <a:rPr lang="en-GB" sz="2800" dirty="0"/>
              <a:t>Was </a:t>
            </a:r>
            <a:r>
              <a:rPr lang="en-GB" sz="2800" dirty="0" err="1"/>
              <a:t>machst</a:t>
            </a:r>
            <a:r>
              <a:rPr lang="en-GB" sz="2800" dirty="0"/>
              <a:t> du am </a:t>
            </a:r>
            <a:r>
              <a:rPr lang="en-GB" sz="2800" dirty="0" err="1"/>
              <a:t>Wochenende</a:t>
            </a:r>
            <a:r>
              <a:rPr lang="en-GB" sz="2800" dirty="0"/>
              <a:t>? – Am </a:t>
            </a:r>
            <a:r>
              <a:rPr lang="en-GB" sz="2800" dirty="0" err="1"/>
              <a:t>Wochenende</a:t>
            </a:r>
            <a:r>
              <a:rPr lang="en-GB" sz="2800" dirty="0"/>
              <a:t> verb </a:t>
            </a:r>
            <a:r>
              <a:rPr lang="en-GB" sz="2800" dirty="0" err="1"/>
              <a:t>ich</a:t>
            </a:r>
            <a:r>
              <a:rPr lang="en-GB" sz="2800" dirty="0"/>
              <a:t> …</a:t>
            </a:r>
          </a:p>
          <a:p>
            <a:pPr marL="457200" indent="-457200">
              <a:buAutoNum type="arabicPeriod"/>
            </a:pPr>
            <a:r>
              <a:rPr lang="en-GB" sz="2800" dirty="0"/>
              <a:t>Was </a:t>
            </a:r>
            <a:r>
              <a:rPr lang="en-GB" sz="2800" dirty="0" err="1"/>
              <a:t>machst</a:t>
            </a:r>
            <a:r>
              <a:rPr lang="en-GB" sz="2800" dirty="0"/>
              <a:t> du in den </a:t>
            </a:r>
            <a:r>
              <a:rPr lang="en-GB" sz="2800" dirty="0" err="1"/>
              <a:t>Ferien</a:t>
            </a:r>
            <a:r>
              <a:rPr lang="en-GB" sz="2800" dirty="0"/>
              <a:t>? – In den </a:t>
            </a:r>
            <a:r>
              <a:rPr lang="en-GB" sz="2800" dirty="0" err="1"/>
              <a:t>Ferien</a:t>
            </a:r>
            <a:r>
              <a:rPr lang="en-GB" sz="2800" dirty="0"/>
              <a:t> verb </a:t>
            </a:r>
            <a:r>
              <a:rPr lang="en-GB" sz="2800" dirty="0" err="1"/>
              <a:t>ich</a:t>
            </a:r>
            <a:r>
              <a:rPr lang="en-GB" sz="2800" dirty="0"/>
              <a:t> 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Paragraph 2: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Freizeit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154-D36A-484C-8FB2-B1B29FA0D42F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688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/>
              <a:t>In </a:t>
            </a:r>
            <a:r>
              <a:rPr lang="en-GB" sz="2800" dirty="0" err="1"/>
              <a:t>meiner</a:t>
            </a:r>
            <a:r>
              <a:rPr lang="en-GB" sz="2800" dirty="0"/>
              <a:t> </a:t>
            </a:r>
            <a:r>
              <a:rPr lang="en-GB" sz="2800" dirty="0" err="1"/>
              <a:t>Freizeit</a:t>
            </a:r>
            <a:r>
              <a:rPr lang="en-GB" sz="2800" dirty="0"/>
              <a:t> </a:t>
            </a:r>
            <a:r>
              <a:rPr lang="en-GB" sz="2800" dirty="0" err="1">
                <a:solidFill>
                  <a:srgbClr val="FF0000"/>
                </a:solidFill>
              </a:rPr>
              <a:t>gehe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ich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/>
              <a:t>schwimmen</a:t>
            </a:r>
            <a:r>
              <a:rPr lang="en-GB" sz="2800" dirty="0"/>
              <a:t>. </a:t>
            </a:r>
          </a:p>
          <a:p>
            <a:pPr marL="0" indent="0">
              <a:buNone/>
            </a:pPr>
            <a:r>
              <a:rPr lang="en-GB" sz="2800" dirty="0" err="1"/>
              <a:t>Ich</a:t>
            </a:r>
            <a:r>
              <a:rPr lang="en-GB" sz="2800" dirty="0"/>
              <a:t> </a:t>
            </a:r>
            <a:r>
              <a:rPr lang="en-GB" sz="2800" dirty="0" err="1"/>
              <a:t>interessiere</a:t>
            </a:r>
            <a:r>
              <a:rPr lang="en-GB" sz="2800" dirty="0"/>
              <a:t> </a:t>
            </a:r>
            <a:r>
              <a:rPr lang="en-GB" sz="2800" dirty="0" err="1"/>
              <a:t>mich</a:t>
            </a:r>
            <a:r>
              <a:rPr lang="en-GB" sz="2800" dirty="0"/>
              <a:t> </a:t>
            </a:r>
            <a:r>
              <a:rPr lang="en-GB" sz="2800" dirty="0" err="1"/>
              <a:t>für</a:t>
            </a:r>
            <a:r>
              <a:rPr lang="en-GB" sz="2800" dirty="0"/>
              <a:t> Sport und </a:t>
            </a:r>
            <a:r>
              <a:rPr lang="en-GB" sz="2800" dirty="0" err="1"/>
              <a:t>Musik</a:t>
            </a:r>
            <a:r>
              <a:rPr lang="en-GB" sz="2800" dirty="0"/>
              <a:t>.</a:t>
            </a:r>
          </a:p>
          <a:p>
            <a:pPr marL="0" indent="0">
              <a:buNone/>
            </a:pPr>
            <a:r>
              <a:rPr lang="en-GB" sz="2800" dirty="0"/>
              <a:t>Am </a:t>
            </a:r>
            <a:r>
              <a:rPr lang="en-GB" sz="2800" dirty="0" err="1"/>
              <a:t>Wochenende</a:t>
            </a:r>
            <a:r>
              <a:rPr lang="en-GB" sz="2800" dirty="0"/>
              <a:t> </a:t>
            </a:r>
            <a:r>
              <a:rPr lang="en-GB" sz="2800" dirty="0" err="1">
                <a:solidFill>
                  <a:srgbClr val="FF0000"/>
                </a:solidFill>
              </a:rPr>
              <a:t>treffe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ich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/>
              <a:t>meine</a:t>
            </a:r>
            <a:r>
              <a:rPr lang="en-GB" sz="2800" dirty="0"/>
              <a:t> </a:t>
            </a:r>
            <a:r>
              <a:rPr lang="en-GB" sz="2800" dirty="0" err="1"/>
              <a:t>Freunde</a:t>
            </a:r>
            <a:r>
              <a:rPr lang="en-GB" sz="2800" dirty="0"/>
              <a:t> und </a:t>
            </a:r>
            <a:r>
              <a:rPr lang="en-GB" sz="2800" dirty="0" err="1"/>
              <a:t>wir</a:t>
            </a:r>
            <a:r>
              <a:rPr lang="en-GB" sz="2800" dirty="0"/>
              <a:t> </a:t>
            </a:r>
            <a:r>
              <a:rPr lang="en-GB" sz="2800" dirty="0" err="1"/>
              <a:t>gehen</a:t>
            </a:r>
            <a:r>
              <a:rPr lang="en-GB" sz="2800" dirty="0"/>
              <a:t> ins Kino.</a:t>
            </a:r>
          </a:p>
          <a:p>
            <a:pPr marL="0" indent="0">
              <a:buNone/>
            </a:pPr>
            <a:r>
              <a:rPr lang="en-GB" sz="2800" dirty="0"/>
              <a:t>In den </a:t>
            </a:r>
            <a:r>
              <a:rPr lang="en-GB" sz="2800" dirty="0" err="1"/>
              <a:t>Ferien</a:t>
            </a:r>
            <a:r>
              <a:rPr lang="en-GB" sz="2800" dirty="0"/>
              <a:t> </a:t>
            </a:r>
            <a:r>
              <a:rPr lang="en-GB" sz="2800" dirty="0" err="1">
                <a:solidFill>
                  <a:srgbClr val="FF0000"/>
                </a:solidFill>
              </a:rPr>
              <a:t>fahre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ich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/>
              <a:t>mit</a:t>
            </a:r>
            <a:r>
              <a:rPr lang="en-GB" sz="2800" dirty="0"/>
              <a:t> </a:t>
            </a:r>
            <a:r>
              <a:rPr lang="en-GB" sz="2800" dirty="0" err="1"/>
              <a:t>meiner</a:t>
            </a:r>
            <a:r>
              <a:rPr lang="en-GB" sz="2800" dirty="0"/>
              <a:t> </a:t>
            </a:r>
            <a:r>
              <a:rPr lang="en-GB" sz="2800" dirty="0" err="1"/>
              <a:t>Familie</a:t>
            </a:r>
            <a:r>
              <a:rPr lang="en-GB" sz="2800" dirty="0"/>
              <a:t> </a:t>
            </a:r>
            <a:r>
              <a:rPr lang="en-GB" sz="2800" dirty="0" err="1"/>
              <a:t>nach</a:t>
            </a:r>
            <a:r>
              <a:rPr lang="en-GB" sz="2800" dirty="0"/>
              <a:t> Fort William.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You have learned about inversion (see above). You have also learned about </a:t>
            </a:r>
            <a:r>
              <a:rPr lang="en-GB" sz="2800" dirty="0" err="1"/>
              <a:t>gern</a:t>
            </a:r>
            <a:r>
              <a:rPr lang="en-GB" sz="2800" dirty="0"/>
              <a:t>/</a:t>
            </a:r>
            <a:r>
              <a:rPr lang="en-GB" sz="2800" dirty="0" err="1"/>
              <a:t>nicht</a:t>
            </a:r>
            <a:r>
              <a:rPr lang="en-GB" sz="2800" dirty="0"/>
              <a:t> </a:t>
            </a:r>
            <a:r>
              <a:rPr lang="en-GB" sz="2800" dirty="0" err="1"/>
              <a:t>gern</a:t>
            </a:r>
            <a:r>
              <a:rPr lang="en-GB" sz="2800" dirty="0"/>
              <a:t> and how to add time phrases into a German sentence. Use all this in your writing to enhance your style.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Remember…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19F-27D6-4002-BF49-808B8755FBC2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52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5256584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GB" dirty="0" err="1"/>
              <a:t>Seit</a:t>
            </a:r>
            <a:r>
              <a:rPr lang="en-GB" dirty="0"/>
              <a:t> </a:t>
            </a:r>
            <a:r>
              <a:rPr lang="en-GB" dirty="0" err="1"/>
              <a:t>wann</a:t>
            </a:r>
            <a:r>
              <a:rPr lang="en-GB" dirty="0"/>
              <a:t> </a:t>
            </a:r>
            <a:r>
              <a:rPr lang="en-GB" dirty="0" err="1"/>
              <a:t>wohnst</a:t>
            </a:r>
            <a:r>
              <a:rPr lang="en-GB" dirty="0"/>
              <a:t> du in </a:t>
            </a:r>
            <a:r>
              <a:rPr lang="en-GB" dirty="0" err="1"/>
              <a:t>deiner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/>
              <a:t>? – </a:t>
            </a:r>
            <a:r>
              <a:rPr lang="en-GB" dirty="0" err="1"/>
              <a:t>Seit</a:t>
            </a:r>
            <a:r>
              <a:rPr lang="en-GB" dirty="0"/>
              <a:t> … </a:t>
            </a:r>
            <a:r>
              <a:rPr lang="en-GB" dirty="0" err="1"/>
              <a:t>Jahren</a:t>
            </a:r>
            <a:r>
              <a:rPr lang="en-GB" dirty="0"/>
              <a:t>/</a:t>
            </a:r>
            <a:r>
              <a:rPr lang="en-GB" dirty="0" err="1"/>
              <a:t>Seit</a:t>
            </a:r>
            <a:r>
              <a:rPr lang="en-GB" dirty="0"/>
              <a:t> </a:t>
            </a:r>
            <a:r>
              <a:rPr lang="en-GB" dirty="0" err="1"/>
              <a:t>meiner</a:t>
            </a:r>
            <a:r>
              <a:rPr lang="en-GB" dirty="0"/>
              <a:t> </a:t>
            </a:r>
            <a:r>
              <a:rPr lang="en-GB" dirty="0" err="1"/>
              <a:t>Geburt</a:t>
            </a:r>
            <a:r>
              <a:rPr lang="en-GB" dirty="0"/>
              <a:t> </a:t>
            </a:r>
            <a:r>
              <a:rPr lang="en-GB" dirty="0" err="1"/>
              <a:t>wohne</a:t>
            </a:r>
            <a:r>
              <a:rPr lang="en-GB" dirty="0"/>
              <a:t> </a:t>
            </a:r>
            <a:r>
              <a:rPr lang="en-GB" dirty="0" err="1"/>
              <a:t>ich</a:t>
            </a:r>
            <a:r>
              <a:rPr lang="en-GB" dirty="0"/>
              <a:t> in …</a:t>
            </a:r>
          </a:p>
          <a:p>
            <a:pPr marL="457200" indent="-457200">
              <a:buAutoNum type="arabicPeriod"/>
            </a:pPr>
            <a:r>
              <a:rPr lang="en-GB" dirty="0" err="1"/>
              <a:t>Wofür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deine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/>
              <a:t> </a:t>
            </a:r>
            <a:r>
              <a:rPr lang="en-GB" dirty="0" err="1"/>
              <a:t>bekannt</a:t>
            </a:r>
            <a:r>
              <a:rPr lang="en-GB" dirty="0"/>
              <a:t>? –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/>
              <a:t> (or name)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bekannt</a:t>
            </a:r>
            <a:r>
              <a:rPr lang="en-GB" dirty="0"/>
              <a:t> </a:t>
            </a:r>
            <a:r>
              <a:rPr lang="en-GB" dirty="0" err="1"/>
              <a:t>für</a:t>
            </a:r>
            <a:r>
              <a:rPr lang="en-GB" dirty="0"/>
              <a:t>…</a:t>
            </a:r>
          </a:p>
          <a:p>
            <a:pPr marL="457200" indent="-457200">
              <a:buAutoNum type="arabicPeriod"/>
            </a:pPr>
            <a:r>
              <a:rPr lang="en-GB" dirty="0" err="1"/>
              <a:t>Wie</a:t>
            </a:r>
            <a:r>
              <a:rPr lang="en-GB" dirty="0"/>
              <a:t> </a:t>
            </a:r>
            <a:r>
              <a:rPr lang="en-GB" dirty="0" err="1"/>
              <a:t>viele</a:t>
            </a:r>
            <a:r>
              <a:rPr lang="en-GB" dirty="0"/>
              <a:t> </a:t>
            </a:r>
            <a:r>
              <a:rPr lang="en-GB" dirty="0" err="1"/>
              <a:t>Einwohner</a:t>
            </a:r>
            <a:r>
              <a:rPr lang="en-GB" dirty="0"/>
              <a:t> hat </a:t>
            </a:r>
            <a:r>
              <a:rPr lang="en-GB" dirty="0" err="1"/>
              <a:t>deine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/>
              <a:t>? – Die </a:t>
            </a:r>
            <a:r>
              <a:rPr lang="en-GB" dirty="0" err="1"/>
              <a:t>Stadt</a:t>
            </a:r>
            <a:r>
              <a:rPr lang="en-GB" dirty="0"/>
              <a:t> hat … </a:t>
            </a:r>
            <a:r>
              <a:rPr lang="en-GB" dirty="0" err="1"/>
              <a:t>Einwohner</a:t>
            </a:r>
            <a:r>
              <a:rPr lang="en-GB" dirty="0"/>
              <a:t>.</a:t>
            </a:r>
          </a:p>
          <a:p>
            <a:pPr marL="457200" indent="-457200">
              <a:buAutoNum type="arabicPeriod"/>
            </a:pPr>
            <a:r>
              <a:rPr lang="en-GB" dirty="0"/>
              <a:t>Was </a:t>
            </a:r>
            <a:r>
              <a:rPr lang="en-GB" dirty="0" err="1"/>
              <a:t>gibt</a:t>
            </a:r>
            <a:r>
              <a:rPr lang="en-GB" dirty="0"/>
              <a:t> </a:t>
            </a:r>
            <a:r>
              <a:rPr lang="en-GB" dirty="0" err="1"/>
              <a:t>es</a:t>
            </a:r>
            <a:r>
              <a:rPr lang="en-GB" dirty="0"/>
              <a:t> in </a:t>
            </a:r>
            <a:r>
              <a:rPr lang="en-GB" dirty="0" err="1"/>
              <a:t>deiner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/>
              <a:t>? – In </a:t>
            </a:r>
            <a:r>
              <a:rPr lang="en-GB" dirty="0" err="1"/>
              <a:t>meiner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/>
              <a:t> </a:t>
            </a:r>
            <a:r>
              <a:rPr lang="en-GB" dirty="0" err="1"/>
              <a:t>gibt</a:t>
            </a:r>
            <a:r>
              <a:rPr lang="en-GB" dirty="0"/>
              <a:t> </a:t>
            </a:r>
            <a:r>
              <a:rPr lang="en-GB" dirty="0" err="1"/>
              <a:t>es</a:t>
            </a:r>
            <a:r>
              <a:rPr lang="en-GB" dirty="0"/>
              <a:t> …</a:t>
            </a:r>
          </a:p>
          <a:p>
            <a:pPr marL="457200" indent="-457200">
              <a:buAutoNum type="arabicPeriod"/>
            </a:pPr>
            <a:r>
              <a:rPr lang="en-GB" dirty="0"/>
              <a:t>Was </a:t>
            </a:r>
            <a:r>
              <a:rPr lang="en-GB" dirty="0" err="1"/>
              <a:t>kann</a:t>
            </a:r>
            <a:r>
              <a:rPr lang="en-GB" dirty="0"/>
              <a:t> man in </a:t>
            </a:r>
            <a:r>
              <a:rPr lang="en-GB" dirty="0" err="1"/>
              <a:t>deiner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/>
              <a:t> </a:t>
            </a:r>
            <a:r>
              <a:rPr lang="en-GB" dirty="0" err="1"/>
              <a:t>machen</a:t>
            </a:r>
            <a:r>
              <a:rPr lang="en-GB" dirty="0"/>
              <a:t>? – Man </a:t>
            </a:r>
            <a:r>
              <a:rPr lang="en-GB" dirty="0" err="1"/>
              <a:t>kann</a:t>
            </a:r>
            <a:r>
              <a:rPr lang="en-GB" dirty="0"/>
              <a:t> … verb at the end</a:t>
            </a:r>
          </a:p>
          <a:p>
            <a:pPr marL="457200" indent="-457200">
              <a:buAutoNum type="arabicPeriod"/>
            </a:pPr>
            <a:r>
              <a:rPr lang="en-GB" dirty="0" err="1"/>
              <a:t>Wohnst</a:t>
            </a:r>
            <a:r>
              <a:rPr lang="en-GB" dirty="0"/>
              <a:t> du </a:t>
            </a:r>
            <a:r>
              <a:rPr lang="en-GB" dirty="0" err="1"/>
              <a:t>gern</a:t>
            </a:r>
            <a:r>
              <a:rPr lang="en-GB" dirty="0"/>
              <a:t> </a:t>
            </a:r>
            <a:r>
              <a:rPr lang="en-GB" dirty="0" err="1"/>
              <a:t>oder</a:t>
            </a:r>
            <a:r>
              <a:rPr lang="en-GB" dirty="0"/>
              <a:t>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gern</a:t>
            </a:r>
            <a:r>
              <a:rPr lang="en-GB" dirty="0"/>
              <a:t> in </a:t>
            </a:r>
            <a:r>
              <a:rPr lang="en-GB" dirty="0" err="1"/>
              <a:t>deiner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/>
              <a:t>? – </a:t>
            </a: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wohne</a:t>
            </a:r>
            <a:r>
              <a:rPr lang="en-GB" dirty="0"/>
              <a:t> </a:t>
            </a:r>
            <a:r>
              <a:rPr lang="en-GB" dirty="0" err="1"/>
              <a:t>gern</a:t>
            </a:r>
            <a:r>
              <a:rPr lang="en-GB" dirty="0"/>
              <a:t>/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gern</a:t>
            </a:r>
            <a:r>
              <a:rPr lang="en-GB" dirty="0"/>
              <a:t> in … , </a:t>
            </a:r>
            <a:r>
              <a:rPr lang="en-GB" dirty="0" err="1"/>
              <a:t>denn</a:t>
            </a:r>
            <a:r>
              <a:rPr lang="en-GB" dirty="0"/>
              <a:t>/</a:t>
            </a:r>
            <a:r>
              <a:rPr lang="en-GB" dirty="0" err="1"/>
              <a:t>weil</a:t>
            </a:r>
            <a:r>
              <a:rPr lang="en-GB" dirty="0"/>
              <a:t> 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Paragraph 3: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Heimatstadt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A70D-D5FA-4B36-B506-39063F072241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607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In </a:t>
            </a:r>
            <a:r>
              <a:rPr lang="en-GB" dirty="0" err="1"/>
              <a:t>meiner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/>
              <a:t> </a:t>
            </a:r>
            <a:r>
              <a:rPr lang="en-GB" dirty="0" err="1"/>
              <a:t>gibt</a:t>
            </a:r>
            <a:r>
              <a:rPr lang="en-GB" dirty="0"/>
              <a:t> </a:t>
            </a:r>
            <a:r>
              <a:rPr lang="en-GB" dirty="0" err="1"/>
              <a:t>es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 err="1">
                <a:solidFill>
                  <a:srgbClr val="FF0000"/>
                </a:solidFill>
              </a:rPr>
              <a:t>en</a:t>
            </a:r>
            <a:r>
              <a:rPr lang="en-GB" dirty="0"/>
              <a:t> </a:t>
            </a:r>
            <a:r>
              <a:rPr lang="en-GB" dirty="0" err="1"/>
              <a:t>groß</a:t>
            </a:r>
            <a:r>
              <a:rPr lang="en-GB" dirty="0" err="1">
                <a:solidFill>
                  <a:srgbClr val="FF0000"/>
                </a:solidFill>
              </a:rPr>
              <a:t>en</a:t>
            </a:r>
            <a:r>
              <a:rPr lang="en-GB" dirty="0"/>
              <a:t> </a:t>
            </a:r>
            <a:r>
              <a:rPr lang="en-GB" dirty="0" err="1"/>
              <a:t>Flugplatz</a:t>
            </a:r>
            <a:r>
              <a:rPr lang="en-GB" dirty="0"/>
              <a:t>, </a:t>
            </a:r>
            <a:r>
              <a:rPr lang="en-GB" dirty="0" err="1"/>
              <a:t>ein</a:t>
            </a:r>
            <a:r>
              <a:rPr lang="en-GB" dirty="0" err="1">
                <a:solidFill>
                  <a:srgbClr val="FF0000"/>
                </a:solidFill>
              </a:rPr>
              <a:t>e</a:t>
            </a:r>
            <a:r>
              <a:rPr lang="en-GB" dirty="0"/>
              <a:t> </a:t>
            </a:r>
            <a:r>
              <a:rPr lang="en-GB" dirty="0" err="1"/>
              <a:t>alt</a:t>
            </a:r>
            <a:r>
              <a:rPr lang="en-GB" dirty="0" err="1">
                <a:solidFill>
                  <a:srgbClr val="FF0000"/>
                </a:solidFill>
              </a:rPr>
              <a:t>e</a:t>
            </a:r>
            <a:r>
              <a:rPr lang="en-GB" dirty="0"/>
              <a:t> </a:t>
            </a:r>
            <a:r>
              <a:rPr lang="en-GB" dirty="0" err="1"/>
              <a:t>Kirche</a:t>
            </a:r>
            <a:r>
              <a:rPr lang="en-GB" dirty="0"/>
              <a:t> und </a:t>
            </a:r>
            <a:r>
              <a:rPr lang="en-GB" dirty="0" err="1">
                <a:solidFill>
                  <a:srgbClr val="FF0000"/>
                </a:solidFill>
              </a:rPr>
              <a:t>ein</a:t>
            </a:r>
            <a:r>
              <a:rPr lang="en-GB" dirty="0"/>
              <a:t> </a:t>
            </a:r>
            <a:r>
              <a:rPr lang="en-GB" dirty="0" err="1"/>
              <a:t>historisch</a:t>
            </a:r>
            <a:r>
              <a:rPr lang="en-GB" dirty="0" err="1">
                <a:solidFill>
                  <a:srgbClr val="FF0000"/>
                </a:solidFill>
              </a:rPr>
              <a:t>es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/>
              <a:t>Rathaus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In </a:t>
            </a:r>
            <a:r>
              <a:rPr lang="en-GB" dirty="0" err="1"/>
              <a:t>meiner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/>
              <a:t> </a:t>
            </a:r>
            <a:r>
              <a:rPr lang="en-GB" dirty="0" err="1">
                <a:solidFill>
                  <a:srgbClr val="FF0000"/>
                </a:solidFill>
              </a:rPr>
              <a:t>kann</a:t>
            </a:r>
            <a:r>
              <a:rPr lang="en-GB" dirty="0">
                <a:solidFill>
                  <a:srgbClr val="FF0000"/>
                </a:solidFill>
              </a:rPr>
              <a:t> man </a:t>
            </a:r>
            <a:r>
              <a:rPr lang="en-GB" dirty="0"/>
              <a:t>Golf </a:t>
            </a:r>
            <a:r>
              <a:rPr lang="en-GB" dirty="0" err="1">
                <a:solidFill>
                  <a:srgbClr val="FF0000"/>
                </a:solidFill>
              </a:rPr>
              <a:t>spielen</a:t>
            </a:r>
            <a:r>
              <a:rPr lang="en-GB" dirty="0"/>
              <a:t>, </a:t>
            </a:r>
            <a:r>
              <a:rPr lang="en-GB" dirty="0" err="1"/>
              <a:t>schwimmen</a:t>
            </a:r>
            <a:r>
              <a:rPr lang="en-GB" dirty="0"/>
              <a:t> </a:t>
            </a:r>
            <a:r>
              <a:rPr lang="en-GB" dirty="0" err="1">
                <a:solidFill>
                  <a:srgbClr val="FF0000"/>
                </a:solidFill>
              </a:rPr>
              <a:t>gehen</a:t>
            </a:r>
            <a:r>
              <a:rPr lang="en-GB" dirty="0"/>
              <a:t> und ins </a:t>
            </a:r>
            <a:r>
              <a:rPr lang="en-GB" dirty="0" err="1"/>
              <a:t>Theater</a:t>
            </a:r>
            <a:r>
              <a:rPr lang="en-GB" dirty="0"/>
              <a:t> </a:t>
            </a:r>
            <a:r>
              <a:rPr lang="en-GB" dirty="0" err="1">
                <a:solidFill>
                  <a:srgbClr val="FF0000"/>
                </a:solidFill>
              </a:rPr>
              <a:t>gehen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wohne</a:t>
            </a:r>
            <a:r>
              <a:rPr lang="en-GB" dirty="0"/>
              <a:t> </a:t>
            </a:r>
            <a:r>
              <a:rPr lang="en-GB" dirty="0" err="1"/>
              <a:t>gern</a:t>
            </a:r>
            <a:r>
              <a:rPr lang="en-GB" dirty="0"/>
              <a:t> in </a:t>
            </a:r>
            <a:r>
              <a:rPr lang="en-GB" dirty="0" err="1"/>
              <a:t>meiner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dirty="0" err="1">
                <a:solidFill>
                  <a:srgbClr val="FF0000"/>
                </a:solidFill>
              </a:rPr>
              <a:t>denn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>
                <a:solidFill>
                  <a:srgbClr val="FF0000"/>
                </a:solidFill>
              </a:rPr>
              <a:t>habe</a:t>
            </a:r>
            <a:r>
              <a:rPr lang="en-GB" dirty="0"/>
              <a:t>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Familie</a:t>
            </a:r>
            <a:r>
              <a:rPr lang="en-GB" dirty="0"/>
              <a:t> und </a:t>
            </a:r>
            <a:r>
              <a:rPr lang="en-GB" dirty="0" err="1"/>
              <a:t>Freunde</a:t>
            </a:r>
            <a:r>
              <a:rPr lang="en-GB" dirty="0"/>
              <a:t> </a:t>
            </a:r>
            <a:r>
              <a:rPr lang="en-GB" dirty="0" err="1"/>
              <a:t>hier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wohne</a:t>
            </a:r>
            <a:r>
              <a:rPr lang="en-GB" dirty="0"/>
              <a:t> </a:t>
            </a:r>
            <a:r>
              <a:rPr lang="en-GB" dirty="0" err="1"/>
              <a:t>gern</a:t>
            </a:r>
            <a:r>
              <a:rPr lang="en-GB" dirty="0"/>
              <a:t> in </a:t>
            </a:r>
            <a:r>
              <a:rPr lang="en-GB" dirty="0" err="1"/>
              <a:t>meiner</a:t>
            </a:r>
            <a:r>
              <a:rPr lang="en-GB" dirty="0"/>
              <a:t> </a:t>
            </a:r>
            <a:r>
              <a:rPr lang="en-GB" dirty="0" err="1"/>
              <a:t>Heimatstadt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dirty="0" err="1">
                <a:solidFill>
                  <a:srgbClr val="FF0000"/>
                </a:solidFill>
              </a:rPr>
              <a:t>weil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Familie</a:t>
            </a:r>
            <a:r>
              <a:rPr lang="en-GB" dirty="0"/>
              <a:t> und </a:t>
            </a:r>
            <a:r>
              <a:rPr lang="en-GB" dirty="0" err="1"/>
              <a:t>Freunde</a:t>
            </a:r>
            <a:r>
              <a:rPr lang="en-GB" dirty="0"/>
              <a:t> </a:t>
            </a:r>
            <a:r>
              <a:rPr lang="en-GB" dirty="0" err="1"/>
              <a:t>hier</a:t>
            </a:r>
            <a:r>
              <a:rPr lang="en-GB" dirty="0"/>
              <a:t> </a:t>
            </a:r>
            <a:r>
              <a:rPr lang="en-GB" dirty="0" err="1">
                <a:solidFill>
                  <a:srgbClr val="FF0000"/>
                </a:solidFill>
              </a:rPr>
              <a:t>habe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have learned about </a:t>
            </a:r>
            <a:r>
              <a:rPr lang="en-GB" dirty="0" err="1"/>
              <a:t>einen-eine</a:t>
            </a:r>
            <a:r>
              <a:rPr lang="en-GB" dirty="0"/>
              <a:t>- </a:t>
            </a:r>
            <a:r>
              <a:rPr lang="en-GB" dirty="0" err="1"/>
              <a:t>ein</a:t>
            </a:r>
            <a:r>
              <a:rPr lang="en-GB" dirty="0"/>
              <a:t> plus adjective. You have also learned about Man </a:t>
            </a:r>
            <a:r>
              <a:rPr lang="en-GB" dirty="0" err="1"/>
              <a:t>kann</a:t>
            </a:r>
            <a:r>
              <a:rPr lang="en-GB" dirty="0"/>
              <a:t>. You have learned about </a:t>
            </a:r>
            <a:r>
              <a:rPr lang="en-GB" dirty="0" err="1"/>
              <a:t>denn</a:t>
            </a:r>
            <a:r>
              <a:rPr lang="en-GB" dirty="0"/>
              <a:t> and </a:t>
            </a:r>
            <a:r>
              <a:rPr lang="en-GB" dirty="0" err="1"/>
              <a:t>weil</a:t>
            </a:r>
            <a:r>
              <a:rPr lang="en-GB" dirty="0"/>
              <a:t> to express a reason. Use these language features to enhance your style.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Remember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0210-2806-4126-B159-ACE3B6E455CD}" type="datetime1">
              <a:rPr lang="en-GB" smtClean="0"/>
              <a:t>03/09/2017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KHG2017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95AA-2462-47C2-8AC1-8C2C88EDA6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399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</TotalTime>
  <Words>786</Words>
  <Application>Microsoft Office PowerPoint</Application>
  <PresentationFormat>On-screen Show (4:3)</PresentationFormat>
  <Paragraphs>108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Candara</vt:lpstr>
      <vt:lpstr>Symbol</vt:lpstr>
      <vt:lpstr>Waveform</vt:lpstr>
      <vt:lpstr>S3 German Mein Profil</vt:lpstr>
      <vt:lpstr>Paragraph 1: Meine Familie und ich</vt:lpstr>
      <vt:lpstr>Remember…</vt:lpstr>
      <vt:lpstr>Feedback First Draft</vt:lpstr>
      <vt:lpstr>Remember: S1 Freizeit</vt:lpstr>
      <vt:lpstr>Paragraph 2: Meine Freizeit</vt:lpstr>
      <vt:lpstr>Remember…</vt:lpstr>
      <vt:lpstr>Paragraph 3: Meine Heimatstadt</vt:lpstr>
      <vt:lpstr>Remember …</vt:lpstr>
      <vt:lpstr>Approach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 German Mein Profil</dc:title>
  <dc:creator>PC</dc:creator>
  <cp:lastModifiedBy>eleanor magowan</cp:lastModifiedBy>
  <cp:revision>7</cp:revision>
  <dcterms:created xsi:type="dcterms:W3CDTF">2017-02-02T19:59:19Z</dcterms:created>
  <dcterms:modified xsi:type="dcterms:W3CDTF">2017-09-03T19:15:04Z</dcterms:modified>
</cp:coreProperties>
</file>