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58" r:id="rId4"/>
    <p:sldId id="257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60336B-25E9-478E-A0B6-1FE2B0B83AA3}" type="doc">
      <dgm:prSet loTypeId="urn:microsoft.com/office/officeart/2005/8/layout/hProcess4" loCatId="process" qsTypeId="urn:microsoft.com/office/officeart/2005/8/quickstyle/3d1" qsCatId="3D" csTypeId="urn:microsoft.com/office/officeart/2005/8/colors/accent1_1" csCatId="accent1" phldr="1"/>
      <dgm:spPr/>
      <dgm:t>
        <a:bodyPr/>
        <a:lstStyle/>
        <a:p>
          <a:endParaRPr lang="en-GB"/>
        </a:p>
      </dgm:t>
    </dgm:pt>
    <dgm:pt modelId="{1627D29F-8325-4A71-A4BD-97D25917CDAA}">
      <dgm:prSet phldrT="[Text]" custT="1"/>
      <dgm:spPr>
        <a:xfrm>
          <a:off x="387884" y="1993779"/>
          <a:ext cx="1546856" cy="615133"/>
        </a:xfr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ysClr>
            </a:gs>
            <a:gs pos="50000">
              <a:sysClr val="window" lastClr="FFFFFF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ys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GB" sz="16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Preparation, </a:t>
          </a:r>
          <a:r>
            <a:rPr lang="en-GB" sz="16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Planning &amp; </a:t>
          </a:r>
          <a:r>
            <a:rPr lang="en-GB" sz="16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Design</a:t>
          </a:r>
        </a:p>
        <a:p>
          <a:r>
            <a:rPr lang="en-GB" sz="16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Term One</a:t>
          </a:r>
        </a:p>
      </dgm:t>
    </dgm:pt>
    <dgm:pt modelId="{09D87FD0-248E-4C69-B278-49F0E56E93CA}" type="parTrans" cxnId="{B1EED55F-6EC2-4E0C-AA8B-C7F409175F4A}">
      <dgm:prSet/>
      <dgm:spPr/>
      <dgm:t>
        <a:bodyPr/>
        <a:lstStyle/>
        <a:p>
          <a:endParaRPr lang="en-GB"/>
        </a:p>
      </dgm:t>
    </dgm:pt>
    <dgm:pt modelId="{678A85BC-25DE-443E-AEAA-9CD327A8A7D3}" type="sibTrans" cxnId="{B1EED55F-6EC2-4E0C-AA8B-C7F409175F4A}">
      <dgm:prSet/>
      <dgm:spPr>
        <a:xfrm>
          <a:off x="940679" y="1069799"/>
          <a:ext cx="2123118" cy="2123118"/>
        </a:xfrm>
        <a:gradFill rotWithShape="0">
          <a:gsLst>
            <a:gs pos="0">
              <a:srgbClr val="5B9BD5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5B9BD5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5B9BD5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gm:spPr>
      <dgm:t>
        <a:bodyPr/>
        <a:lstStyle/>
        <a:p>
          <a:endParaRPr lang="en-GB"/>
        </a:p>
      </dgm:t>
    </dgm:pt>
    <dgm:pt modelId="{BD90917C-2073-43D1-825F-642CF0ED97D4}">
      <dgm:prSet phldrT="[Text]" custT="1"/>
      <dgm:spPr>
        <a:xfrm>
          <a:off x="1170" y="866034"/>
          <a:ext cx="1740213" cy="1435311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 w="635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gm:spPr>
      <dgm:t>
        <a:bodyPr/>
        <a:lstStyle/>
        <a:p>
          <a:r>
            <a:rPr lang="en-GB" sz="11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Identify </a:t>
          </a:r>
          <a:r>
            <a:rPr lang="en-GB" sz="11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practitioners</a:t>
          </a:r>
          <a:endParaRPr lang="en-GB" sz="11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A61BF8DE-B230-4AD4-BE95-8DDA710FBCBF}" type="parTrans" cxnId="{DAFC6ADA-D603-41EB-9FB2-F2D2B5D92F0D}">
      <dgm:prSet/>
      <dgm:spPr/>
      <dgm:t>
        <a:bodyPr/>
        <a:lstStyle/>
        <a:p>
          <a:endParaRPr lang="en-GB"/>
        </a:p>
      </dgm:t>
    </dgm:pt>
    <dgm:pt modelId="{5690AE6A-05AC-498D-89B9-ADE8DF8E3D52}" type="sibTrans" cxnId="{DAFC6ADA-D603-41EB-9FB2-F2D2B5D92F0D}">
      <dgm:prSet/>
      <dgm:spPr/>
      <dgm:t>
        <a:bodyPr/>
        <a:lstStyle/>
        <a:p>
          <a:endParaRPr lang="en-GB"/>
        </a:p>
      </dgm:t>
    </dgm:pt>
    <dgm:pt modelId="{39E4075F-C929-4A42-8527-015138B23796}">
      <dgm:prSet phldrT="[Text]" custT="1"/>
      <dgm:spPr>
        <a:xfrm>
          <a:off x="2736817" y="558467"/>
          <a:ext cx="1546856" cy="615133"/>
        </a:xfr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ysClr>
            </a:gs>
            <a:gs pos="50000">
              <a:sysClr val="window" lastClr="FFFFFF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ys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GB" sz="16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Knowledge, Skills and Resource Development </a:t>
          </a:r>
        </a:p>
        <a:p>
          <a:r>
            <a:rPr lang="en-GB" sz="16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Term Two</a:t>
          </a:r>
        </a:p>
      </dgm:t>
    </dgm:pt>
    <dgm:pt modelId="{20463F3A-E325-4DD7-8247-81A07D53A3C0}" type="parTrans" cxnId="{F2CFC18E-31D5-408F-812C-CF4A16525B96}">
      <dgm:prSet/>
      <dgm:spPr/>
      <dgm:t>
        <a:bodyPr/>
        <a:lstStyle/>
        <a:p>
          <a:endParaRPr lang="en-GB"/>
        </a:p>
      </dgm:t>
    </dgm:pt>
    <dgm:pt modelId="{6FCE94F3-A17F-425E-832C-7E61E06103BF}" type="sibTrans" cxnId="{F2CFC18E-31D5-408F-812C-CF4A16525B96}">
      <dgm:prSet/>
      <dgm:spPr>
        <a:xfrm>
          <a:off x="3275110" y="-81815"/>
          <a:ext cx="2345479" cy="2345479"/>
        </a:xfrm>
        <a:gradFill rotWithShape="0">
          <a:gsLst>
            <a:gs pos="0">
              <a:srgbClr val="5B9BD5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5B9BD5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5B9BD5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gm:spPr>
      <dgm:t>
        <a:bodyPr/>
        <a:lstStyle/>
        <a:p>
          <a:endParaRPr lang="en-GB"/>
        </a:p>
      </dgm:t>
    </dgm:pt>
    <dgm:pt modelId="{F5ED31E0-BA21-450E-B60C-4F01EB216842}">
      <dgm:prSet phldrT="[Text]" custT="1"/>
      <dgm:spPr>
        <a:xfrm>
          <a:off x="2350103" y="866034"/>
          <a:ext cx="1740213" cy="1435311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 w="635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gm:spPr>
      <dgm:t>
        <a:bodyPr/>
        <a:lstStyle/>
        <a:p>
          <a:r>
            <a:rPr lang="en-GB" sz="105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Facilitate professional dialogue and collaboration (twilight)</a:t>
          </a:r>
        </a:p>
      </dgm:t>
    </dgm:pt>
    <dgm:pt modelId="{5F8D3F2D-6AED-4144-8B1F-88F5E22EE83F}" type="parTrans" cxnId="{720D3110-90E8-4203-8CF8-B5744F47FBD8}">
      <dgm:prSet/>
      <dgm:spPr/>
      <dgm:t>
        <a:bodyPr/>
        <a:lstStyle/>
        <a:p>
          <a:endParaRPr lang="en-GB"/>
        </a:p>
      </dgm:t>
    </dgm:pt>
    <dgm:pt modelId="{44CD2098-7679-4F06-A78F-83CFC7E8A353}" type="sibTrans" cxnId="{720D3110-90E8-4203-8CF8-B5744F47FBD8}">
      <dgm:prSet/>
      <dgm:spPr/>
      <dgm:t>
        <a:bodyPr/>
        <a:lstStyle/>
        <a:p>
          <a:endParaRPr lang="en-GB"/>
        </a:p>
      </dgm:t>
    </dgm:pt>
    <dgm:pt modelId="{16860D05-0174-40CB-8680-D554BCB032E4}">
      <dgm:prSet phldrT="[Text]" custT="1"/>
      <dgm:spPr>
        <a:xfrm>
          <a:off x="5085750" y="1993779"/>
          <a:ext cx="1546856" cy="615133"/>
        </a:xfr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ysClr>
            </a:gs>
            <a:gs pos="50000">
              <a:sysClr val="window" lastClr="FFFFFF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ys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GB" sz="16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Implementation &amp; Enhancement</a:t>
          </a:r>
        </a:p>
        <a:p>
          <a:r>
            <a:rPr lang="en-GB" sz="16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Term Three</a:t>
          </a:r>
        </a:p>
      </dgm:t>
    </dgm:pt>
    <dgm:pt modelId="{6EB5CB47-01DD-4F18-9467-DC526249840C}" type="parTrans" cxnId="{D3142388-0FE1-4DEB-B2D6-A394CF04B6BF}">
      <dgm:prSet/>
      <dgm:spPr/>
      <dgm:t>
        <a:bodyPr/>
        <a:lstStyle/>
        <a:p>
          <a:endParaRPr lang="en-GB"/>
        </a:p>
      </dgm:t>
    </dgm:pt>
    <dgm:pt modelId="{1594C87A-F0B9-44EF-B8A5-E8B6F67CF72C}" type="sibTrans" cxnId="{D3142388-0FE1-4DEB-B2D6-A394CF04B6BF}">
      <dgm:prSet/>
      <dgm:spPr>
        <a:xfrm>
          <a:off x="5638544" y="1069799"/>
          <a:ext cx="2123118" cy="2123118"/>
        </a:xfrm>
        <a:gradFill rotWithShape="0">
          <a:gsLst>
            <a:gs pos="0">
              <a:srgbClr val="5B9BD5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5B9BD5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5B9BD5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gm:spPr>
      <dgm:t>
        <a:bodyPr/>
        <a:lstStyle/>
        <a:p>
          <a:endParaRPr lang="en-GB"/>
        </a:p>
      </dgm:t>
    </dgm:pt>
    <dgm:pt modelId="{F91B3338-AFBC-4022-8CBD-2EE72634F4A2}">
      <dgm:prSet phldrT="[Text]" custT="1"/>
      <dgm:spPr>
        <a:xfrm>
          <a:off x="4699036" y="866034"/>
          <a:ext cx="1740213" cy="1435311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 w="635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gm:spPr>
      <dgm:t>
        <a:bodyPr/>
        <a:lstStyle/>
        <a:p>
          <a:r>
            <a:rPr lang="en-GB" sz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Facilitate professional dialogue and collaboration (twilight)</a:t>
          </a:r>
        </a:p>
      </dgm:t>
    </dgm:pt>
    <dgm:pt modelId="{9B1AD062-8EAC-48E7-AA03-190544F2EC95}" type="parTrans" cxnId="{EF8F8796-B5BA-449A-A427-0E6035D01D5C}">
      <dgm:prSet/>
      <dgm:spPr/>
      <dgm:t>
        <a:bodyPr/>
        <a:lstStyle/>
        <a:p>
          <a:endParaRPr lang="en-GB"/>
        </a:p>
      </dgm:t>
    </dgm:pt>
    <dgm:pt modelId="{1C3D4001-35F2-4984-94BA-4746DF73A0CA}" type="sibTrans" cxnId="{EF8F8796-B5BA-449A-A427-0E6035D01D5C}">
      <dgm:prSet/>
      <dgm:spPr/>
      <dgm:t>
        <a:bodyPr/>
        <a:lstStyle/>
        <a:p>
          <a:endParaRPr lang="en-GB"/>
        </a:p>
      </dgm:t>
    </dgm:pt>
    <dgm:pt modelId="{1AA8008E-3D84-4EA2-BE0F-B9640C6BE673}">
      <dgm:prSet custT="1"/>
      <dgm:spPr>
        <a:xfrm>
          <a:off x="7434683" y="558467"/>
          <a:ext cx="1546856" cy="615133"/>
        </a:xfr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ysClr>
            </a:gs>
            <a:gs pos="50000">
              <a:sysClr val="window" lastClr="FFFFFF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ys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GB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Evaluation </a:t>
          </a:r>
          <a:r>
            <a:rPr lang="en-GB" sz="14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&amp; </a:t>
          </a:r>
          <a:r>
            <a:rPr lang="en-GB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Sharing of </a:t>
          </a:r>
          <a:r>
            <a:rPr lang="en-GB" sz="14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Knowledge</a:t>
          </a:r>
          <a:r>
            <a:rPr lang="en-GB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, Skills </a:t>
          </a:r>
          <a:r>
            <a:rPr lang="en-GB" sz="14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&amp; Resources</a:t>
          </a:r>
        </a:p>
        <a:p>
          <a:r>
            <a:rPr lang="en-GB" sz="14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Term Four</a:t>
          </a:r>
          <a:endParaRPr lang="en-GB" sz="1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8BEEF9F4-B0B8-49B2-B62A-A5EA2EEA5D93}" type="parTrans" cxnId="{F4D58919-9E98-49AE-8D6D-8FA7411F33BB}">
      <dgm:prSet/>
      <dgm:spPr/>
      <dgm:t>
        <a:bodyPr/>
        <a:lstStyle/>
        <a:p>
          <a:endParaRPr lang="en-GB"/>
        </a:p>
      </dgm:t>
    </dgm:pt>
    <dgm:pt modelId="{CD445E92-C450-46E7-BA64-A754B3C1A544}" type="sibTrans" cxnId="{F4D58919-9E98-49AE-8D6D-8FA7411F33BB}">
      <dgm:prSet/>
      <dgm:spPr/>
      <dgm:t>
        <a:bodyPr/>
        <a:lstStyle/>
        <a:p>
          <a:endParaRPr lang="en-GB"/>
        </a:p>
      </dgm:t>
    </dgm:pt>
    <dgm:pt modelId="{7C8DFAA1-7F98-4CF1-8934-90D935C9C9A4}">
      <dgm:prSet phldrT="[Text]" custT="1"/>
      <dgm:spPr>
        <a:xfrm>
          <a:off x="1170" y="866034"/>
          <a:ext cx="1740213" cy="1435311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 w="635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gm:spPr>
      <dgm:t>
        <a:bodyPr/>
        <a:lstStyle/>
        <a:p>
          <a:r>
            <a:rPr lang="en-GB" sz="11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Group practitioners by sector and or key theme</a:t>
          </a:r>
        </a:p>
      </dgm:t>
    </dgm:pt>
    <dgm:pt modelId="{671AADC1-3084-4B0F-B33B-AECD13B3E20D}" type="parTrans" cxnId="{E92D637C-7F85-4E08-A19C-48E3A78EB2C0}">
      <dgm:prSet/>
      <dgm:spPr/>
      <dgm:t>
        <a:bodyPr/>
        <a:lstStyle/>
        <a:p>
          <a:endParaRPr lang="en-GB"/>
        </a:p>
      </dgm:t>
    </dgm:pt>
    <dgm:pt modelId="{8A65F7F7-4A45-49C0-BEFD-869AC36BECC0}" type="sibTrans" cxnId="{E92D637C-7F85-4E08-A19C-48E3A78EB2C0}">
      <dgm:prSet/>
      <dgm:spPr/>
      <dgm:t>
        <a:bodyPr/>
        <a:lstStyle/>
        <a:p>
          <a:endParaRPr lang="en-GB"/>
        </a:p>
      </dgm:t>
    </dgm:pt>
    <dgm:pt modelId="{64936AAE-4616-48D2-8573-6523CE5E07F6}">
      <dgm:prSet phldrT="[Text]" custT="1"/>
      <dgm:spPr>
        <a:xfrm>
          <a:off x="1170" y="866034"/>
          <a:ext cx="1740213" cy="1435311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 w="635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gm:spPr>
      <dgm:t>
        <a:bodyPr/>
        <a:lstStyle/>
        <a:p>
          <a:r>
            <a:rPr lang="en-GB" sz="11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Arrange launch events to deliver training in methodology (half day)</a:t>
          </a:r>
        </a:p>
      </dgm:t>
    </dgm:pt>
    <dgm:pt modelId="{E140C560-2FC0-4A7C-B014-706D55CF982A}" type="parTrans" cxnId="{28626D2D-7D86-49D7-96E2-D8FB5C07F0C1}">
      <dgm:prSet/>
      <dgm:spPr/>
      <dgm:t>
        <a:bodyPr/>
        <a:lstStyle/>
        <a:p>
          <a:endParaRPr lang="en-GB"/>
        </a:p>
      </dgm:t>
    </dgm:pt>
    <dgm:pt modelId="{C8D8E277-E0C3-4B53-81BA-DFC5F20881CA}" type="sibTrans" cxnId="{28626D2D-7D86-49D7-96E2-D8FB5C07F0C1}">
      <dgm:prSet/>
      <dgm:spPr/>
      <dgm:t>
        <a:bodyPr/>
        <a:lstStyle/>
        <a:p>
          <a:endParaRPr lang="en-GB"/>
        </a:p>
      </dgm:t>
    </dgm:pt>
    <dgm:pt modelId="{FD4CD09D-D352-4641-83B5-DAE85CE94CDB}">
      <dgm:prSet phldrT="[Text]" custT="1"/>
      <dgm:spPr>
        <a:xfrm>
          <a:off x="1170" y="866034"/>
          <a:ext cx="1740213" cy="1435311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 w="635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gm:spPr>
      <dgm:t>
        <a:bodyPr/>
        <a:lstStyle/>
        <a:p>
          <a:r>
            <a:rPr lang="en-GB" sz="11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Invite key questions / proposals under key themes</a:t>
          </a:r>
        </a:p>
      </dgm:t>
    </dgm:pt>
    <dgm:pt modelId="{206C1BEE-521B-4563-8F8C-BFA236220BD5}" type="parTrans" cxnId="{9D92F06C-3127-4288-882A-4DC280021994}">
      <dgm:prSet/>
      <dgm:spPr/>
      <dgm:t>
        <a:bodyPr/>
        <a:lstStyle/>
        <a:p>
          <a:endParaRPr lang="en-GB"/>
        </a:p>
      </dgm:t>
    </dgm:pt>
    <dgm:pt modelId="{29D222C8-FA0E-445F-9096-EF35106319B3}" type="sibTrans" cxnId="{9D92F06C-3127-4288-882A-4DC280021994}">
      <dgm:prSet/>
      <dgm:spPr/>
      <dgm:t>
        <a:bodyPr/>
        <a:lstStyle/>
        <a:p>
          <a:endParaRPr lang="en-GB"/>
        </a:p>
      </dgm:t>
    </dgm:pt>
    <dgm:pt modelId="{D59849D5-E0EA-4F8B-9709-11D423AE7FC4}">
      <dgm:prSet phldrT="[Text]" custT="1"/>
      <dgm:spPr>
        <a:xfrm>
          <a:off x="2350103" y="866034"/>
          <a:ext cx="1740213" cy="1435311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 w="635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gm:spPr>
      <dgm:t>
        <a:bodyPr/>
        <a:lstStyle/>
        <a:p>
          <a:r>
            <a:rPr lang="en-GB" sz="105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Facilitate access to key measures, resources and research</a:t>
          </a:r>
        </a:p>
      </dgm:t>
    </dgm:pt>
    <dgm:pt modelId="{5B3F1DD2-C553-4669-BFB5-2D3CDF2FA092}" type="parTrans" cxnId="{CDB85D09-C483-40E6-8A69-B13422FA4CD7}">
      <dgm:prSet/>
      <dgm:spPr/>
      <dgm:t>
        <a:bodyPr/>
        <a:lstStyle/>
        <a:p>
          <a:endParaRPr lang="en-GB"/>
        </a:p>
      </dgm:t>
    </dgm:pt>
    <dgm:pt modelId="{AACE8A05-34FB-4024-B92F-99C80E38EEDD}" type="sibTrans" cxnId="{CDB85D09-C483-40E6-8A69-B13422FA4CD7}">
      <dgm:prSet/>
      <dgm:spPr/>
      <dgm:t>
        <a:bodyPr/>
        <a:lstStyle/>
        <a:p>
          <a:endParaRPr lang="en-GB"/>
        </a:p>
      </dgm:t>
    </dgm:pt>
    <dgm:pt modelId="{8C6FA3D6-79CC-407E-A3B7-3D72C84C50CA}">
      <dgm:prSet phldrT="[Text]" custT="1"/>
      <dgm:spPr>
        <a:xfrm>
          <a:off x="2350103" y="866034"/>
          <a:ext cx="1740213" cy="1435311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 w="635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gm:spPr>
      <dgm:t>
        <a:bodyPr/>
        <a:lstStyle/>
        <a:p>
          <a:r>
            <a:rPr lang="en-GB" sz="105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EPS Link to meet with each group to support implementation (coaching and mentoring)</a:t>
          </a:r>
        </a:p>
      </dgm:t>
    </dgm:pt>
    <dgm:pt modelId="{A460998A-9936-459C-AFDA-FC3AEDD0775D}" type="parTrans" cxnId="{BD40C897-39FB-44BB-856E-B655AC43F2B6}">
      <dgm:prSet/>
      <dgm:spPr/>
      <dgm:t>
        <a:bodyPr/>
        <a:lstStyle/>
        <a:p>
          <a:endParaRPr lang="en-GB"/>
        </a:p>
      </dgm:t>
    </dgm:pt>
    <dgm:pt modelId="{62B4F90C-7311-4464-A746-D8F069D8176A}" type="sibTrans" cxnId="{BD40C897-39FB-44BB-856E-B655AC43F2B6}">
      <dgm:prSet/>
      <dgm:spPr/>
      <dgm:t>
        <a:bodyPr/>
        <a:lstStyle/>
        <a:p>
          <a:endParaRPr lang="en-GB"/>
        </a:p>
      </dgm:t>
    </dgm:pt>
    <dgm:pt modelId="{FD72680C-43A4-45AD-957E-E5C7B7D29133}">
      <dgm:prSet phldrT="[Text]" custT="1"/>
      <dgm:spPr>
        <a:xfrm>
          <a:off x="1170" y="866034"/>
          <a:ext cx="1740213" cy="1435311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 w="635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gm:spPr>
      <dgm:t>
        <a:bodyPr/>
        <a:lstStyle/>
        <a:p>
          <a:r>
            <a:rPr lang="en-GB" sz="11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Identify EPS links for each theme</a:t>
          </a:r>
        </a:p>
      </dgm:t>
    </dgm:pt>
    <dgm:pt modelId="{6C8F20EB-CDAC-4337-903C-FBA00203255E}" type="parTrans" cxnId="{1706F9FE-0EE7-4119-B3BD-F29B31FE5F2E}">
      <dgm:prSet/>
      <dgm:spPr/>
      <dgm:t>
        <a:bodyPr/>
        <a:lstStyle/>
        <a:p>
          <a:endParaRPr lang="en-GB"/>
        </a:p>
      </dgm:t>
    </dgm:pt>
    <dgm:pt modelId="{1BAAD6AB-A504-4279-895B-F4EF62F1B755}" type="sibTrans" cxnId="{1706F9FE-0EE7-4119-B3BD-F29B31FE5F2E}">
      <dgm:prSet/>
      <dgm:spPr/>
      <dgm:t>
        <a:bodyPr/>
        <a:lstStyle/>
        <a:p>
          <a:endParaRPr lang="en-GB"/>
        </a:p>
      </dgm:t>
    </dgm:pt>
    <dgm:pt modelId="{96D67197-AA15-4695-BB1F-47E90663B730}">
      <dgm:prSet phldrT="[Text]" custT="1"/>
      <dgm:spPr>
        <a:xfrm>
          <a:off x="4699036" y="866034"/>
          <a:ext cx="1740213" cy="1435311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 w="635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gm:spPr>
      <dgm:t>
        <a:bodyPr/>
        <a:lstStyle/>
        <a:p>
          <a:endParaRPr lang="en-GB" sz="11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FF0228E9-0649-4BC7-8C28-CE18154F750C}" type="parTrans" cxnId="{DE08D5EC-3565-4CDD-99FC-5F96182CCCC7}">
      <dgm:prSet/>
      <dgm:spPr/>
      <dgm:t>
        <a:bodyPr/>
        <a:lstStyle/>
        <a:p>
          <a:endParaRPr lang="en-GB"/>
        </a:p>
      </dgm:t>
    </dgm:pt>
    <dgm:pt modelId="{4233341C-69CA-4320-AA7D-27C5DBC8FC3E}" type="sibTrans" cxnId="{DE08D5EC-3565-4CDD-99FC-5F96182CCCC7}">
      <dgm:prSet/>
      <dgm:spPr/>
      <dgm:t>
        <a:bodyPr/>
        <a:lstStyle/>
        <a:p>
          <a:endParaRPr lang="en-GB"/>
        </a:p>
      </dgm:t>
    </dgm:pt>
    <dgm:pt modelId="{3AD2EF6D-F47A-482D-9F2D-34E1B2C08D3B}">
      <dgm:prSet phldrT="[Text]" custT="1"/>
      <dgm:spPr>
        <a:xfrm>
          <a:off x="2350103" y="866034"/>
          <a:ext cx="1740213" cy="1435311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 w="635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gm:spPr>
      <dgm:t>
        <a:bodyPr/>
        <a:lstStyle/>
        <a:p>
          <a:r>
            <a:rPr lang="en-GB" sz="105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Deliver introductory training in key theme (one day)</a:t>
          </a:r>
        </a:p>
      </dgm:t>
    </dgm:pt>
    <dgm:pt modelId="{23246A4F-E372-41E0-A7AF-8C5B6D31D638}" type="parTrans" cxnId="{3A20E067-2990-43EB-BAE5-F0DC5D48861E}">
      <dgm:prSet/>
      <dgm:spPr/>
      <dgm:t>
        <a:bodyPr/>
        <a:lstStyle/>
        <a:p>
          <a:endParaRPr lang="en-GB"/>
        </a:p>
      </dgm:t>
    </dgm:pt>
    <dgm:pt modelId="{E9FBBB16-F444-42E3-BC34-29D7E8CD840D}" type="sibTrans" cxnId="{3A20E067-2990-43EB-BAE5-F0DC5D48861E}">
      <dgm:prSet/>
      <dgm:spPr/>
      <dgm:t>
        <a:bodyPr/>
        <a:lstStyle/>
        <a:p>
          <a:endParaRPr lang="en-GB"/>
        </a:p>
      </dgm:t>
    </dgm:pt>
    <dgm:pt modelId="{92D65E5E-815E-4218-BB50-86EA758C1C07}">
      <dgm:prSet phldrT="[Text]" custT="1"/>
      <dgm:spPr>
        <a:xfrm>
          <a:off x="4699036" y="866034"/>
          <a:ext cx="1740213" cy="1435311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 w="635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gm:spPr>
      <dgm:t>
        <a:bodyPr/>
        <a:lstStyle/>
        <a:p>
          <a:r>
            <a:rPr lang="en-GB" sz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EPS Link to meet with each group to support implementation (coaching and mentoring)</a:t>
          </a:r>
        </a:p>
      </dgm:t>
    </dgm:pt>
    <dgm:pt modelId="{1CE18B14-180B-4A63-810E-631857FA2F43}" type="parTrans" cxnId="{5DF648E4-A88E-4118-98F0-52143983B064}">
      <dgm:prSet/>
      <dgm:spPr/>
      <dgm:t>
        <a:bodyPr/>
        <a:lstStyle/>
        <a:p>
          <a:endParaRPr lang="en-GB"/>
        </a:p>
      </dgm:t>
    </dgm:pt>
    <dgm:pt modelId="{151C1F9D-9F67-473B-A968-25D19DCBF5A0}" type="sibTrans" cxnId="{5DF648E4-A88E-4118-98F0-52143983B064}">
      <dgm:prSet/>
      <dgm:spPr/>
      <dgm:t>
        <a:bodyPr/>
        <a:lstStyle/>
        <a:p>
          <a:endParaRPr lang="en-GB"/>
        </a:p>
      </dgm:t>
    </dgm:pt>
    <dgm:pt modelId="{C19CE50D-BA8D-4C7F-8B65-EC489B3DC2CA}">
      <dgm:prSet/>
      <dgm:spPr>
        <a:xfrm>
          <a:off x="7047969" y="866034"/>
          <a:ext cx="1740213" cy="1435311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 w="635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gm:spPr>
      <dgm:t>
        <a:bodyPr/>
        <a:lstStyle/>
        <a:p>
          <a:r>
            <a:rPr lang="en-GB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Arrange showcase event to share knowledge, skills and resources</a:t>
          </a:r>
        </a:p>
      </dgm:t>
    </dgm:pt>
    <dgm:pt modelId="{D73D2F98-55BE-4AFB-8F22-F2409752A633}" type="parTrans" cxnId="{6266A8AE-2827-4EFE-8916-073186CD88CB}">
      <dgm:prSet/>
      <dgm:spPr/>
      <dgm:t>
        <a:bodyPr/>
        <a:lstStyle/>
        <a:p>
          <a:endParaRPr lang="en-GB"/>
        </a:p>
      </dgm:t>
    </dgm:pt>
    <dgm:pt modelId="{302AEEDB-551D-4E30-8786-C8AD73E49711}" type="sibTrans" cxnId="{6266A8AE-2827-4EFE-8916-073186CD88CB}">
      <dgm:prSet/>
      <dgm:spPr/>
      <dgm:t>
        <a:bodyPr/>
        <a:lstStyle/>
        <a:p>
          <a:endParaRPr lang="en-GB"/>
        </a:p>
      </dgm:t>
    </dgm:pt>
    <dgm:pt modelId="{1D945F7E-D5CD-4325-A4A2-9F924951CE30}">
      <dgm:prSet/>
      <dgm:spPr>
        <a:xfrm>
          <a:off x="7047969" y="866034"/>
          <a:ext cx="1740213" cy="1435311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 w="635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gm:spPr>
      <dgm:t>
        <a:bodyPr/>
        <a:lstStyle/>
        <a:p>
          <a:r>
            <a:rPr lang="en-GB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Gather completed submissions</a:t>
          </a:r>
        </a:p>
      </dgm:t>
    </dgm:pt>
    <dgm:pt modelId="{38B833CB-E02D-4B66-9027-1A09E643BC92}" type="parTrans" cxnId="{B8C0C459-DC8B-44E2-AFBA-16AD014CDBFD}">
      <dgm:prSet/>
      <dgm:spPr/>
      <dgm:t>
        <a:bodyPr/>
        <a:lstStyle/>
        <a:p>
          <a:endParaRPr lang="en-GB"/>
        </a:p>
      </dgm:t>
    </dgm:pt>
    <dgm:pt modelId="{E9152AF6-3C0E-405D-BE73-BE6ECCF3E21B}" type="sibTrans" cxnId="{B8C0C459-DC8B-44E2-AFBA-16AD014CDBFD}">
      <dgm:prSet/>
      <dgm:spPr/>
      <dgm:t>
        <a:bodyPr/>
        <a:lstStyle/>
        <a:p>
          <a:endParaRPr lang="en-GB"/>
        </a:p>
      </dgm:t>
    </dgm:pt>
    <dgm:pt modelId="{9D853B4C-8A01-4EC0-B1A4-02C377BAAD8E}">
      <dgm:prSet/>
      <dgm:spPr>
        <a:xfrm>
          <a:off x="7047969" y="866034"/>
          <a:ext cx="1740213" cy="1435311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 w="635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gm:spPr>
      <dgm:t>
        <a:bodyPr/>
        <a:lstStyle/>
        <a:p>
          <a:r>
            <a:rPr lang="en-GB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Share in the form of an Inclusive Practice Journal</a:t>
          </a:r>
        </a:p>
      </dgm:t>
    </dgm:pt>
    <dgm:pt modelId="{D3FAA2A4-8798-45A6-B542-FD9BAFC1957C}" type="parTrans" cxnId="{136A22F3-F44C-47A7-A81B-B7F5BC2899FF}">
      <dgm:prSet/>
      <dgm:spPr/>
      <dgm:t>
        <a:bodyPr/>
        <a:lstStyle/>
        <a:p>
          <a:endParaRPr lang="en-GB"/>
        </a:p>
      </dgm:t>
    </dgm:pt>
    <dgm:pt modelId="{86FCA4CB-15EE-4962-BAED-C78B85A05DDE}" type="sibTrans" cxnId="{136A22F3-F44C-47A7-A81B-B7F5BC2899FF}">
      <dgm:prSet/>
      <dgm:spPr/>
      <dgm:t>
        <a:bodyPr/>
        <a:lstStyle/>
        <a:p>
          <a:endParaRPr lang="en-GB"/>
        </a:p>
      </dgm:t>
    </dgm:pt>
    <dgm:pt modelId="{08A2B8E3-35F9-4368-AE2D-5E820B9BC89B}">
      <dgm:prSet/>
      <dgm:spPr>
        <a:xfrm>
          <a:off x="7047969" y="866034"/>
          <a:ext cx="1740213" cy="1435311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 w="635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gm:spPr>
      <dgm:t>
        <a:bodyPr/>
        <a:lstStyle/>
        <a:p>
          <a:r>
            <a:rPr lang="en-GB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Evaluate practitioner experiences</a:t>
          </a:r>
        </a:p>
      </dgm:t>
    </dgm:pt>
    <dgm:pt modelId="{7E47354B-4D71-42AC-93B6-A6F0DE6638D5}" type="parTrans" cxnId="{1305BE7E-E86A-4587-9E9E-383FD937F14E}">
      <dgm:prSet/>
      <dgm:spPr/>
      <dgm:t>
        <a:bodyPr/>
        <a:lstStyle/>
        <a:p>
          <a:endParaRPr lang="en-GB"/>
        </a:p>
      </dgm:t>
    </dgm:pt>
    <dgm:pt modelId="{B34A539E-DF9C-4D59-A033-E48500F12F21}" type="sibTrans" cxnId="{1305BE7E-E86A-4587-9E9E-383FD937F14E}">
      <dgm:prSet/>
      <dgm:spPr/>
      <dgm:t>
        <a:bodyPr/>
        <a:lstStyle/>
        <a:p>
          <a:endParaRPr lang="en-GB"/>
        </a:p>
      </dgm:t>
    </dgm:pt>
    <dgm:pt modelId="{645D8AF1-7BC1-4777-950D-A6909FFC93A8}">
      <dgm:prSet phldrT="[Text]" custT="1"/>
      <dgm:spPr>
        <a:xfrm>
          <a:off x="4699036" y="866034"/>
          <a:ext cx="1740213" cy="1435311"/>
        </a:xfr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 w="635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gm:spPr>
      <dgm:t>
        <a:bodyPr/>
        <a:lstStyle/>
        <a:p>
          <a:r>
            <a:rPr lang="en-GB" sz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Deliver enhanced training in theme (one day)</a:t>
          </a:r>
        </a:p>
      </dgm:t>
    </dgm:pt>
    <dgm:pt modelId="{48AA8313-0947-4D7B-BF4E-9B2904177DFB}" type="parTrans" cxnId="{1EBD96F4-59DF-49BC-AE7B-AD052ECC8715}">
      <dgm:prSet/>
      <dgm:spPr/>
      <dgm:t>
        <a:bodyPr/>
        <a:lstStyle/>
        <a:p>
          <a:endParaRPr lang="en-GB"/>
        </a:p>
      </dgm:t>
    </dgm:pt>
    <dgm:pt modelId="{E0A3719B-36EB-4EFA-A33A-5FCDC16DF214}" type="sibTrans" cxnId="{1EBD96F4-59DF-49BC-AE7B-AD052ECC8715}">
      <dgm:prSet/>
      <dgm:spPr/>
      <dgm:t>
        <a:bodyPr/>
        <a:lstStyle/>
        <a:p>
          <a:endParaRPr lang="en-GB"/>
        </a:p>
      </dgm:t>
    </dgm:pt>
    <dgm:pt modelId="{1EDAAA56-0A4A-4BA5-8622-F063A4742440}" type="pres">
      <dgm:prSet presAssocID="{3160336B-25E9-478E-A0B6-1FE2B0B83AA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A9515FA-828A-410F-9CA4-95DF4BF08C42}" type="pres">
      <dgm:prSet presAssocID="{3160336B-25E9-478E-A0B6-1FE2B0B83AA3}" presName="tSp" presStyleCnt="0"/>
      <dgm:spPr/>
    </dgm:pt>
    <dgm:pt modelId="{7C07A34C-3CDB-43C7-9F4D-1EB34DAFD0BD}" type="pres">
      <dgm:prSet presAssocID="{3160336B-25E9-478E-A0B6-1FE2B0B83AA3}" presName="bSp" presStyleCnt="0"/>
      <dgm:spPr/>
    </dgm:pt>
    <dgm:pt modelId="{DC75A2D4-5449-40FD-BE8A-E9CD7292E633}" type="pres">
      <dgm:prSet presAssocID="{3160336B-25E9-478E-A0B6-1FE2B0B83AA3}" presName="process" presStyleCnt="0"/>
      <dgm:spPr/>
    </dgm:pt>
    <dgm:pt modelId="{59EC461D-8ACE-4232-AA0D-24F96DAC9E28}" type="pres">
      <dgm:prSet presAssocID="{1627D29F-8325-4A71-A4BD-97D25917CDAA}" presName="composite1" presStyleCnt="0"/>
      <dgm:spPr/>
    </dgm:pt>
    <dgm:pt modelId="{D3EB2A23-FAFB-414A-A835-BB4D1EC35788}" type="pres">
      <dgm:prSet presAssocID="{1627D29F-8325-4A71-A4BD-97D25917CDAA}" presName="dummyNode1" presStyleLbl="node1" presStyleIdx="0" presStyleCnt="4"/>
      <dgm:spPr/>
    </dgm:pt>
    <dgm:pt modelId="{4474BF77-C93F-4EBA-94BE-4CA541E13865}" type="pres">
      <dgm:prSet presAssocID="{1627D29F-8325-4A71-A4BD-97D25917CDAA}" presName="childNode1" presStyleLbl="bgAcc1" presStyleIdx="0" presStyleCnt="4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GB"/>
        </a:p>
      </dgm:t>
    </dgm:pt>
    <dgm:pt modelId="{9FA2F138-3C3E-49FB-8600-E75F290C560C}" type="pres">
      <dgm:prSet presAssocID="{1627D29F-8325-4A71-A4BD-97D25917CDAA}" presName="childNode1tx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E36C801-E6DA-45D5-B0B0-999DF7590D54}" type="pres">
      <dgm:prSet presAssocID="{1627D29F-8325-4A71-A4BD-97D25917CDAA}" presName="parentNode1" presStyleLbl="node1" presStyleIdx="0" presStyleCnt="4">
        <dgm:presLayoutVars>
          <dgm:chMax val="1"/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GB"/>
        </a:p>
      </dgm:t>
    </dgm:pt>
    <dgm:pt modelId="{4E567992-EC1B-498C-AF4A-18D948F927DF}" type="pres">
      <dgm:prSet presAssocID="{1627D29F-8325-4A71-A4BD-97D25917CDAA}" presName="connSite1" presStyleCnt="0"/>
      <dgm:spPr/>
    </dgm:pt>
    <dgm:pt modelId="{EDB5B7C4-FC25-4525-AE88-C2B9FAF89DDC}" type="pres">
      <dgm:prSet presAssocID="{678A85BC-25DE-443E-AEAA-9CD327A8A7D3}" presName="Name9" presStyleLbl="sibTrans2D1" presStyleIdx="0" presStyleCnt="3"/>
      <dgm:spPr>
        <a:prstGeom prst="leftCircularArrow">
          <a:avLst>
            <a:gd name="adj1" fmla="val 4108"/>
            <a:gd name="adj2" fmla="val 517278"/>
            <a:gd name="adj3" fmla="val 2292788"/>
            <a:gd name="adj4" fmla="val 9024489"/>
            <a:gd name="adj5" fmla="val 4793"/>
          </a:avLst>
        </a:prstGeom>
      </dgm:spPr>
      <dgm:t>
        <a:bodyPr/>
        <a:lstStyle/>
        <a:p>
          <a:endParaRPr lang="en-GB"/>
        </a:p>
      </dgm:t>
    </dgm:pt>
    <dgm:pt modelId="{76D4191B-1120-42EA-B514-782E11E44F94}" type="pres">
      <dgm:prSet presAssocID="{39E4075F-C929-4A42-8527-015138B23796}" presName="composite2" presStyleCnt="0"/>
      <dgm:spPr/>
    </dgm:pt>
    <dgm:pt modelId="{46937818-0D2F-4194-8415-D5BD973E0059}" type="pres">
      <dgm:prSet presAssocID="{39E4075F-C929-4A42-8527-015138B23796}" presName="dummyNode2" presStyleLbl="node1" presStyleIdx="0" presStyleCnt="4"/>
      <dgm:spPr/>
    </dgm:pt>
    <dgm:pt modelId="{DC6A6534-D0E0-4E4C-87A9-7D886CBD1AF8}" type="pres">
      <dgm:prSet presAssocID="{39E4075F-C929-4A42-8527-015138B23796}" presName="childNode2" presStyleLbl="bgAcc1" presStyleIdx="1" presStyleCnt="4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GB"/>
        </a:p>
      </dgm:t>
    </dgm:pt>
    <dgm:pt modelId="{7658F6EC-185C-44DC-AE56-4DF888FA57E0}" type="pres">
      <dgm:prSet presAssocID="{39E4075F-C929-4A42-8527-015138B23796}" presName="childNode2tx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4AB853E-F172-4F4C-8887-4313F8E661DA}" type="pres">
      <dgm:prSet presAssocID="{39E4075F-C929-4A42-8527-015138B23796}" presName="parentNode2" presStyleLbl="node1" presStyleIdx="1" presStyleCnt="4">
        <dgm:presLayoutVars>
          <dgm:chMax val="0"/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GB"/>
        </a:p>
      </dgm:t>
    </dgm:pt>
    <dgm:pt modelId="{08ABF304-DD78-41F1-B1A1-ED4604FF1487}" type="pres">
      <dgm:prSet presAssocID="{39E4075F-C929-4A42-8527-015138B23796}" presName="connSite2" presStyleCnt="0"/>
      <dgm:spPr/>
    </dgm:pt>
    <dgm:pt modelId="{4AE221A1-1C80-47F0-97FE-12577DFBDC98}" type="pres">
      <dgm:prSet presAssocID="{6FCE94F3-A17F-425E-832C-7E61E06103BF}" presName="Name18" presStyleLbl="sibTrans2D1" presStyleIdx="1" presStyleCnt="3"/>
      <dgm:spPr>
        <a:prstGeom prst="circularArrow">
          <a:avLst>
            <a:gd name="adj1" fmla="val 3719"/>
            <a:gd name="adj2" fmla="val 463854"/>
            <a:gd name="adj3" fmla="val 19360635"/>
            <a:gd name="adj4" fmla="val 12575511"/>
            <a:gd name="adj5" fmla="val 4339"/>
          </a:avLst>
        </a:prstGeom>
      </dgm:spPr>
      <dgm:t>
        <a:bodyPr/>
        <a:lstStyle/>
        <a:p>
          <a:endParaRPr lang="en-GB"/>
        </a:p>
      </dgm:t>
    </dgm:pt>
    <dgm:pt modelId="{A9FC378A-6913-4C11-AB87-11637F22745D}" type="pres">
      <dgm:prSet presAssocID="{16860D05-0174-40CB-8680-D554BCB032E4}" presName="composite1" presStyleCnt="0"/>
      <dgm:spPr/>
    </dgm:pt>
    <dgm:pt modelId="{B0B5F40A-57C6-4690-9468-5F6E318C30BE}" type="pres">
      <dgm:prSet presAssocID="{16860D05-0174-40CB-8680-D554BCB032E4}" presName="dummyNode1" presStyleLbl="node1" presStyleIdx="1" presStyleCnt="4"/>
      <dgm:spPr/>
    </dgm:pt>
    <dgm:pt modelId="{9567AE79-95EF-4B0F-AE44-07D0F72315BE}" type="pres">
      <dgm:prSet presAssocID="{16860D05-0174-40CB-8680-D554BCB032E4}" presName="childNode1" presStyleLbl="bgAcc1" presStyleIdx="2" presStyleCnt="4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GB"/>
        </a:p>
      </dgm:t>
    </dgm:pt>
    <dgm:pt modelId="{9D02BB2E-CE8E-4C09-94FE-BCF9228FCBC4}" type="pres">
      <dgm:prSet presAssocID="{16860D05-0174-40CB-8680-D554BCB032E4}" presName="childNode1tx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DFE4B06-587F-4C3D-B7A3-87AC5B1AA2AF}" type="pres">
      <dgm:prSet presAssocID="{16860D05-0174-40CB-8680-D554BCB032E4}" presName="parentNode1" presStyleLbl="node1" presStyleIdx="2" presStyleCnt="4">
        <dgm:presLayoutVars>
          <dgm:chMax val="1"/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GB"/>
        </a:p>
      </dgm:t>
    </dgm:pt>
    <dgm:pt modelId="{8ECFDBA1-C92B-4CDA-85BB-8CCE16DF20FC}" type="pres">
      <dgm:prSet presAssocID="{16860D05-0174-40CB-8680-D554BCB032E4}" presName="connSite1" presStyleCnt="0"/>
      <dgm:spPr/>
    </dgm:pt>
    <dgm:pt modelId="{70C6F210-F151-4397-821D-41BD8F39C176}" type="pres">
      <dgm:prSet presAssocID="{1594C87A-F0B9-44EF-B8A5-E8B6F67CF72C}" presName="Name9" presStyleLbl="sibTrans2D1" presStyleIdx="2" presStyleCnt="3"/>
      <dgm:spPr>
        <a:prstGeom prst="leftCircularArrow">
          <a:avLst>
            <a:gd name="adj1" fmla="val 4108"/>
            <a:gd name="adj2" fmla="val 517278"/>
            <a:gd name="adj3" fmla="val 2292788"/>
            <a:gd name="adj4" fmla="val 9024489"/>
            <a:gd name="adj5" fmla="val 4793"/>
          </a:avLst>
        </a:prstGeom>
      </dgm:spPr>
      <dgm:t>
        <a:bodyPr/>
        <a:lstStyle/>
        <a:p>
          <a:endParaRPr lang="en-GB"/>
        </a:p>
      </dgm:t>
    </dgm:pt>
    <dgm:pt modelId="{652605AB-0977-4C5E-8BD5-DAE665B0DA8F}" type="pres">
      <dgm:prSet presAssocID="{1AA8008E-3D84-4EA2-BE0F-B9640C6BE673}" presName="composite2" presStyleCnt="0"/>
      <dgm:spPr/>
    </dgm:pt>
    <dgm:pt modelId="{B72E3EE0-372A-47B9-91CE-E4AE0EB19075}" type="pres">
      <dgm:prSet presAssocID="{1AA8008E-3D84-4EA2-BE0F-B9640C6BE673}" presName="dummyNode2" presStyleLbl="node1" presStyleIdx="2" presStyleCnt="4"/>
      <dgm:spPr/>
    </dgm:pt>
    <dgm:pt modelId="{A1B4A78C-87FE-41E4-9624-86B3F20C4325}" type="pres">
      <dgm:prSet presAssocID="{1AA8008E-3D84-4EA2-BE0F-B9640C6BE673}" presName="childNode2" presStyleLbl="bgAcc1" presStyleIdx="3" presStyleCnt="4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GB"/>
        </a:p>
      </dgm:t>
    </dgm:pt>
    <dgm:pt modelId="{0D1376DA-BAB8-4144-ABEB-20E30E1A5837}" type="pres">
      <dgm:prSet presAssocID="{1AA8008E-3D84-4EA2-BE0F-B9640C6BE673}" presName="childNode2tx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F998855-E37F-4C13-8A99-93A0EC6F9C25}" type="pres">
      <dgm:prSet presAssocID="{1AA8008E-3D84-4EA2-BE0F-B9640C6BE673}" presName="parentNode2" presStyleLbl="node1" presStyleIdx="3" presStyleCnt="4">
        <dgm:presLayoutVars>
          <dgm:chMax val="0"/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GB"/>
        </a:p>
      </dgm:t>
    </dgm:pt>
    <dgm:pt modelId="{9EBF448F-FB49-4B47-A02A-F6B8AA165B4D}" type="pres">
      <dgm:prSet presAssocID="{1AA8008E-3D84-4EA2-BE0F-B9640C6BE673}" presName="connSite2" presStyleCnt="0"/>
      <dgm:spPr/>
    </dgm:pt>
  </dgm:ptLst>
  <dgm:cxnLst>
    <dgm:cxn modelId="{1305BE7E-E86A-4587-9E9E-383FD937F14E}" srcId="{1AA8008E-3D84-4EA2-BE0F-B9640C6BE673}" destId="{08A2B8E3-35F9-4368-AE2D-5E820B9BC89B}" srcOrd="3" destOrd="0" parTransId="{7E47354B-4D71-42AC-93B6-A6F0DE6638D5}" sibTransId="{B34A539E-DF9C-4D59-A033-E48500F12F21}"/>
    <dgm:cxn modelId="{DFE19FA6-3CB9-4350-A727-A01917476FDE}" type="presOf" srcId="{9D853B4C-8A01-4EC0-B1A4-02C377BAAD8E}" destId="{0D1376DA-BAB8-4144-ABEB-20E30E1A5837}" srcOrd="1" destOrd="1" presId="urn:microsoft.com/office/officeart/2005/8/layout/hProcess4"/>
    <dgm:cxn modelId="{A3C0C5FC-ED91-4DDF-BBEB-835EF4FC7613}" type="presOf" srcId="{7C8DFAA1-7F98-4CF1-8934-90D935C9C9A4}" destId="{9FA2F138-3C3E-49FB-8600-E75F290C560C}" srcOrd="1" destOrd="2" presId="urn:microsoft.com/office/officeart/2005/8/layout/hProcess4"/>
    <dgm:cxn modelId="{72208886-17B8-4E1E-9F6D-0723EEDAD28B}" type="presOf" srcId="{3160336B-25E9-478E-A0B6-1FE2B0B83AA3}" destId="{1EDAAA56-0A4A-4BA5-8622-F063A4742440}" srcOrd="0" destOrd="0" presId="urn:microsoft.com/office/officeart/2005/8/layout/hProcess4"/>
    <dgm:cxn modelId="{2FB55316-562D-4E8C-9D58-62086956DA94}" type="presOf" srcId="{645D8AF1-7BC1-4777-950D-A6909FFC93A8}" destId="{9567AE79-95EF-4B0F-AE44-07D0F72315BE}" srcOrd="0" destOrd="1" presId="urn:microsoft.com/office/officeart/2005/8/layout/hProcess4"/>
    <dgm:cxn modelId="{5EDA6C75-8E59-42D2-B07E-B4053D0E6F4E}" type="presOf" srcId="{9D853B4C-8A01-4EC0-B1A4-02C377BAAD8E}" destId="{A1B4A78C-87FE-41E4-9624-86B3F20C4325}" srcOrd="0" destOrd="1" presId="urn:microsoft.com/office/officeart/2005/8/layout/hProcess4"/>
    <dgm:cxn modelId="{2ED3DE37-4070-4052-9893-3C3FCD7912A8}" type="presOf" srcId="{1627D29F-8325-4A71-A4BD-97D25917CDAA}" destId="{5E36C801-E6DA-45D5-B0B0-999DF7590D54}" srcOrd="0" destOrd="0" presId="urn:microsoft.com/office/officeart/2005/8/layout/hProcess4"/>
    <dgm:cxn modelId="{00F66562-0DB2-4236-840A-CA169286C3BC}" type="presOf" srcId="{6FCE94F3-A17F-425E-832C-7E61E06103BF}" destId="{4AE221A1-1C80-47F0-97FE-12577DFBDC98}" srcOrd="0" destOrd="0" presId="urn:microsoft.com/office/officeart/2005/8/layout/hProcess4"/>
    <dgm:cxn modelId="{9E2C4CD3-3FFE-43CD-9774-F68ADF04F63B}" type="presOf" srcId="{8C6FA3D6-79CC-407E-A3B7-3D72C84C50CA}" destId="{7658F6EC-185C-44DC-AE56-4DF888FA57E0}" srcOrd="1" destOrd="3" presId="urn:microsoft.com/office/officeart/2005/8/layout/hProcess4"/>
    <dgm:cxn modelId="{EF8F8796-B5BA-449A-A427-0E6035D01D5C}" srcId="{16860D05-0174-40CB-8680-D554BCB032E4}" destId="{F91B3338-AFBC-4022-8CBD-2EE72634F4A2}" srcOrd="0" destOrd="0" parTransId="{9B1AD062-8EAC-48E7-AA03-190544F2EC95}" sibTransId="{1C3D4001-35F2-4984-94BA-4746DF73A0CA}"/>
    <dgm:cxn modelId="{5DF648E4-A88E-4118-98F0-52143983B064}" srcId="{16860D05-0174-40CB-8680-D554BCB032E4}" destId="{92D65E5E-815E-4218-BB50-86EA758C1C07}" srcOrd="2" destOrd="0" parTransId="{1CE18B14-180B-4A63-810E-631857FA2F43}" sibTransId="{151C1F9D-9F67-473B-A968-25D19DCBF5A0}"/>
    <dgm:cxn modelId="{F2CFC18E-31D5-408F-812C-CF4A16525B96}" srcId="{3160336B-25E9-478E-A0B6-1FE2B0B83AA3}" destId="{39E4075F-C929-4A42-8527-015138B23796}" srcOrd="1" destOrd="0" parTransId="{20463F3A-E325-4DD7-8247-81A07D53A3C0}" sibTransId="{6FCE94F3-A17F-425E-832C-7E61E06103BF}"/>
    <dgm:cxn modelId="{32064258-CFDA-45A4-B95A-44DA9DA18CC3}" type="presOf" srcId="{3AD2EF6D-F47A-482D-9F2D-34E1B2C08D3B}" destId="{DC6A6534-D0E0-4E4C-87A9-7D886CBD1AF8}" srcOrd="0" destOrd="2" presId="urn:microsoft.com/office/officeart/2005/8/layout/hProcess4"/>
    <dgm:cxn modelId="{D3DFDDF9-6810-42A5-9690-C3D7ED8EC261}" type="presOf" srcId="{C19CE50D-BA8D-4C7F-8B65-EC489B3DC2CA}" destId="{A1B4A78C-87FE-41E4-9624-86B3F20C4325}" srcOrd="0" destOrd="2" presId="urn:microsoft.com/office/officeart/2005/8/layout/hProcess4"/>
    <dgm:cxn modelId="{D2372400-DD66-44AB-9E02-7608BD5289C0}" type="presOf" srcId="{BD90917C-2073-43D1-825F-642CF0ED97D4}" destId="{9FA2F138-3C3E-49FB-8600-E75F290C560C}" srcOrd="1" destOrd="0" presId="urn:microsoft.com/office/officeart/2005/8/layout/hProcess4"/>
    <dgm:cxn modelId="{E5E26CC8-1923-42D6-A01A-7E9AA4185EFF}" type="presOf" srcId="{64936AAE-4616-48D2-8573-6523CE5E07F6}" destId="{9FA2F138-3C3E-49FB-8600-E75F290C560C}" srcOrd="1" destOrd="4" presId="urn:microsoft.com/office/officeart/2005/8/layout/hProcess4"/>
    <dgm:cxn modelId="{28626D2D-7D86-49D7-96E2-D8FB5C07F0C1}" srcId="{1627D29F-8325-4A71-A4BD-97D25917CDAA}" destId="{64936AAE-4616-48D2-8573-6523CE5E07F6}" srcOrd="4" destOrd="0" parTransId="{E140C560-2FC0-4A7C-B014-706D55CF982A}" sibTransId="{C8D8E277-E0C3-4B53-81BA-DFC5F20881CA}"/>
    <dgm:cxn modelId="{3A20E067-2990-43EB-BAE5-F0DC5D48861E}" srcId="{39E4075F-C929-4A42-8527-015138B23796}" destId="{3AD2EF6D-F47A-482D-9F2D-34E1B2C08D3B}" srcOrd="2" destOrd="0" parTransId="{23246A4F-E372-41E0-A7AF-8C5B6D31D638}" sibTransId="{E9FBBB16-F444-42E3-BC34-29D7E8CD840D}"/>
    <dgm:cxn modelId="{CDB85D09-C483-40E6-8A69-B13422FA4CD7}" srcId="{39E4075F-C929-4A42-8527-015138B23796}" destId="{D59849D5-E0EA-4F8B-9709-11D423AE7FC4}" srcOrd="1" destOrd="0" parTransId="{5B3F1DD2-C553-4669-BFB5-2D3CDF2FA092}" sibTransId="{AACE8A05-34FB-4024-B92F-99C80E38EEDD}"/>
    <dgm:cxn modelId="{554C0D8E-AC7A-40F3-A007-B9173B332383}" type="presOf" srcId="{7C8DFAA1-7F98-4CF1-8934-90D935C9C9A4}" destId="{4474BF77-C93F-4EBA-94BE-4CA541E13865}" srcOrd="0" destOrd="2" presId="urn:microsoft.com/office/officeart/2005/8/layout/hProcess4"/>
    <dgm:cxn modelId="{A37452BB-0A5F-4DAF-B282-AED04A8ED5A6}" type="presOf" srcId="{92D65E5E-815E-4218-BB50-86EA758C1C07}" destId="{9D02BB2E-CE8E-4C09-94FE-BCF9228FCBC4}" srcOrd="1" destOrd="2" presId="urn:microsoft.com/office/officeart/2005/8/layout/hProcess4"/>
    <dgm:cxn modelId="{02CEBB00-DCDE-475B-8DDD-9EA498F375B4}" type="presOf" srcId="{C19CE50D-BA8D-4C7F-8B65-EC489B3DC2CA}" destId="{0D1376DA-BAB8-4144-ABEB-20E30E1A5837}" srcOrd="1" destOrd="2" presId="urn:microsoft.com/office/officeart/2005/8/layout/hProcess4"/>
    <dgm:cxn modelId="{1EBD96F4-59DF-49BC-AE7B-AD052ECC8715}" srcId="{16860D05-0174-40CB-8680-D554BCB032E4}" destId="{645D8AF1-7BC1-4777-950D-A6909FFC93A8}" srcOrd="1" destOrd="0" parTransId="{48AA8313-0947-4D7B-BF4E-9B2904177DFB}" sibTransId="{E0A3719B-36EB-4EFA-A33A-5FCDC16DF214}"/>
    <dgm:cxn modelId="{0164E9CC-61C5-4801-9BC8-835BE45C0F9E}" type="presOf" srcId="{F5ED31E0-BA21-450E-B60C-4F01EB216842}" destId="{7658F6EC-185C-44DC-AE56-4DF888FA57E0}" srcOrd="1" destOrd="0" presId="urn:microsoft.com/office/officeart/2005/8/layout/hProcess4"/>
    <dgm:cxn modelId="{30C495D0-2F2E-414F-8C3B-1C9414AF3F35}" type="presOf" srcId="{FD4CD09D-D352-4641-83B5-DAE85CE94CDB}" destId="{9FA2F138-3C3E-49FB-8600-E75F290C560C}" srcOrd="1" destOrd="1" presId="urn:microsoft.com/office/officeart/2005/8/layout/hProcess4"/>
    <dgm:cxn modelId="{6266A8AE-2827-4EFE-8916-073186CD88CB}" srcId="{1AA8008E-3D84-4EA2-BE0F-B9640C6BE673}" destId="{C19CE50D-BA8D-4C7F-8B65-EC489B3DC2CA}" srcOrd="2" destOrd="0" parTransId="{D73D2F98-55BE-4AFB-8F22-F2409752A633}" sibTransId="{302AEEDB-551D-4E30-8786-C8AD73E49711}"/>
    <dgm:cxn modelId="{1706F9FE-0EE7-4119-B3BD-F29B31FE5F2E}" srcId="{1627D29F-8325-4A71-A4BD-97D25917CDAA}" destId="{FD72680C-43A4-45AD-957E-E5C7B7D29133}" srcOrd="3" destOrd="0" parTransId="{6C8F20EB-CDAC-4337-903C-FBA00203255E}" sibTransId="{1BAAD6AB-A504-4279-895B-F4EF62F1B755}"/>
    <dgm:cxn modelId="{FD3845E7-FD3A-447A-BD51-F274EF7CB574}" type="presOf" srcId="{1D945F7E-D5CD-4325-A4A2-9F924951CE30}" destId="{0D1376DA-BAB8-4144-ABEB-20E30E1A5837}" srcOrd="1" destOrd="0" presId="urn:microsoft.com/office/officeart/2005/8/layout/hProcess4"/>
    <dgm:cxn modelId="{521CBA7C-69ED-466A-9285-5D4D67D3090F}" type="presOf" srcId="{BD90917C-2073-43D1-825F-642CF0ED97D4}" destId="{4474BF77-C93F-4EBA-94BE-4CA541E13865}" srcOrd="0" destOrd="0" presId="urn:microsoft.com/office/officeart/2005/8/layout/hProcess4"/>
    <dgm:cxn modelId="{D3142388-0FE1-4DEB-B2D6-A394CF04B6BF}" srcId="{3160336B-25E9-478E-A0B6-1FE2B0B83AA3}" destId="{16860D05-0174-40CB-8680-D554BCB032E4}" srcOrd="2" destOrd="0" parTransId="{6EB5CB47-01DD-4F18-9467-DC526249840C}" sibTransId="{1594C87A-F0B9-44EF-B8A5-E8B6F67CF72C}"/>
    <dgm:cxn modelId="{8D587B9E-934F-4E28-99AC-76D4A3DC3BF3}" type="presOf" srcId="{1AA8008E-3D84-4EA2-BE0F-B9640C6BE673}" destId="{6F998855-E37F-4C13-8A99-93A0EC6F9C25}" srcOrd="0" destOrd="0" presId="urn:microsoft.com/office/officeart/2005/8/layout/hProcess4"/>
    <dgm:cxn modelId="{264AAEAE-650C-4AFF-8C73-A2A375D07BC2}" type="presOf" srcId="{FD72680C-43A4-45AD-957E-E5C7B7D29133}" destId="{4474BF77-C93F-4EBA-94BE-4CA541E13865}" srcOrd="0" destOrd="3" presId="urn:microsoft.com/office/officeart/2005/8/layout/hProcess4"/>
    <dgm:cxn modelId="{25DF6F28-069A-46B3-B28F-29F089DF3A0C}" type="presOf" srcId="{08A2B8E3-35F9-4368-AE2D-5E820B9BC89B}" destId="{A1B4A78C-87FE-41E4-9624-86B3F20C4325}" srcOrd="0" destOrd="3" presId="urn:microsoft.com/office/officeart/2005/8/layout/hProcess4"/>
    <dgm:cxn modelId="{A147ED58-329D-413D-8F03-0712C5E03B71}" type="presOf" srcId="{3AD2EF6D-F47A-482D-9F2D-34E1B2C08D3B}" destId="{7658F6EC-185C-44DC-AE56-4DF888FA57E0}" srcOrd="1" destOrd="2" presId="urn:microsoft.com/office/officeart/2005/8/layout/hProcess4"/>
    <dgm:cxn modelId="{720D3110-90E8-4203-8CF8-B5744F47FBD8}" srcId="{39E4075F-C929-4A42-8527-015138B23796}" destId="{F5ED31E0-BA21-450E-B60C-4F01EB216842}" srcOrd="0" destOrd="0" parTransId="{5F8D3F2D-6AED-4144-8B1F-88F5E22EE83F}" sibTransId="{44CD2098-7679-4F06-A78F-83CFC7E8A353}"/>
    <dgm:cxn modelId="{0BF00385-3D70-44AD-8631-3E52B00C2EA9}" type="presOf" srcId="{F91B3338-AFBC-4022-8CBD-2EE72634F4A2}" destId="{9567AE79-95EF-4B0F-AE44-07D0F72315BE}" srcOrd="0" destOrd="0" presId="urn:microsoft.com/office/officeart/2005/8/layout/hProcess4"/>
    <dgm:cxn modelId="{2CE68D94-D17B-40F6-97AF-930DA1102308}" type="presOf" srcId="{64936AAE-4616-48D2-8573-6523CE5E07F6}" destId="{4474BF77-C93F-4EBA-94BE-4CA541E13865}" srcOrd="0" destOrd="4" presId="urn:microsoft.com/office/officeart/2005/8/layout/hProcess4"/>
    <dgm:cxn modelId="{53F91014-DA2C-43B5-BEBA-0B0F9B981804}" type="presOf" srcId="{96D67197-AA15-4695-BB1F-47E90663B730}" destId="{9567AE79-95EF-4B0F-AE44-07D0F72315BE}" srcOrd="0" destOrd="3" presId="urn:microsoft.com/office/officeart/2005/8/layout/hProcess4"/>
    <dgm:cxn modelId="{CAC978BD-D3B6-4374-846D-467095C6E961}" type="presOf" srcId="{39E4075F-C929-4A42-8527-015138B23796}" destId="{A4AB853E-F172-4F4C-8887-4313F8E661DA}" srcOrd="0" destOrd="0" presId="urn:microsoft.com/office/officeart/2005/8/layout/hProcess4"/>
    <dgm:cxn modelId="{5F799D12-9576-479F-92A1-8BA2CA65C33E}" type="presOf" srcId="{92D65E5E-815E-4218-BB50-86EA758C1C07}" destId="{9567AE79-95EF-4B0F-AE44-07D0F72315BE}" srcOrd="0" destOrd="2" presId="urn:microsoft.com/office/officeart/2005/8/layout/hProcess4"/>
    <dgm:cxn modelId="{45F46D64-3264-42EF-9626-944210984042}" type="presOf" srcId="{678A85BC-25DE-443E-AEAA-9CD327A8A7D3}" destId="{EDB5B7C4-FC25-4525-AE88-C2B9FAF89DDC}" srcOrd="0" destOrd="0" presId="urn:microsoft.com/office/officeart/2005/8/layout/hProcess4"/>
    <dgm:cxn modelId="{7B334A89-0381-421E-B599-B4A98A6A2D6B}" type="presOf" srcId="{645D8AF1-7BC1-4777-950D-A6909FFC93A8}" destId="{9D02BB2E-CE8E-4C09-94FE-BCF9228FCBC4}" srcOrd="1" destOrd="1" presId="urn:microsoft.com/office/officeart/2005/8/layout/hProcess4"/>
    <dgm:cxn modelId="{E92D637C-7F85-4E08-A19C-48E3A78EB2C0}" srcId="{1627D29F-8325-4A71-A4BD-97D25917CDAA}" destId="{7C8DFAA1-7F98-4CF1-8934-90D935C9C9A4}" srcOrd="2" destOrd="0" parTransId="{671AADC1-3084-4B0F-B33B-AECD13B3E20D}" sibTransId="{8A65F7F7-4A45-49C0-BEFD-869AC36BECC0}"/>
    <dgm:cxn modelId="{FEFE23DF-458E-4595-B5D1-D6D86C61CE6D}" type="presOf" srcId="{FD72680C-43A4-45AD-957E-E5C7B7D29133}" destId="{9FA2F138-3C3E-49FB-8600-E75F290C560C}" srcOrd="1" destOrd="3" presId="urn:microsoft.com/office/officeart/2005/8/layout/hProcess4"/>
    <dgm:cxn modelId="{9D92F06C-3127-4288-882A-4DC280021994}" srcId="{1627D29F-8325-4A71-A4BD-97D25917CDAA}" destId="{FD4CD09D-D352-4641-83B5-DAE85CE94CDB}" srcOrd="1" destOrd="0" parTransId="{206C1BEE-521B-4563-8F8C-BFA236220BD5}" sibTransId="{29D222C8-FA0E-445F-9096-EF35106319B3}"/>
    <dgm:cxn modelId="{BD40C897-39FB-44BB-856E-B655AC43F2B6}" srcId="{39E4075F-C929-4A42-8527-015138B23796}" destId="{8C6FA3D6-79CC-407E-A3B7-3D72C84C50CA}" srcOrd="3" destOrd="0" parTransId="{A460998A-9936-459C-AFDA-FC3AEDD0775D}" sibTransId="{62B4F90C-7311-4464-A746-D8F069D8176A}"/>
    <dgm:cxn modelId="{B8C0C459-DC8B-44E2-AFBA-16AD014CDBFD}" srcId="{1AA8008E-3D84-4EA2-BE0F-B9640C6BE673}" destId="{1D945F7E-D5CD-4325-A4A2-9F924951CE30}" srcOrd="0" destOrd="0" parTransId="{38B833CB-E02D-4B66-9027-1A09E643BC92}" sibTransId="{E9152AF6-3C0E-405D-BE73-BE6ECCF3E21B}"/>
    <dgm:cxn modelId="{41BE384B-1165-4EA9-BB4C-99737472C41D}" type="presOf" srcId="{8C6FA3D6-79CC-407E-A3B7-3D72C84C50CA}" destId="{DC6A6534-D0E0-4E4C-87A9-7D886CBD1AF8}" srcOrd="0" destOrd="3" presId="urn:microsoft.com/office/officeart/2005/8/layout/hProcess4"/>
    <dgm:cxn modelId="{C75202F4-1A18-454B-AEDD-DBEAC5982753}" type="presOf" srcId="{1D945F7E-D5CD-4325-A4A2-9F924951CE30}" destId="{A1B4A78C-87FE-41E4-9624-86B3F20C4325}" srcOrd="0" destOrd="0" presId="urn:microsoft.com/office/officeart/2005/8/layout/hProcess4"/>
    <dgm:cxn modelId="{DAFC6ADA-D603-41EB-9FB2-F2D2B5D92F0D}" srcId="{1627D29F-8325-4A71-A4BD-97D25917CDAA}" destId="{BD90917C-2073-43D1-825F-642CF0ED97D4}" srcOrd="0" destOrd="0" parTransId="{A61BF8DE-B230-4AD4-BE95-8DDA710FBCBF}" sibTransId="{5690AE6A-05AC-498D-89B9-ADE8DF8E3D52}"/>
    <dgm:cxn modelId="{D2476CA5-2787-4975-9F14-B69F73E865FD}" type="presOf" srcId="{F5ED31E0-BA21-450E-B60C-4F01EB216842}" destId="{DC6A6534-D0E0-4E4C-87A9-7D886CBD1AF8}" srcOrd="0" destOrd="0" presId="urn:microsoft.com/office/officeart/2005/8/layout/hProcess4"/>
    <dgm:cxn modelId="{04D33481-F77A-4E60-BCA1-0263A28B8740}" type="presOf" srcId="{F91B3338-AFBC-4022-8CBD-2EE72634F4A2}" destId="{9D02BB2E-CE8E-4C09-94FE-BCF9228FCBC4}" srcOrd="1" destOrd="0" presId="urn:microsoft.com/office/officeart/2005/8/layout/hProcess4"/>
    <dgm:cxn modelId="{CA35DB6F-6B88-46B4-BC7E-24455BAA6EAB}" type="presOf" srcId="{FD4CD09D-D352-4641-83B5-DAE85CE94CDB}" destId="{4474BF77-C93F-4EBA-94BE-4CA541E13865}" srcOrd="0" destOrd="1" presId="urn:microsoft.com/office/officeart/2005/8/layout/hProcess4"/>
    <dgm:cxn modelId="{146B6A6B-0592-405B-AB15-C83FE1E3582B}" type="presOf" srcId="{96D67197-AA15-4695-BB1F-47E90663B730}" destId="{9D02BB2E-CE8E-4C09-94FE-BCF9228FCBC4}" srcOrd="1" destOrd="3" presId="urn:microsoft.com/office/officeart/2005/8/layout/hProcess4"/>
    <dgm:cxn modelId="{F4D58919-9E98-49AE-8D6D-8FA7411F33BB}" srcId="{3160336B-25E9-478E-A0B6-1FE2B0B83AA3}" destId="{1AA8008E-3D84-4EA2-BE0F-B9640C6BE673}" srcOrd="3" destOrd="0" parTransId="{8BEEF9F4-B0B8-49B2-B62A-A5EA2EEA5D93}" sibTransId="{CD445E92-C450-46E7-BA64-A754B3C1A544}"/>
    <dgm:cxn modelId="{031583D6-3637-4F74-86DD-C777F573BA10}" type="presOf" srcId="{16860D05-0174-40CB-8680-D554BCB032E4}" destId="{ADFE4B06-587F-4C3D-B7A3-87AC5B1AA2AF}" srcOrd="0" destOrd="0" presId="urn:microsoft.com/office/officeart/2005/8/layout/hProcess4"/>
    <dgm:cxn modelId="{404882A4-E851-422D-952C-E0D0C5163105}" type="presOf" srcId="{08A2B8E3-35F9-4368-AE2D-5E820B9BC89B}" destId="{0D1376DA-BAB8-4144-ABEB-20E30E1A5837}" srcOrd="1" destOrd="3" presId="urn:microsoft.com/office/officeart/2005/8/layout/hProcess4"/>
    <dgm:cxn modelId="{8EB390D3-5D73-4983-BD89-9C30A43F8E0E}" type="presOf" srcId="{1594C87A-F0B9-44EF-B8A5-E8B6F67CF72C}" destId="{70C6F210-F151-4397-821D-41BD8F39C176}" srcOrd="0" destOrd="0" presId="urn:microsoft.com/office/officeart/2005/8/layout/hProcess4"/>
    <dgm:cxn modelId="{2C8A0126-B8A4-431E-83C9-11864152FDB3}" type="presOf" srcId="{D59849D5-E0EA-4F8B-9709-11D423AE7FC4}" destId="{DC6A6534-D0E0-4E4C-87A9-7D886CBD1AF8}" srcOrd="0" destOrd="1" presId="urn:microsoft.com/office/officeart/2005/8/layout/hProcess4"/>
    <dgm:cxn modelId="{D1753BD3-95B3-4A59-B59A-2A3BCF77072B}" type="presOf" srcId="{D59849D5-E0EA-4F8B-9709-11D423AE7FC4}" destId="{7658F6EC-185C-44DC-AE56-4DF888FA57E0}" srcOrd="1" destOrd="1" presId="urn:microsoft.com/office/officeart/2005/8/layout/hProcess4"/>
    <dgm:cxn modelId="{136A22F3-F44C-47A7-A81B-B7F5BC2899FF}" srcId="{1AA8008E-3D84-4EA2-BE0F-B9640C6BE673}" destId="{9D853B4C-8A01-4EC0-B1A4-02C377BAAD8E}" srcOrd="1" destOrd="0" parTransId="{D3FAA2A4-8798-45A6-B542-FD9BAFC1957C}" sibTransId="{86FCA4CB-15EE-4962-BAED-C78B85A05DDE}"/>
    <dgm:cxn modelId="{B1EED55F-6EC2-4E0C-AA8B-C7F409175F4A}" srcId="{3160336B-25E9-478E-A0B6-1FE2B0B83AA3}" destId="{1627D29F-8325-4A71-A4BD-97D25917CDAA}" srcOrd="0" destOrd="0" parTransId="{09D87FD0-248E-4C69-B278-49F0E56E93CA}" sibTransId="{678A85BC-25DE-443E-AEAA-9CD327A8A7D3}"/>
    <dgm:cxn modelId="{DE08D5EC-3565-4CDD-99FC-5F96182CCCC7}" srcId="{16860D05-0174-40CB-8680-D554BCB032E4}" destId="{96D67197-AA15-4695-BB1F-47E90663B730}" srcOrd="3" destOrd="0" parTransId="{FF0228E9-0649-4BC7-8C28-CE18154F750C}" sibTransId="{4233341C-69CA-4320-AA7D-27C5DBC8FC3E}"/>
    <dgm:cxn modelId="{0D2C82EF-507B-43EE-B4F2-6A853A9DA773}" type="presParOf" srcId="{1EDAAA56-0A4A-4BA5-8622-F063A4742440}" destId="{1A9515FA-828A-410F-9CA4-95DF4BF08C42}" srcOrd="0" destOrd="0" presId="urn:microsoft.com/office/officeart/2005/8/layout/hProcess4"/>
    <dgm:cxn modelId="{14CD8492-7EC1-4F81-934C-06FD1AC6293B}" type="presParOf" srcId="{1EDAAA56-0A4A-4BA5-8622-F063A4742440}" destId="{7C07A34C-3CDB-43C7-9F4D-1EB34DAFD0BD}" srcOrd="1" destOrd="0" presId="urn:microsoft.com/office/officeart/2005/8/layout/hProcess4"/>
    <dgm:cxn modelId="{B4146AAB-C1FE-4E0E-ABC5-DDCFE8B8F2A1}" type="presParOf" srcId="{1EDAAA56-0A4A-4BA5-8622-F063A4742440}" destId="{DC75A2D4-5449-40FD-BE8A-E9CD7292E633}" srcOrd="2" destOrd="0" presId="urn:microsoft.com/office/officeart/2005/8/layout/hProcess4"/>
    <dgm:cxn modelId="{60C27EB9-B04A-4B3B-80FB-C51F9E18FFD4}" type="presParOf" srcId="{DC75A2D4-5449-40FD-BE8A-E9CD7292E633}" destId="{59EC461D-8ACE-4232-AA0D-24F96DAC9E28}" srcOrd="0" destOrd="0" presId="urn:microsoft.com/office/officeart/2005/8/layout/hProcess4"/>
    <dgm:cxn modelId="{48281718-9F2B-4960-98BD-F08CD35D0034}" type="presParOf" srcId="{59EC461D-8ACE-4232-AA0D-24F96DAC9E28}" destId="{D3EB2A23-FAFB-414A-A835-BB4D1EC35788}" srcOrd="0" destOrd="0" presId="urn:microsoft.com/office/officeart/2005/8/layout/hProcess4"/>
    <dgm:cxn modelId="{94EF6972-163F-4AEC-A705-F4EE27AF3DF8}" type="presParOf" srcId="{59EC461D-8ACE-4232-AA0D-24F96DAC9E28}" destId="{4474BF77-C93F-4EBA-94BE-4CA541E13865}" srcOrd="1" destOrd="0" presId="urn:microsoft.com/office/officeart/2005/8/layout/hProcess4"/>
    <dgm:cxn modelId="{1B296193-FA69-4B1E-8981-22D30EA3607D}" type="presParOf" srcId="{59EC461D-8ACE-4232-AA0D-24F96DAC9E28}" destId="{9FA2F138-3C3E-49FB-8600-E75F290C560C}" srcOrd="2" destOrd="0" presId="urn:microsoft.com/office/officeart/2005/8/layout/hProcess4"/>
    <dgm:cxn modelId="{0F890C49-5D02-489B-BF84-FEBDDAD2D11C}" type="presParOf" srcId="{59EC461D-8ACE-4232-AA0D-24F96DAC9E28}" destId="{5E36C801-E6DA-45D5-B0B0-999DF7590D54}" srcOrd="3" destOrd="0" presId="urn:microsoft.com/office/officeart/2005/8/layout/hProcess4"/>
    <dgm:cxn modelId="{E4B0BDC8-FFC1-4B98-A993-8CD87913405A}" type="presParOf" srcId="{59EC461D-8ACE-4232-AA0D-24F96DAC9E28}" destId="{4E567992-EC1B-498C-AF4A-18D948F927DF}" srcOrd="4" destOrd="0" presId="urn:microsoft.com/office/officeart/2005/8/layout/hProcess4"/>
    <dgm:cxn modelId="{D5651B7B-AE8E-4602-B2ED-2C3ED46564C7}" type="presParOf" srcId="{DC75A2D4-5449-40FD-BE8A-E9CD7292E633}" destId="{EDB5B7C4-FC25-4525-AE88-C2B9FAF89DDC}" srcOrd="1" destOrd="0" presId="urn:microsoft.com/office/officeart/2005/8/layout/hProcess4"/>
    <dgm:cxn modelId="{C1DA8D7D-BAF8-4F92-ADB9-F43E155160FC}" type="presParOf" srcId="{DC75A2D4-5449-40FD-BE8A-E9CD7292E633}" destId="{76D4191B-1120-42EA-B514-782E11E44F94}" srcOrd="2" destOrd="0" presId="urn:microsoft.com/office/officeart/2005/8/layout/hProcess4"/>
    <dgm:cxn modelId="{04894277-ABB5-42E7-9A15-4FA6C9360779}" type="presParOf" srcId="{76D4191B-1120-42EA-B514-782E11E44F94}" destId="{46937818-0D2F-4194-8415-D5BD973E0059}" srcOrd="0" destOrd="0" presId="urn:microsoft.com/office/officeart/2005/8/layout/hProcess4"/>
    <dgm:cxn modelId="{55FA21CF-940E-4A58-973A-BA2B8BA36968}" type="presParOf" srcId="{76D4191B-1120-42EA-B514-782E11E44F94}" destId="{DC6A6534-D0E0-4E4C-87A9-7D886CBD1AF8}" srcOrd="1" destOrd="0" presId="urn:microsoft.com/office/officeart/2005/8/layout/hProcess4"/>
    <dgm:cxn modelId="{DB7F2F41-DA34-4800-A46A-4054EBFBA6C3}" type="presParOf" srcId="{76D4191B-1120-42EA-B514-782E11E44F94}" destId="{7658F6EC-185C-44DC-AE56-4DF888FA57E0}" srcOrd="2" destOrd="0" presId="urn:microsoft.com/office/officeart/2005/8/layout/hProcess4"/>
    <dgm:cxn modelId="{257A60A5-654D-45D4-A58E-966B29BAC95E}" type="presParOf" srcId="{76D4191B-1120-42EA-B514-782E11E44F94}" destId="{A4AB853E-F172-4F4C-8887-4313F8E661DA}" srcOrd="3" destOrd="0" presId="urn:microsoft.com/office/officeart/2005/8/layout/hProcess4"/>
    <dgm:cxn modelId="{0F40C738-B5F0-4B89-B079-451A64159F1B}" type="presParOf" srcId="{76D4191B-1120-42EA-B514-782E11E44F94}" destId="{08ABF304-DD78-41F1-B1A1-ED4604FF1487}" srcOrd="4" destOrd="0" presId="urn:microsoft.com/office/officeart/2005/8/layout/hProcess4"/>
    <dgm:cxn modelId="{CFAFAF11-5356-4245-B6AE-79334FFCBD70}" type="presParOf" srcId="{DC75A2D4-5449-40FD-BE8A-E9CD7292E633}" destId="{4AE221A1-1C80-47F0-97FE-12577DFBDC98}" srcOrd="3" destOrd="0" presId="urn:microsoft.com/office/officeart/2005/8/layout/hProcess4"/>
    <dgm:cxn modelId="{0CDF50CA-7637-4E99-9DF0-4C1274C400C5}" type="presParOf" srcId="{DC75A2D4-5449-40FD-BE8A-E9CD7292E633}" destId="{A9FC378A-6913-4C11-AB87-11637F22745D}" srcOrd="4" destOrd="0" presId="urn:microsoft.com/office/officeart/2005/8/layout/hProcess4"/>
    <dgm:cxn modelId="{2E8207F0-20AF-4D92-B237-02B44A694C4D}" type="presParOf" srcId="{A9FC378A-6913-4C11-AB87-11637F22745D}" destId="{B0B5F40A-57C6-4690-9468-5F6E318C30BE}" srcOrd="0" destOrd="0" presId="urn:microsoft.com/office/officeart/2005/8/layout/hProcess4"/>
    <dgm:cxn modelId="{40F27F84-6DBE-4543-B2F7-065C489B3E31}" type="presParOf" srcId="{A9FC378A-6913-4C11-AB87-11637F22745D}" destId="{9567AE79-95EF-4B0F-AE44-07D0F72315BE}" srcOrd="1" destOrd="0" presId="urn:microsoft.com/office/officeart/2005/8/layout/hProcess4"/>
    <dgm:cxn modelId="{B8B17D24-43BE-4CA5-B4BD-846089728195}" type="presParOf" srcId="{A9FC378A-6913-4C11-AB87-11637F22745D}" destId="{9D02BB2E-CE8E-4C09-94FE-BCF9228FCBC4}" srcOrd="2" destOrd="0" presId="urn:microsoft.com/office/officeart/2005/8/layout/hProcess4"/>
    <dgm:cxn modelId="{321E6710-67D1-48A2-A06D-B1A14EDFB380}" type="presParOf" srcId="{A9FC378A-6913-4C11-AB87-11637F22745D}" destId="{ADFE4B06-587F-4C3D-B7A3-87AC5B1AA2AF}" srcOrd="3" destOrd="0" presId="urn:microsoft.com/office/officeart/2005/8/layout/hProcess4"/>
    <dgm:cxn modelId="{2033304D-5449-49DD-971E-BF66D0F7BA88}" type="presParOf" srcId="{A9FC378A-6913-4C11-AB87-11637F22745D}" destId="{8ECFDBA1-C92B-4CDA-85BB-8CCE16DF20FC}" srcOrd="4" destOrd="0" presId="urn:microsoft.com/office/officeart/2005/8/layout/hProcess4"/>
    <dgm:cxn modelId="{6FEA5069-8E0C-40A5-A278-F5CAC49E0D2C}" type="presParOf" srcId="{DC75A2D4-5449-40FD-BE8A-E9CD7292E633}" destId="{70C6F210-F151-4397-821D-41BD8F39C176}" srcOrd="5" destOrd="0" presId="urn:microsoft.com/office/officeart/2005/8/layout/hProcess4"/>
    <dgm:cxn modelId="{00B7D7F8-7E8A-4CF9-BEB0-9F2ABED2726B}" type="presParOf" srcId="{DC75A2D4-5449-40FD-BE8A-E9CD7292E633}" destId="{652605AB-0977-4C5E-8BD5-DAE665B0DA8F}" srcOrd="6" destOrd="0" presId="urn:microsoft.com/office/officeart/2005/8/layout/hProcess4"/>
    <dgm:cxn modelId="{CA84FA41-7EB9-4A61-9105-133AAC73490A}" type="presParOf" srcId="{652605AB-0977-4C5E-8BD5-DAE665B0DA8F}" destId="{B72E3EE0-372A-47B9-91CE-E4AE0EB19075}" srcOrd="0" destOrd="0" presId="urn:microsoft.com/office/officeart/2005/8/layout/hProcess4"/>
    <dgm:cxn modelId="{79C4F04D-C803-491B-A5E2-E89780C234C6}" type="presParOf" srcId="{652605AB-0977-4C5E-8BD5-DAE665B0DA8F}" destId="{A1B4A78C-87FE-41E4-9624-86B3F20C4325}" srcOrd="1" destOrd="0" presId="urn:microsoft.com/office/officeart/2005/8/layout/hProcess4"/>
    <dgm:cxn modelId="{54E1A12F-47AE-4BA6-9C5B-7FF5F9CC85A1}" type="presParOf" srcId="{652605AB-0977-4C5E-8BD5-DAE665B0DA8F}" destId="{0D1376DA-BAB8-4144-ABEB-20E30E1A5837}" srcOrd="2" destOrd="0" presId="urn:microsoft.com/office/officeart/2005/8/layout/hProcess4"/>
    <dgm:cxn modelId="{D02A65C2-35A0-4624-BB77-991D1F42697D}" type="presParOf" srcId="{652605AB-0977-4C5E-8BD5-DAE665B0DA8F}" destId="{6F998855-E37F-4C13-8A99-93A0EC6F9C25}" srcOrd="3" destOrd="0" presId="urn:microsoft.com/office/officeart/2005/8/layout/hProcess4"/>
    <dgm:cxn modelId="{C31C7C76-AEB9-4C44-8F40-B3D5C8226BA9}" type="presParOf" srcId="{652605AB-0977-4C5E-8BD5-DAE665B0DA8F}" destId="{9EBF448F-FB49-4B47-A02A-F6B8AA165B4D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74BF77-C93F-4EBA-94BE-4CA541E13865}">
      <dsp:nvSpPr>
        <dsp:cNvPr id="0" name=""/>
        <dsp:cNvSpPr/>
      </dsp:nvSpPr>
      <dsp:spPr>
        <a:xfrm>
          <a:off x="3476" y="2426452"/>
          <a:ext cx="2431033" cy="2005094"/>
        </a:xfrm>
        <a:prstGeom prst="roundRect">
          <a:avLst>
            <a:gd name="adj" fmla="val 10000"/>
          </a:avLst>
        </a:prstGeo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 w="635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Identify </a:t>
          </a:r>
          <a:r>
            <a:rPr lang="en-GB" sz="11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practitioners</a:t>
          </a:r>
          <a:endParaRPr lang="en-GB" sz="11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Invite key questions / proposals under key themes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Group practitioners by sector and or key theme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Identify EPS links for each theme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Arrange launch events to deliver training in methodology (half day)</a:t>
          </a:r>
        </a:p>
      </dsp:txBody>
      <dsp:txXfrm>
        <a:off x="49619" y="2472595"/>
        <a:ext cx="2338747" cy="1483145"/>
      </dsp:txXfrm>
    </dsp:sp>
    <dsp:sp modelId="{EDB5B7C4-FC25-4525-AE88-C2B9FAF89DDC}">
      <dsp:nvSpPr>
        <dsp:cNvPr id="0" name=""/>
        <dsp:cNvSpPr/>
      </dsp:nvSpPr>
      <dsp:spPr>
        <a:xfrm>
          <a:off x="1384308" y="2956636"/>
          <a:ext cx="2603224" cy="2603224"/>
        </a:xfrm>
        <a:prstGeom prst="leftCircularArrow">
          <a:avLst>
            <a:gd name="adj1" fmla="val 4108"/>
            <a:gd name="adj2" fmla="val 517278"/>
            <a:gd name="adj3" fmla="val 2292788"/>
            <a:gd name="adj4" fmla="val 9024489"/>
            <a:gd name="adj5" fmla="val 4793"/>
          </a:avLst>
        </a:prstGeom>
        <a:gradFill rotWithShape="0">
          <a:gsLst>
            <a:gs pos="0">
              <a:srgbClr val="5B9BD5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5B9BD5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5B9BD5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E36C801-E6DA-45D5-B0B0-999DF7590D54}">
      <dsp:nvSpPr>
        <dsp:cNvPr id="0" name=""/>
        <dsp:cNvSpPr/>
      </dsp:nvSpPr>
      <dsp:spPr>
        <a:xfrm>
          <a:off x="543706" y="4001884"/>
          <a:ext cx="2160918" cy="859326"/>
        </a:xfrm>
        <a:prstGeom prst="roundRect">
          <a:avLst>
            <a:gd name="adj" fmla="val 10000"/>
          </a:avLst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ysClr>
            </a:gs>
            <a:gs pos="50000">
              <a:sysClr val="window" lastClr="FFFFFF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ys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Preparation, </a:t>
          </a:r>
          <a:r>
            <a:rPr lang="en-GB" sz="16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Planning &amp; </a:t>
          </a:r>
          <a:r>
            <a:rPr lang="en-GB" sz="16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Design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Term One</a:t>
          </a:r>
        </a:p>
      </dsp:txBody>
      <dsp:txXfrm>
        <a:off x="568875" y="4027053"/>
        <a:ext cx="2110580" cy="808988"/>
      </dsp:txXfrm>
    </dsp:sp>
    <dsp:sp modelId="{DC6A6534-D0E0-4E4C-87A9-7D886CBD1AF8}">
      <dsp:nvSpPr>
        <dsp:cNvPr id="0" name=""/>
        <dsp:cNvSpPr/>
      </dsp:nvSpPr>
      <dsp:spPr>
        <a:xfrm>
          <a:off x="3058883" y="2426452"/>
          <a:ext cx="2431033" cy="2005094"/>
        </a:xfrm>
        <a:prstGeom prst="roundRect">
          <a:avLst>
            <a:gd name="adj" fmla="val 10000"/>
          </a:avLst>
        </a:prstGeo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 w="635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05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Facilitate professional dialogue and collaboration (twilight)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05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Facilitate access to key measures, resources and research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05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Deliver introductory training in key theme (one day)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05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EPS Link to meet with each group to support implementation (coaching and mentoring)</a:t>
          </a:r>
        </a:p>
      </dsp:txBody>
      <dsp:txXfrm>
        <a:off x="3105026" y="2902258"/>
        <a:ext cx="2338747" cy="1483145"/>
      </dsp:txXfrm>
    </dsp:sp>
    <dsp:sp modelId="{4AE221A1-1C80-47F0-97FE-12577DFBDC98}">
      <dsp:nvSpPr>
        <dsp:cNvPr id="0" name=""/>
        <dsp:cNvSpPr/>
      </dsp:nvSpPr>
      <dsp:spPr>
        <a:xfrm>
          <a:off x="4419456" y="1219520"/>
          <a:ext cx="2913856" cy="2913856"/>
        </a:xfrm>
        <a:prstGeom prst="circularArrow">
          <a:avLst>
            <a:gd name="adj1" fmla="val 3719"/>
            <a:gd name="adj2" fmla="val 463854"/>
            <a:gd name="adj3" fmla="val 19360635"/>
            <a:gd name="adj4" fmla="val 12575511"/>
            <a:gd name="adj5" fmla="val 4339"/>
          </a:avLst>
        </a:prstGeom>
        <a:gradFill rotWithShape="0">
          <a:gsLst>
            <a:gs pos="0">
              <a:srgbClr val="5B9BD5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5B9BD5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5B9BD5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4AB853E-F172-4F4C-8887-4313F8E661DA}">
      <dsp:nvSpPr>
        <dsp:cNvPr id="0" name=""/>
        <dsp:cNvSpPr/>
      </dsp:nvSpPr>
      <dsp:spPr>
        <a:xfrm>
          <a:off x="3599113" y="1996789"/>
          <a:ext cx="2160918" cy="859326"/>
        </a:xfrm>
        <a:prstGeom prst="roundRect">
          <a:avLst>
            <a:gd name="adj" fmla="val 10000"/>
          </a:avLst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ysClr>
            </a:gs>
            <a:gs pos="50000">
              <a:sysClr val="window" lastClr="FFFFFF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ys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Knowledge, Skills and Resource Development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Term Two</a:t>
          </a:r>
        </a:p>
      </dsp:txBody>
      <dsp:txXfrm>
        <a:off x="3624282" y="2021958"/>
        <a:ext cx="2110580" cy="808988"/>
      </dsp:txXfrm>
    </dsp:sp>
    <dsp:sp modelId="{9567AE79-95EF-4B0F-AE44-07D0F72315BE}">
      <dsp:nvSpPr>
        <dsp:cNvPr id="0" name=""/>
        <dsp:cNvSpPr/>
      </dsp:nvSpPr>
      <dsp:spPr>
        <a:xfrm>
          <a:off x="6114290" y="2426452"/>
          <a:ext cx="2431033" cy="2005094"/>
        </a:xfrm>
        <a:prstGeom prst="roundRect">
          <a:avLst>
            <a:gd name="adj" fmla="val 10000"/>
          </a:avLst>
        </a:prstGeo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 w="635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Facilitate professional dialogue and collaboration (twilight)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Deliver enhanced training in theme (one day)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EPS Link to meet with each group to support implementation (coaching and mentoring)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1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6160433" y="2472595"/>
        <a:ext cx="2338747" cy="1483145"/>
      </dsp:txXfrm>
    </dsp:sp>
    <dsp:sp modelId="{70C6F210-F151-4397-821D-41BD8F39C176}">
      <dsp:nvSpPr>
        <dsp:cNvPr id="0" name=""/>
        <dsp:cNvSpPr/>
      </dsp:nvSpPr>
      <dsp:spPr>
        <a:xfrm>
          <a:off x="7495122" y="2956636"/>
          <a:ext cx="2603224" cy="2603224"/>
        </a:xfrm>
        <a:prstGeom prst="leftCircularArrow">
          <a:avLst>
            <a:gd name="adj1" fmla="val 4108"/>
            <a:gd name="adj2" fmla="val 517278"/>
            <a:gd name="adj3" fmla="val 2292788"/>
            <a:gd name="adj4" fmla="val 9024489"/>
            <a:gd name="adj5" fmla="val 4793"/>
          </a:avLst>
        </a:prstGeom>
        <a:gradFill rotWithShape="0">
          <a:gsLst>
            <a:gs pos="0">
              <a:srgbClr val="5B9BD5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5B9BD5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5B9BD5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DFE4B06-587F-4C3D-B7A3-87AC5B1AA2AF}">
      <dsp:nvSpPr>
        <dsp:cNvPr id="0" name=""/>
        <dsp:cNvSpPr/>
      </dsp:nvSpPr>
      <dsp:spPr>
        <a:xfrm>
          <a:off x="6654519" y="4001884"/>
          <a:ext cx="2160918" cy="859326"/>
        </a:xfrm>
        <a:prstGeom prst="roundRect">
          <a:avLst>
            <a:gd name="adj" fmla="val 10000"/>
          </a:avLst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ysClr>
            </a:gs>
            <a:gs pos="50000">
              <a:sysClr val="window" lastClr="FFFFFF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ys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Implementation &amp; Enhancement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Term Three</a:t>
          </a:r>
        </a:p>
      </dsp:txBody>
      <dsp:txXfrm>
        <a:off x="6679688" y="4027053"/>
        <a:ext cx="2110580" cy="808988"/>
      </dsp:txXfrm>
    </dsp:sp>
    <dsp:sp modelId="{A1B4A78C-87FE-41E4-9624-86B3F20C4325}">
      <dsp:nvSpPr>
        <dsp:cNvPr id="0" name=""/>
        <dsp:cNvSpPr/>
      </dsp:nvSpPr>
      <dsp:spPr>
        <a:xfrm>
          <a:off x="9169697" y="2426452"/>
          <a:ext cx="2431033" cy="2005094"/>
        </a:xfrm>
        <a:prstGeom prst="roundRect">
          <a:avLst>
            <a:gd name="adj" fmla="val 10000"/>
          </a:avLst>
        </a:prstGeo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 w="635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Gather completed submissions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Share in the form of an Inclusive Practice Journal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Arrange showcase event to share knowledge, skills and resources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Evaluate practitioner experiences</a:t>
          </a:r>
        </a:p>
      </dsp:txBody>
      <dsp:txXfrm>
        <a:off x="9215840" y="2902258"/>
        <a:ext cx="2338747" cy="1483145"/>
      </dsp:txXfrm>
    </dsp:sp>
    <dsp:sp modelId="{6F998855-E37F-4C13-8A99-93A0EC6F9C25}">
      <dsp:nvSpPr>
        <dsp:cNvPr id="0" name=""/>
        <dsp:cNvSpPr/>
      </dsp:nvSpPr>
      <dsp:spPr>
        <a:xfrm>
          <a:off x="9709926" y="1996789"/>
          <a:ext cx="2160918" cy="859326"/>
        </a:xfrm>
        <a:prstGeom prst="roundRect">
          <a:avLst>
            <a:gd name="adj" fmla="val 10000"/>
          </a:avLst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ysClr>
            </a:gs>
            <a:gs pos="50000">
              <a:sysClr val="window" lastClr="FFFFFF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ys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Evaluation </a:t>
          </a:r>
          <a:r>
            <a:rPr lang="en-GB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&amp; </a:t>
          </a:r>
          <a:r>
            <a:rPr lang="en-GB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Sharing of </a:t>
          </a:r>
          <a:r>
            <a:rPr lang="en-GB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Knowledge</a:t>
          </a:r>
          <a:r>
            <a:rPr lang="en-GB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, Skills </a:t>
          </a:r>
          <a:r>
            <a:rPr lang="en-GB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&amp; Resources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Term Four</a:t>
          </a:r>
          <a:endParaRPr lang="en-GB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9735095" y="2021958"/>
        <a:ext cx="2110580" cy="8089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62D46-F17D-4A25-9B5C-8FB1E40E6628}" type="datetimeFigureOut">
              <a:rPr lang="en-GB" smtClean="0"/>
              <a:t>14/02/2020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E4F0E-0897-44C2-A2A0-446779AF39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230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62D46-F17D-4A25-9B5C-8FB1E40E6628}" type="datetimeFigureOut">
              <a:rPr lang="en-GB" smtClean="0"/>
              <a:t>14/02/2020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E4F0E-0897-44C2-A2A0-446779AF39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3235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62D46-F17D-4A25-9B5C-8FB1E40E6628}" type="datetimeFigureOut">
              <a:rPr lang="en-GB" smtClean="0"/>
              <a:t>14/02/2020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E4F0E-0897-44C2-A2A0-446779AF39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70270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62D46-F17D-4A25-9B5C-8FB1E40E6628}" type="datetimeFigureOut">
              <a:rPr lang="en-GB" smtClean="0"/>
              <a:t>14/02/2020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E4F0E-0897-44C2-A2A0-446779AF39D7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57397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62D46-F17D-4A25-9B5C-8FB1E40E6628}" type="datetimeFigureOut">
              <a:rPr lang="en-GB" smtClean="0"/>
              <a:t>14/02/2020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E4F0E-0897-44C2-A2A0-446779AF39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1563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62D46-F17D-4A25-9B5C-8FB1E40E6628}" type="datetimeFigureOut">
              <a:rPr lang="en-GB" smtClean="0"/>
              <a:t>14/02/2020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E4F0E-0897-44C2-A2A0-446779AF39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40008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62D46-F17D-4A25-9B5C-8FB1E40E6628}" type="datetimeFigureOut">
              <a:rPr lang="en-GB" smtClean="0"/>
              <a:t>14/02/2020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E4F0E-0897-44C2-A2A0-446779AF39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5147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62D46-F17D-4A25-9B5C-8FB1E40E6628}" type="datetimeFigureOut">
              <a:rPr lang="en-GB" smtClean="0"/>
              <a:t>14/02/2020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E4F0E-0897-44C2-A2A0-446779AF39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721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62D46-F17D-4A25-9B5C-8FB1E40E6628}" type="datetimeFigureOut">
              <a:rPr lang="en-GB" smtClean="0"/>
              <a:t>14/02/2020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E4F0E-0897-44C2-A2A0-446779AF39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9558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62D46-F17D-4A25-9B5C-8FB1E40E6628}" type="datetimeFigureOut">
              <a:rPr lang="en-GB" smtClean="0"/>
              <a:t>14/02/2020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E4F0E-0897-44C2-A2A0-446779AF39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09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62D46-F17D-4A25-9B5C-8FB1E40E6628}" type="datetimeFigureOut">
              <a:rPr lang="en-GB" smtClean="0"/>
              <a:t>14/02/2020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E4F0E-0897-44C2-A2A0-446779AF39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5753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62D46-F17D-4A25-9B5C-8FB1E40E6628}" type="datetimeFigureOut">
              <a:rPr lang="en-GB" smtClean="0"/>
              <a:t>14/02/2020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E4F0E-0897-44C2-A2A0-446779AF39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3219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62D46-F17D-4A25-9B5C-8FB1E40E6628}" type="datetimeFigureOut">
              <a:rPr lang="en-GB" smtClean="0"/>
              <a:t>14/02/2020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E4F0E-0897-44C2-A2A0-446779AF39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60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62D46-F17D-4A25-9B5C-8FB1E40E6628}" type="datetimeFigureOut">
              <a:rPr lang="en-GB" smtClean="0"/>
              <a:t>14/02/2020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E4F0E-0897-44C2-A2A0-446779AF39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086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62D46-F17D-4A25-9B5C-8FB1E40E6628}" type="datetimeFigureOut">
              <a:rPr lang="en-GB" smtClean="0"/>
              <a:t>14/02/2020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E4F0E-0897-44C2-A2A0-446779AF39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139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62D46-F17D-4A25-9B5C-8FB1E40E6628}" type="datetimeFigureOut">
              <a:rPr lang="en-GB" smtClean="0"/>
              <a:t>14/02/2020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E4F0E-0897-44C2-A2A0-446779AF39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702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62D46-F17D-4A25-9B5C-8FB1E40E6628}" type="datetimeFigureOut">
              <a:rPr lang="en-GB" smtClean="0"/>
              <a:t>14/02/2020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E4F0E-0897-44C2-A2A0-446779AF39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534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62D46-F17D-4A25-9B5C-8FB1E40E6628}" type="datetimeFigureOut">
              <a:rPr lang="en-GB" smtClean="0"/>
              <a:t>14/02/2020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E4F0E-0897-44C2-A2A0-446779AF39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7663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effectLst/>
              </a:rPr>
              <a:t>Understanding and Supporting Children and Young People with Social Communication Needs or Autism Spectrum Disorder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Chris Atherton</a:t>
            </a:r>
          </a:p>
          <a:p>
            <a:r>
              <a:rPr lang="en-GB" dirty="0" smtClean="0"/>
              <a:t>Educational Psychology Service</a:t>
            </a:r>
          </a:p>
        </p:txBody>
      </p:sp>
    </p:spTree>
    <p:extLst>
      <p:ext uri="{BB962C8B-B14F-4D97-AF65-F5344CB8AC3E}">
        <p14:creationId xmlns:p14="http://schemas.microsoft.com/office/powerpoint/2010/main" val="848492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Model of Training</a:t>
            </a:r>
            <a:br>
              <a:rPr lang="en-GB" dirty="0" smtClean="0"/>
            </a:br>
            <a:r>
              <a:rPr lang="en-GB" dirty="0" smtClean="0"/>
              <a:t>Using Practitioner Enquiry Approach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effectLst/>
              </a:rPr>
              <a:t>Using the school improvement partnership methodology, practitioners will be expected to develop and address a research question and complete a write up of their professional learning journey that will be shared with schools across East Renfrewshire.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521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Target Practitioners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effectLst/>
              </a:rPr>
              <a:t>Early Learning and Childcare Centre Staff – Teachers, Senior Child Development Officers, Child Development Officers and PSAs</a:t>
            </a:r>
          </a:p>
          <a:p>
            <a:r>
              <a:rPr lang="en-GB" dirty="0">
                <a:effectLst/>
              </a:rPr>
              <a:t>Primary Staff – Depute Head Teachers (ASN), Principal Teachers, Class Teachers and PSAs</a:t>
            </a:r>
          </a:p>
          <a:p>
            <a:r>
              <a:rPr lang="en-GB" dirty="0">
                <a:effectLst/>
              </a:rPr>
              <a:t>Secondary Staff – Depute Head Teachers (ASN or Health and Wellbeing), Principal Teachers of Pastoral Support, Class Teachers and PSAs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2289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Key Themes and Groups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effectLst/>
              </a:rPr>
              <a:t>Early </a:t>
            </a:r>
            <a:r>
              <a:rPr lang="en-GB" dirty="0">
                <a:effectLst/>
              </a:rPr>
              <a:t>Level (Any practitioners supporting children between the ages of 0-7yrs) – Supporting Children with Social Communication Needs in the Context of Playful Pedagogy (Maximum of 50 places)</a:t>
            </a:r>
          </a:p>
          <a:p>
            <a:r>
              <a:rPr lang="en-GB" dirty="0">
                <a:effectLst/>
              </a:rPr>
              <a:t>Primary Level (Any practitioners supporting children between the ages of 5-12 years) – Supporting and Developing Emotional Regulation in Children with Social Communication Needs (Maximum of 50 places)</a:t>
            </a:r>
          </a:p>
          <a:p>
            <a:r>
              <a:rPr lang="en-GB" dirty="0">
                <a:effectLst/>
              </a:rPr>
              <a:t>Secondary Level (12+ years) – Understanding and Supporting Mental Health and Wellbeing in Young People with Social Communication Needs (Maximum of 50 places).</a:t>
            </a:r>
          </a:p>
        </p:txBody>
      </p:sp>
    </p:spTree>
    <p:extLst>
      <p:ext uri="{BB962C8B-B14F-4D97-AF65-F5344CB8AC3E}">
        <p14:creationId xmlns:p14="http://schemas.microsoft.com/office/powerpoint/2010/main" val="534685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9810464"/>
              </p:ext>
            </p:extLst>
          </p:nvPr>
        </p:nvGraphicFramePr>
        <p:xfrm>
          <a:off x="154546" y="0"/>
          <a:ext cx="11874322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96790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14</TotalTime>
  <Words>384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Bookman Old Style</vt:lpstr>
      <vt:lpstr>Calibri</vt:lpstr>
      <vt:lpstr>Rockwell</vt:lpstr>
      <vt:lpstr>Damask</vt:lpstr>
      <vt:lpstr>Understanding and Supporting Children and Young People with Social Communication Needs or Autism Spectrum Disorder</vt:lpstr>
      <vt:lpstr>New Model of Training Using Practitioner Enquiry Approach</vt:lpstr>
      <vt:lpstr>Target Practitioners</vt:lpstr>
      <vt:lpstr>Key Themes and Groups</vt:lpstr>
      <vt:lpstr>PowerPoint Presentation</vt:lpstr>
    </vt:vector>
  </TitlesOfParts>
  <Company>East Renfrewshire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and Supporting Children and Young People with Social Communication Needs or Autism Spectrum Disorder</dc:title>
  <dc:creator>Atherton, Chris</dc:creator>
  <cp:lastModifiedBy>Annie McGauley</cp:lastModifiedBy>
  <cp:revision>4</cp:revision>
  <dcterms:created xsi:type="dcterms:W3CDTF">2019-12-03T13:39:01Z</dcterms:created>
  <dcterms:modified xsi:type="dcterms:W3CDTF">2020-02-14T09:07:00Z</dcterms:modified>
</cp:coreProperties>
</file>