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78" r:id="rId2"/>
    <p:sldId id="379" r:id="rId3"/>
    <p:sldId id="403" r:id="rId4"/>
    <p:sldId id="381" r:id="rId5"/>
    <p:sldId id="382" r:id="rId6"/>
    <p:sldId id="383" r:id="rId7"/>
    <p:sldId id="384" r:id="rId8"/>
    <p:sldId id="385" r:id="rId9"/>
    <p:sldId id="405" r:id="rId10"/>
    <p:sldId id="406" r:id="rId11"/>
    <p:sldId id="387" r:id="rId12"/>
    <p:sldId id="40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E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76302" autoAdjust="0"/>
  </p:normalViewPr>
  <p:slideViewPr>
    <p:cSldViewPr snapToGrid="0">
      <p:cViewPr varScale="1">
        <p:scale>
          <a:sx n="69" d="100"/>
          <a:sy n="69" d="100"/>
        </p:scale>
        <p:origin x="1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E2F46C-84DF-44EA-B64B-C89C1E2715F3}" type="doc">
      <dgm:prSet loTypeId="urn:microsoft.com/office/officeart/2009/3/layout/PhasedProcess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1E49709-0B49-464B-983F-D03058E06D7E}">
      <dgm:prSet phldrT="[Text]"/>
      <dgm:spPr/>
      <dgm:t>
        <a:bodyPr/>
        <a:lstStyle/>
        <a:p>
          <a:r>
            <a:rPr lang="en-GB" dirty="0" smtClean="0"/>
            <a:t>Phase One</a:t>
          </a:r>
          <a:endParaRPr lang="en-GB" dirty="0"/>
        </a:p>
      </dgm:t>
    </dgm:pt>
    <dgm:pt modelId="{2698CD34-859F-42FF-8321-0DAD90043FEC}" type="parTrans" cxnId="{93740926-DEA7-4301-B87C-F1D26248B4E3}">
      <dgm:prSet/>
      <dgm:spPr/>
      <dgm:t>
        <a:bodyPr/>
        <a:lstStyle/>
        <a:p>
          <a:endParaRPr lang="en-GB"/>
        </a:p>
      </dgm:t>
    </dgm:pt>
    <dgm:pt modelId="{C79F6200-F804-4443-8069-6087A7B36873}" type="sibTrans" cxnId="{93740926-DEA7-4301-B87C-F1D26248B4E3}">
      <dgm:prSet/>
      <dgm:spPr/>
      <dgm:t>
        <a:bodyPr/>
        <a:lstStyle/>
        <a:p>
          <a:endParaRPr lang="en-GB"/>
        </a:p>
      </dgm:t>
    </dgm:pt>
    <dgm:pt modelId="{5E6FFFB7-A8B3-45C0-9528-CB9E137F4F6C}">
      <dgm:prSet phldrT="[Text]"/>
      <dgm:spPr/>
      <dgm:t>
        <a:bodyPr/>
        <a:lstStyle/>
        <a:p>
          <a:r>
            <a:rPr lang="en-GB" dirty="0" smtClean="0"/>
            <a:t>Individual</a:t>
          </a:r>
          <a:endParaRPr lang="en-GB" dirty="0"/>
        </a:p>
      </dgm:t>
    </dgm:pt>
    <dgm:pt modelId="{1CB3F70C-29F2-47DD-A8F1-07726D60AAD4}" type="parTrans" cxnId="{5BC9E4B1-5A2D-42D7-B14E-0D4ED5950E42}">
      <dgm:prSet/>
      <dgm:spPr/>
      <dgm:t>
        <a:bodyPr/>
        <a:lstStyle/>
        <a:p>
          <a:endParaRPr lang="en-GB"/>
        </a:p>
      </dgm:t>
    </dgm:pt>
    <dgm:pt modelId="{A1606134-EC7B-4867-9037-A79148E5495C}" type="sibTrans" cxnId="{5BC9E4B1-5A2D-42D7-B14E-0D4ED5950E42}">
      <dgm:prSet/>
      <dgm:spPr/>
      <dgm:t>
        <a:bodyPr/>
        <a:lstStyle/>
        <a:p>
          <a:endParaRPr lang="en-GB"/>
        </a:p>
      </dgm:t>
    </dgm:pt>
    <dgm:pt modelId="{F0D62544-3A32-45BE-9CF0-7C6314AC53D4}">
      <dgm:prSet phldrT="[Text]"/>
      <dgm:spPr/>
      <dgm:t>
        <a:bodyPr/>
        <a:lstStyle/>
        <a:p>
          <a:r>
            <a:rPr lang="en-GB" dirty="0" smtClean="0"/>
            <a:t>Case</a:t>
          </a:r>
          <a:endParaRPr lang="en-GB" dirty="0"/>
        </a:p>
      </dgm:t>
    </dgm:pt>
    <dgm:pt modelId="{AEDA62CA-F3EB-418C-BDB8-BDDBF34E5327}" type="parTrans" cxnId="{1F9617DD-B709-439D-9EF3-4D3B83560A27}">
      <dgm:prSet/>
      <dgm:spPr/>
      <dgm:t>
        <a:bodyPr/>
        <a:lstStyle/>
        <a:p>
          <a:endParaRPr lang="en-GB"/>
        </a:p>
      </dgm:t>
    </dgm:pt>
    <dgm:pt modelId="{1E89B650-BF41-4B6C-A70A-05559F5D2566}" type="sibTrans" cxnId="{1F9617DD-B709-439D-9EF3-4D3B83560A27}">
      <dgm:prSet/>
      <dgm:spPr/>
      <dgm:t>
        <a:bodyPr/>
        <a:lstStyle/>
        <a:p>
          <a:endParaRPr lang="en-GB"/>
        </a:p>
      </dgm:t>
    </dgm:pt>
    <dgm:pt modelId="{687ACEDE-F9CD-4514-9E7D-E568875D8155}">
      <dgm:prSet phldrT="[Text]"/>
      <dgm:spPr/>
      <dgm:t>
        <a:bodyPr/>
        <a:lstStyle/>
        <a:p>
          <a:r>
            <a:rPr lang="en-GB" dirty="0" smtClean="0"/>
            <a:t>Discussion</a:t>
          </a:r>
          <a:endParaRPr lang="en-GB" dirty="0"/>
        </a:p>
      </dgm:t>
    </dgm:pt>
    <dgm:pt modelId="{77853767-AC9B-4582-BA21-6C28AD904BCE}" type="parTrans" cxnId="{EAFD116E-44C4-43CD-8CB0-4BA8E2D2DB8E}">
      <dgm:prSet/>
      <dgm:spPr/>
      <dgm:t>
        <a:bodyPr/>
        <a:lstStyle/>
        <a:p>
          <a:endParaRPr lang="en-GB"/>
        </a:p>
      </dgm:t>
    </dgm:pt>
    <dgm:pt modelId="{A1589AD6-7751-4FF3-A87C-A33EE23441CE}" type="sibTrans" cxnId="{EAFD116E-44C4-43CD-8CB0-4BA8E2D2DB8E}">
      <dgm:prSet/>
      <dgm:spPr/>
      <dgm:t>
        <a:bodyPr/>
        <a:lstStyle/>
        <a:p>
          <a:endParaRPr lang="en-GB"/>
        </a:p>
      </dgm:t>
    </dgm:pt>
    <dgm:pt modelId="{AED6B2A4-944E-45E6-BA04-E85CA71669E2}">
      <dgm:prSet phldrT="[Text]"/>
      <dgm:spPr/>
      <dgm:t>
        <a:bodyPr/>
        <a:lstStyle/>
        <a:p>
          <a:r>
            <a:rPr lang="en-GB" dirty="0" smtClean="0"/>
            <a:t>Phase Two</a:t>
          </a:r>
          <a:endParaRPr lang="en-GB" dirty="0"/>
        </a:p>
      </dgm:t>
    </dgm:pt>
    <dgm:pt modelId="{CFCF19F5-5003-4330-9CCC-1E4A546B4850}" type="parTrans" cxnId="{DC532427-DDE1-42E8-862E-0EF18A2DB847}">
      <dgm:prSet/>
      <dgm:spPr/>
      <dgm:t>
        <a:bodyPr/>
        <a:lstStyle/>
        <a:p>
          <a:endParaRPr lang="en-GB"/>
        </a:p>
      </dgm:t>
    </dgm:pt>
    <dgm:pt modelId="{C6D3AB25-2D22-47A6-A92C-31867D2481E0}" type="sibTrans" cxnId="{DC532427-DDE1-42E8-862E-0EF18A2DB847}">
      <dgm:prSet/>
      <dgm:spPr/>
      <dgm:t>
        <a:bodyPr/>
        <a:lstStyle/>
        <a:p>
          <a:endParaRPr lang="en-GB"/>
        </a:p>
      </dgm:t>
    </dgm:pt>
    <dgm:pt modelId="{6BC07BC2-B19D-44E1-A4A3-C37CCA7700B7}">
      <dgm:prSet phldrT="[Text]"/>
      <dgm:spPr/>
      <dgm:t>
        <a:bodyPr/>
        <a:lstStyle/>
        <a:p>
          <a:r>
            <a:rPr lang="en-GB" dirty="0" smtClean="0"/>
            <a:t>Group</a:t>
          </a:r>
          <a:endParaRPr lang="en-GB" dirty="0"/>
        </a:p>
      </dgm:t>
    </dgm:pt>
    <dgm:pt modelId="{FADFB1E2-7FCC-443F-B378-1C34F933A61B}" type="parTrans" cxnId="{8C2103ED-4216-4010-A5A1-8DC91101AA1A}">
      <dgm:prSet/>
      <dgm:spPr/>
      <dgm:t>
        <a:bodyPr/>
        <a:lstStyle/>
        <a:p>
          <a:endParaRPr lang="en-GB"/>
        </a:p>
      </dgm:t>
    </dgm:pt>
    <dgm:pt modelId="{24361EC2-4CB5-47B4-9B92-FB00380E287B}" type="sibTrans" cxnId="{8C2103ED-4216-4010-A5A1-8DC91101AA1A}">
      <dgm:prSet/>
      <dgm:spPr/>
      <dgm:t>
        <a:bodyPr/>
        <a:lstStyle/>
        <a:p>
          <a:endParaRPr lang="en-GB"/>
        </a:p>
      </dgm:t>
    </dgm:pt>
    <dgm:pt modelId="{3A5BDE7F-88F4-4FB3-AAA2-571F1CBC66E8}">
      <dgm:prSet phldrT="[Text]"/>
      <dgm:spPr/>
      <dgm:t>
        <a:bodyPr/>
        <a:lstStyle/>
        <a:p>
          <a:r>
            <a:rPr lang="en-GB" dirty="0" smtClean="0"/>
            <a:t>Discussion</a:t>
          </a:r>
          <a:endParaRPr lang="en-GB" dirty="0"/>
        </a:p>
      </dgm:t>
    </dgm:pt>
    <dgm:pt modelId="{00CBE75E-92FB-4C31-A80D-242A31560BF7}" type="parTrans" cxnId="{7C86AE07-3AFA-4D36-AB97-1E006AF87218}">
      <dgm:prSet/>
      <dgm:spPr/>
      <dgm:t>
        <a:bodyPr/>
        <a:lstStyle/>
        <a:p>
          <a:endParaRPr lang="en-GB"/>
        </a:p>
      </dgm:t>
    </dgm:pt>
    <dgm:pt modelId="{47FCF9DD-DF40-47D5-A5D0-858ADB2B7C72}" type="sibTrans" cxnId="{7C86AE07-3AFA-4D36-AB97-1E006AF87218}">
      <dgm:prSet/>
      <dgm:spPr/>
      <dgm:t>
        <a:bodyPr/>
        <a:lstStyle/>
        <a:p>
          <a:endParaRPr lang="en-GB"/>
        </a:p>
      </dgm:t>
    </dgm:pt>
    <dgm:pt modelId="{DA8195B4-0C2C-4DFF-8B93-9E7AAC84622E}">
      <dgm:prSet phldrT="[Text]"/>
      <dgm:spPr/>
      <dgm:t>
        <a:bodyPr/>
        <a:lstStyle/>
        <a:p>
          <a:r>
            <a:rPr lang="en-GB" dirty="0" smtClean="0"/>
            <a:t>Phase Three</a:t>
          </a:r>
          <a:endParaRPr lang="en-GB" dirty="0"/>
        </a:p>
      </dgm:t>
    </dgm:pt>
    <dgm:pt modelId="{0BCD5173-DC92-4E93-A2B4-E4F1167D3CEC}" type="parTrans" cxnId="{AB73FE75-F271-4EF5-AC28-48D2B6E56645}">
      <dgm:prSet/>
      <dgm:spPr/>
      <dgm:t>
        <a:bodyPr/>
        <a:lstStyle/>
        <a:p>
          <a:endParaRPr lang="en-GB"/>
        </a:p>
      </dgm:t>
    </dgm:pt>
    <dgm:pt modelId="{5B3D1D92-06C4-4DD0-A010-7E1D4784F1F6}" type="sibTrans" cxnId="{AB73FE75-F271-4EF5-AC28-48D2B6E56645}">
      <dgm:prSet/>
      <dgm:spPr/>
      <dgm:t>
        <a:bodyPr/>
        <a:lstStyle/>
        <a:p>
          <a:endParaRPr lang="en-GB"/>
        </a:p>
      </dgm:t>
    </dgm:pt>
    <dgm:pt modelId="{DFD03B72-4F95-4C7F-BD10-0254A2A48185}">
      <dgm:prSet phldrT="[Text]"/>
      <dgm:spPr/>
      <dgm:t>
        <a:bodyPr/>
        <a:lstStyle/>
        <a:p>
          <a:r>
            <a:rPr lang="en-GB" dirty="0" smtClean="0"/>
            <a:t>Forum Discussion</a:t>
          </a:r>
          <a:endParaRPr lang="en-GB" dirty="0"/>
        </a:p>
      </dgm:t>
    </dgm:pt>
    <dgm:pt modelId="{62FFB7A6-65B4-4932-A76B-9A30B5966677}" type="parTrans" cxnId="{F2AB7A3C-D2B6-4661-B916-B544C4BAC307}">
      <dgm:prSet/>
      <dgm:spPr/>
      <dgm:t>
        <a:bodyPr/>
        <a:lstStyle/>
        <a:p>
          <a:endParaRPr lang="en-GB"/>
        </a:p>
      </dgm:t>
    </dgm:pt>
    <dgm:pt modelId="{3A6AF579-B402-48D5-BEDE-9657A2261632}" type="sibTrans" cxnId="{F2AB7A3C-D2B6-4661-B916-B544C4BAC307}">
      <dgm:prSet/>
      <dgm:spPr/>
      <dgm:t>
        <a:bodyPr/>
        <a:lstStyle/>
        <a:p>
          <a:endParaRPr lang="en-GB"/>
        </a:p>
      </dgm:t>
    </dgm:pt>
    <dgm:pt modelId="{7CFF9114-5548-4C46-9DB8-B942F2A3EA94}" type="pres">
      <dgm:prSet presAssocID="{3FE2F46C-84DF-44EA-B64B-C89C1E2715F3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084C122A-C5FA-4C1A-A667-87FFF5FD37A5}" type="pres">
      <dgm:prSet presAssocID="{3FE2F46C-84DF-44EA-B64B-C89C1E2715F3}" presName="arc1" presStyleLbl="node1" presStyleIdx="0" presStyleCnt="4"/>
      <dgm:spPr/>
    </dgm:pt>
    <dgm:pt modelId="{465520FE-D53F-4D8A-855E-2B9086F82213}" type="pres">
      <dgm:prSet presAssocID="{3FE2F46C-84DF-44EA-B64B-C89C1E2715F3}" presName="arc3" presStyleLbl="node1" presStyleIdx="1" presStyleCnt="4"/>
      <dgm:spPr/>
    </dgm:pt>
    <dgm:pt modelId="{7ADFAC96-5D63-453B-B992-1C32F049525D}" type="pres">
      <dgm:prSet presAssocID="{3FE2F46C-84DF-44EA-B64B-C89C1E2715F3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5F3EE3-83E9-4117-A88E-A65734020F74}" type="pres">
      <dgm:prSet presAssocID="{3FE2F46C-84DF-44EA-B64B-C89C1E2715F3}" presName="arc2" presStyleLbl="node1" presStyleIdx="2" presStyleCnt="4"/>
      <dgm:spPr/>
    </dgm:pt>
    <dgm:pt modelId="{D72938E3-3F90-4786-986D-0105A40E93F5}" type="pres">
      <dgm:prSet presAssocID="{3FE2F46C-84DF-44EA-B64B-C89C1E2715F3}" presName="arc4" presStyleLbl="node1" presStyleIdx="3" presStyleCnt="4"/>
      <dgm:spPr/>
    </dgm:pt>
    <dgm:pt modelId="{8DD78B8A-43BC-40B1-94F7-B5D9A2E24258}" type="pres">
      <dgm:prSet presAssocID="{3FE2F46C-84DF-44EA-B64B-C89C1E2715F3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B04B20-6EF2-4DF4-965F-4BB59093B097}" type="pres">
      <dgm:prSet presAssocID="{3FE2F46C-84DF-44EA-B64B-C89C1E2715F3}" presName="middleComposite" presStyleCnt="0"/>
      <dgm:spPr/>
    </dgm:pt>
    <dgm:pt modelId="{5ECB6509-62C1-4836-94B2-D9A87D8D5E22}" type="pres">
      <dgm:prSet presAssocID="{6BC07BC2-B19D-44E1-A4A3-C37CCA7700B7}" presName="circ1" presStyleLbl="vennNode1" presStyleIdx="0" presStyleCnt="8"/>
      <dgm:spPr/>
      <dgm:t>
        <a:bodyPr/>
        <a:lstStyle/>
        <a:p>
          <a:endParaRPr lang="en-GB"/>
        </a:p>
      </dgm:t>
    </dgm:pt>
    <dgm:pt modelId="{B8C4128B-5977-48C9-ACB2-E1F5D8B7D550}" type="pres">
      <dgm:prSet presAssocID="{6BC07BC2-B19D-44E1-A4A3-C37CCA7700B7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FD45CE88-09ED-4427-AE57-5037099EC283}" type="pres">
      <dgm:prSet presAssocID="{3A5BDE7F-88F4-4FB3-AAA2-571F1CBC66E8}" presName="circ2" presStyleLbl="vennNode1" presStyleIdx="1" presStyleCnt="8"/>
      <dgm:spPr/>
      <dgm:t>
        <a:bodyPr/>
        <a:lstStyle/>
        <a:p>
          <a:endParaRPr lang="en-GB"/>
        </a:p>
      </dgm:t>
    </dgm:pt>
    <dgm:pt modelId="{452BD332-F421-4F98-92DE-6A9CE4C3E244}" type="pres">
      <dgm:prSet presAssocID="{3A5BDE7F-88F4-4FB3-AAA2-571F1CBC66E8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CBAF18F4-2872-4FF5-817B-1F283BCF57C8}" type="pres">
      <dgm:prSet presAssocID="{3FE2F46C-84DF-44EA-B64B-C89C1E2715F3}" presName="leftComposite" presStyleCnt="0"/>
      <dgm:spPr/>
    </dgm:pt>
    <dgm:pt modelId="{55B47B32-33D3-476A-8706-236157500C56}" type="pres">
      <dgm:prSet presAssocID="{5E6FFFB7-A8B3-45C0-9528-CB9E137F4F6C}" presName="childText1_1" presStyleLbl="vennNode1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5E502FE3-A44B-4065-88EB-13C241A86F64}" type="pres">
      <dgm:prSet presAssocID="{5E6FFFB7-A8B3-45C0-9528-CB9E137F4F6C}" presName="ellipse1" presStyleLbl="vennNode1" presStyleIdx="3" presStyleCnt="8"/>
      <dgm:spPr/>
    </dgm:pt>
    <dgm:pt modelId="{E926BDEE-7470-4C83-AE23-2CD3E2A3E1E2}" type="pres">
      <dgm:prSet presAssocID="{5E6FFFB7-A8B3-45C0-9528-CB9E137F4F6C}" presName="ellipse2" presStyleLbl="vennNode1" presStyleIdx="4" presStyleCnt="8"/>
      <dgm:spPr/>
    </dgm:pt>
    <dgm:pt modelId="{38E230D0-AF97-4024-9928-0D97BA1EB332}" type="pres">
      <dgm:prSet presAssocID="{F0D62544-3A32-45BE-9CF0-7C6314AC53D4}" presName="childText1_2" presStyleLbl="vennNode1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9FECEA8C-DE8E-44BF-9431-9DC9359D8D83}" type="pres">
      <dgm:prSet presAssocID="{F0D62544-3A32-45BE-9CF0-7C6314AC53D4}" presName="ellipse3" presStyleLbl="vennNode1" presStyleIdx="6" presStyleCnt="8"/>
      <dgm:spPr/>
    </dgm:pt>
    <dgm:pt modelId="{7B08884A-D634-413D-9276-FE700DD584A6}" type="pres">
      <dgm:prSet presAssocID="{687ACEDE-F9CD-4514-9E7D-E568875D8155}" presName="childText1_3" presStyleLbl="vennNode1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261A4D13-6F5E-46C7-8BF8-4A97E0918E3C}" type="pres">
      <dgm:prSet presAssocID="{3FE2F46C-84DF-44EA-B64B-C89C1E2715F3}" presName="rightChild" presStyleLbl="node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870BD3A5-2F28-4640-8905-86545A8C915B}" type="pres">
      <dgm:prSet presAssocID="{3FE2F46C-84DF-44EA-B64B-C89C1E2715F3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C532427-DDE1-42E8-862E-0EF18A2DB847}" srcId="{3FE2F46C-84DF-44EA-B64B-C89C1E2715F3}" destId="{AED6B2A4-944E-45E6-BA04-E85CA71669E2}" srcOrd="1" destOrd="0" parTransId="{CFCF19F5-5003-4330-9CCC-1E4A546B4850}" sibTransId="{C6D3AB25-2D22-47A6-A92C-31867D2481E0}"/>
    <dgm:cxn modelId="{77E498B0-AD3A-48D1-94B1-F72B1B7332AD}" type="presOf" srcId="{6BC07BC2-B19D-44E1-A4A3-C37CCA7700B7}" destId="{B8C4128B-5977-48C9-ACB2-E1F5D8B7D550}" srcOrd="1" destOrd="0" presId="urn:microsoft.com/office/officeart/2009/3/layout/PhasedProcess"/>
    <dgm:cxn modelId="{C35140D0-7C33-4B0D-812C-BA0F70785862}" type="presOf" srcId="{DA8195B4-0C2C-4DFF-8B93-9E7AAC84622E}" destId="{8DD78B8A-43BC-40B1-94F7-B5D9A2E24258}" srcOrd="0" destOrd="0" presId="urn:microsoft.com/office/officeart/2009/3/layout/PhasedProcess"/>
    <dgm:cxn modelId="{E78EC458-947B-4C87-BDCC-28EEC3A03F1F}" type="presOf" srcId="{DFD03B72-4F95-4C7F-BD10-0254A2A48185}" destId="{261A4D13-6F5E-46C7-8BF8-4A97E0918E3C}" srcOrd="0" destOrd="0" presId="urn:microsoft.com/office/officeart/2009/3/layout/PhasedProcess"/>
    <dgm:cxn modelId="{CC12CAFD-C805-4A0B-B01F-84286A93D11C}" type="presOf" srcId="{F0D62544-3A32-45BE-9CF0-7C6314AC53D4}" destId="{38E230D0-AF97-4024-9928-0D97BA1EB332}" srcOrd="0" destOrd="0" presId="urn:microsoft.com/office/officeart/2009/3/layout/PhasedProcess"/>
    <dgm:cxn modelId="{AD0DBDD6-9330-4923-B7D5-8B9878FC4B8C}" type="presOf" srcId="{687ACEDE-F9CD-4514-9E7D-E568875D8155}" destId="{7B08884A-D634-413D-9276-FE700DD584A6}" srcOrd="0" destOrd="0" presId="urn:microsoft.com/office/officeart/2009/3/layout/PhasedProcess"/>
    <dgm:cxn modelId="{1F9617DD-B709-439D-9EF3-4D3B83560A27}" srcId="{71E49709-0B49-464B-983F-D03058E06D7E}" destId="{F0D62544-3A32-45BE-9CF0-7C6314AC53D4}" srcOrd="1" destOrd="0" parTransId="{AEDA62CA-F3EB-418C-BDB8-BDDBF34E5327}" sibTransId="{1E89B650-BF41-4B6C-A70A-05559F5D2566}"/>
    <dgm:cxn modelId="{898B0A63-4B36-4300-8C38-487A51C12BF4}" type="presOf" srcId="{3FE2F46C-84DF-44EA-B64B-C89C1E2715F3}" destId="{7CFF9114-5548-4C46-9DB8-B942F2A3EA94}" srcOrd="0" destOrd="0" presId="urn:microsoft.com/office/officeart/2009/3/layout/PhasedProcess"/>
    <dgm:cxn modelId="{5BC9E4B1-5A2D-42D7-B14E-0D4ED5950E42}" srcId="{71E49709-0B49-464B-983F-D03058E06D7E}" destId="{5E6FFFB7-A8B3-45C0-9528-CB9E137F4F6C}" srcOrd="0" destOrd="0" parTransId="{1CB3F70C-29F2-47DD-A8F1-07726D60AAD4}" sibTransId="{A1606134-EC7B-4867-9037-A79148E5495C}"/>
    <dgm:cxn modelId="{134DEB46-24A5-49C4-B7BB-32F690366B81}" type="presOf" srcId="{AED6B2A4-944E-45E6-BA04-E85CA71669E2}" destId="{7ADFAC96-5D63-453B-B992-1C32F049525D}" srcOrd="0" destOrd="0" presId="urn:microsoft.com/office/officeart/2009/3/layout/PhasedProcess"/>
    <dgm:cxn modelId="{024E47F7-EACB-40CD-A8B5-31C299B3F4A4}" type="presOf" srcId="{5E6FFFB7-A8B3-45C0-9528-CB9E137F4F6C}" destId="{55B47B32-33D3-476A-8706-236157500C56}" srcOrd="0" destOrd="0" presId="urn:microsoft.com/office/officeart/2009/3/layout/PhasedProcess"/>
    <dgm:cxn modelId="{E66D0791-AD35-460C-882E-00312830D4BD}" type="presOf" srcId="{3A5BDE7F-88F4-4FB3-AAA2-571F1CBC66E8}" destId="{452BD332-F421-4F98-92DE-6A9CE4C3E244}" srcOrd="1" destOrd="0" presId="urn:microsoft.com/office/officeart/2009/3/layout/PhasedProcess"/>
    <dgm:cxn modelId="{8C2103ED-4216-4010-A5A1-8DC91101AA1A}" srcId="{AED6B2A4-944E-45E6-BA04-E85CA71669E2}" destId="{6BC07BC2-B19D-44E1-A4A3-C37CCA7700B7}" srcOrd="0" destOrd="0" parTransId="{FADFB1E2-7FCC-443F-B378-1C34F933A61B}" sibTransId="{24361EC2-4CB5-47B4-9B92-FB00380E287B}"/>
    <dgm:cxn modelId="{7C86AE07-3AFA-4D36-AB97-1E006AF87218}" srcId="{AED6B2A4-944E-45E6-BA04-E85CA71669E2}" destId="{3A5BDE7F-88F4-4FB3-AAA2-571F1CBC66E8}" srcOrd="1" destOrd="0" parTransId="{00CBE75E-92FB-4C31-A80D-242A31560BF7}" sibTransId="{47FCF9DD-DF40-47D5-A5D0-858ADB2B7C72}"/>
    <dgm:cxn modelId="{D2B43B9E-4344-4C5F-A843-2B0DD89506CF}" type="presOf" srcId="{71E49709-0B49-464B-983F-D03058E06D7E}" destId="{870BD3A5-2F28-4640-8905-86545A8C915B}" srcOrd="0" destOrd="0" presId="urn:microsoft.com/office/officeart/2009/3/layout/PhasedProcess"/>
    <dgm:cxn modelId="{F2AB7A3C-D2B6-4661-B916-B544C4BAC307}" srcId="{DA8195B4-0C2C-4DFF-8B93-9E7AAC84622E}" destId="{DFD03B72-4F95-4C7F-BD10-0254A2A48185}" srcOrd="0" destOrd="0" parTransId="{62FFB7A6-65B4-4932-A76B-9A30B5966677}" sibTransId="{3A6AF579-B402-48D5-BEDE-9657A2261632}"/>
    <dgm:cxn modelId="{D1C2059F-5B1C-4735-AA12-72D8B8C48EE5}" type="presOf" srcId="{3A5BDE7F-88F4-4FB3-AAA2-571F1CBC66E8}" destId="{FD45CE88-09ED-4427-AE57-5037099EC283}" srcOrd="0" destOrd="0" presId="urn:microsoft.com/office/officeart/2009/3/layout/PhasedProcess"/>
    <dgm:cxn modelId="{A603BB7F-0485-4A83-8E8D-E52030C6C6EF}" type="presOf" srcId="{6BC07BC2-B19D-44E1-A4A3-C37CCA7700B7}" destId="{5ECB6509-62C1-4836-94B2-D9A87D8D5E22}" srcOrd="0" destOrd="0" presId="urn:microsoft.com/office/officeart/2009/3/layout/PhasedProcess"/>
    <dgm:cxn modelId="{EAFD116E-44C4-43CD-8CB0-4BA8E2D2DB8E}" srcId="{71E49709-0B49-464B-983F-D03058E06D7E}" destId="{687ACEDE-F9CD-4514-9E7D-E568875D8155}" srcOrd="2" destOrd="0" parTransId="{77853767-AC9B-4582-BA21-6C28AD904BCE}" sibTransId="{A1589AD6-7751-4FF3-A87C-A33EE23441CE}"/>
    <dgm:cxn modelId="{AB73FE75-F271-4EF5-AC28-48D2B6E56645}" srcId="{3FE2F46C-84DF-44EA-B64B-C89C1E2715F3}" destId="{DA8195B4-0C2C-4DFF-8B93-9E7AAC84622E}" srcOrd="2" destOrd="0" parTransId="{0BCD5173-DC92-4E93-A2B4-E4F1167D3CEC}" sibTransId="{5B3D1D92-06C4-4DD0-A010-7E1D4784F1F6}"/>
    <dgm:cxn modelId="{93740926-DEA7-4301-B87C-F1D26248B4E3}" srcId="{3FE2F46C-84DF-44EA-B64B-C89C1E2715F3}" destId="{71E49709-0B49-464B-983F-D03058E06D7E}" srcOrd="0" destOrd="0" parTransId="{2698CD34-859F-42FF-8321-0DAD90043FEC}" sibTransId="{C79F6200-F804-4443-8069-6087A7B36873}"/>
    <dgm:cxn modelId="{BDB254FD-5796-4666-ACF3-9C9577F20455}" type="presParOf" srcId="{7CFF9114-5548-4C46-9DB8-B942F2A3EA94}" destId="{084C122A-C5FA-4C1A-A667-87FFF5FD37A5}" srcOrd="0" destOrd="0" presId="urn:microsoft.com/office/officeart/2009/3/layout/PhasedProcess"/>
    <dgm:cxn modelId="{D687E329-FD50-4DEB-9BFD-CD9C34515088}" type="presParOf" srcId="{7CFF9114-5548-4C46-9DB8-B942F2A3EA94}" destId="{465520FE-D53F-4D8A-855E-2B9086F82213}" srcOrd="1" destOrd="0" presId="urn:microsoft.com/office/officeart/2009/3/layout/PhasedProcess"/>
    <dgm:cxn modelId="{08730A34-475F-4563-8EAB-E8CFB12E9E9A}" type="presParOf" srcId="{7CFF9114-5548-4C46-9DB8-B942F2A3EA94}" destId="{7ADFAC96-5D63-453B-B992-1C32F049525D}" srcOrd="2" destOrd="0" presId="urn:microsoft.com/office/officeart/2009/3/layout/PhasedProcess"/>
    <dgm:cxn modelId="{872AE2EE-3EB2-41E7-83A8-B26B9EA9AAE8}" type="presParOf" srcId="{7CFF9114-5548-4C46-9DB8-B942F2A3EA94}" destId="{105F3EE3-83E9-4117-A88E-A65734020F74}" srcOrd="3" destOrd="0" presId="urn:microsoft.com/office/officeart/2009/3/layout/PhasedProcess"/>
    <dgm:cxn modelId="{36176240-DC3C-4EB5-BF49-B22111CFB316}" type="presParOf" srcId="{7CFF9114-5548-4C46-9DB8-B942F2A3EA94}" destId="{D72938E3-3F90-4786-986D-0105A40E93F5}" srcOrd="4" destOrd="0" presId="urn:microsoft.com/office/officeart/2009/3/layout/PhasedProcess"/>
    <dgm:cxn modelId="{5B1C8251-2B38-4700-9845-B94B7A6BE134}" type="presParOf" srcId="{7CFF9114-5548-4C46-9DB8-B942F2A3EA94}" destId="{8DD78B8A-43BC-40B1-94F7-B5D9A2E24258}" srcOrd="5" destOrd="0" presId="urn:microsoft.com/office/officeart/2009/3/layout/PhasedProcess"/>
    <dgm:cxn modelId="{F903AF7E-2872-4DC4-AC04-392ACBEA5973}" type="presParOf" srcId="{7CFF9114-5548-4C46-9DB8-B942F2A3EA94}" destId="{DFB04B20-6EF2-4DF4-965F-4BB59093B097}" srcOrd="6" destOrd="0" presId="urn:microsoft.com/office/officeart/2009/3/layout/PhasedProcess"/>
    <dgm:cxn modelId="{A3B3398F-AA1B-44F1-B520-6B0C57465BA5}" type="presParOf" srcId="{DFB04B20-6EF2-4DF4-965F-4BB59093B097}" destId="{5ECB6509-62C1-4836-94B2-D9A87D8D5E22}" srcOrd="0" destOrd="0" presId="urn:microsoft.com/office/officeart/2009/3/layout/PhasedProcess"/>
    <dgm:cxn modelId="{7C2DB6BB-2321-4801-A964-0258039B8E46}" type="presParOf" srcId="{DFB04B20-6EF2-4DF4-965F-4BB59093B097}" destId="{B8C4128B-5977-48C9-ACB2-E1F5D8B7D550}" srcOrd="1" destOrd="0" presId="urn:microsoft.com/office/officeart/2009/3/layout/PhasedProcess"/>
    <dgm:cxn modelId="{A53B3502-2291-406A-A8BB-ADD3928514D8}" type="presParOf" srcId="{DFB04B20-6EF2-4DF4-965F-4BB59093B097}" destId="{FD45CE88-09ED-4427-AE57-5037099EC283}" srcOrd="2" destOrd="0" presId="urn:microsoft.com/office/officeart/2009/3/layout/PhasedProcess"/>
    <dgm:cxn modelId="{C7CF622F-095A-41A9-B6B3-3CC938D05BF7}" type="presParOf" srcId="{DFB04B20-6EF2-4DF4-965F-4BB59093B097}" destId="{452BD332-F421-4F98-92DE-6A9CE4C3E244}" srcOrd="3" destOrd="0" presId="urn:microsoft.com/office/officeart/2009/3/layout/PhasedProcess"/>
    <dgm:cxn modelId="{EB463427-982E-4AB1-BF10-600C76178E41}" type="presParOf" srcId="{7CFF9114-5548-4C46-9DB8-B942F2A3EA94}" destId="{CBAF18F4-2872-4FF5-817B-1F283BCF57C8}" srcOrd="7" destOrd="0" presId="urn:microsoft.com/office/officeart/2009/3/layout/PhasedProcess"/>
    <dgm:cxn modelId="{8027FB32-EA3B-4924-A9D8-853DC943728C}" type="presParOf" srcId="{CBAF18F4-2872-4FF5-817B-1F283BCF57C8}" destId="{55B47B32-33D3-476A-8706-236157500C56}" srcOrd="0" destOrd="0" presId="urn:microsoft.com/office/officeart/2009/3/layout/PhasedProcess"/>
    <dgm:cxn modelId="{2AAE7736-0034-489F-A578-E0FECB626DD0}" type="presParOf" srcId="{CBAF18F4-2872-4FF5-817B-1F283BCF57C8}" destId="{5E502FE3-A44B-4065-88EB-13C241A86F64}" srcOrd="1" destOrd="0" presId="urn:microsoft.com/office/officeart/2009/3/layout/PhasedProcess"/>
    <dgm:cxn modelId="{738F83C8-4A6C-4FD6-9FE4-AF0465FAE67F}" type="presParOf" srcId="{CBAF18F4-2872-4FF5-817B-1F283BCF57C8}" destId="{E926BDEE-7470-4C83-AE23-2CD3E2A3E1E2}" srcOrd="2" destOrd="0" presId="urn:microsoft.com/office/officeart/2009/3/layout/PhasedProcess"/>
    <dgm:cxn modelId="{36ADEC10-1415-40C1-B1B7-3634B5EACD91}" type="presParOf" srcId="{CBAF18F4-2872-4FF5-817B-1F283BCF57C8}" destId="{38E230D0-AF97-4024-9928-0D97BA1EB332}" srcOrd="3" destOrd="0" presId="urn:microsoft.com/office/officeart/2009/3/layout/PhasedProcess"/>
    <dgm:cxn modelId="{18B3484A-314C-40A6-A3E7-0DE282DD20F0}" type="presParOf" srcId="{CBAF18F4-2872-4FF5-817B-1F283BCF57C8}" destId="{9FECEA8C-DE8E-44BF-9431-9DC9359D8D83}" srcOrd="4" destOrd="0" presId="urn:microsoft.com/office/officeart/2009/3/layout/PhasedProcess"/>
    <dgm:cxn modelId="{503C371E-6E2F-405C-ADE2-9CC584147EA7}" type="presParOf" srcId="{CBAF18F4-2872-4FF5-817B-1F283BCF57C8}" destId="{7B08884A-D634-413D-9276-FE700DD584A6}" srcOrd="5" destOrd="0" presId="urn:microsoft.com/office/officeart/2009/3/layout/PhasedProcess"/>
    <dgm:cxn modelId="{03C3AB54-2768-437C-8E06-6AB8F8F42EA5}" type="presParOf" srcId="{7CFF9114-5548-4C46-9DB8-B942F2A3EA94}" destId="{261A4D13-6F5E-46C7-8BF8-4A97E0918E3C}" srcOrd="8" destOrd="0" presId="urn:microsoft.com/office/officeart/2009/3/layout/PhasedProcess"/>
    <dgm:cxn modelId="{18A734FD-29F6-4BBC-89D3-983C99B71570}" type="presParOf" srcId="{7CFF9114-5548-4C46-9DB8-B942F2A3EA94}" destId="{870BD3A5-2F28-4640-8905-86545A8C915B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C122A-C5FA-4C1A-A667-87FFF5FD37A5}">
      <dsp:nvSpPr>
        <dsp:cNvPr id="0" name=""/>
        <dsp:cNvSpPr/>
      </dsp:nvSpPr>
      <dsp:spPr>
        <a:xfrm rot="5400000">
          <a:off x="274" y="101230"/>
          <a:ext cx="3575592" cy="357614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5520FE-D53F-4D8A-855E-2B9086F82213}">
      <dsp:nvSpPr>
        <dsp:cNvPr id="0" name=""/>
        <dsp:cNvSpPr/>
      </dsp:nvSpPr>
      <dsp:spPr>
        <a:xfrm rot="16200000">
          <a:off x="3680292" y="101230"/>
          <a:ext cx="3575592" cy="357614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DFAC96-5D63-453B-B992-1C32F049525D}">
      <dsp:nvSpPr>
        <dsp:cNvPr id="0" name=""/>
        <dsp:cNvSpPr/>
      </dsp:nvSpPr>
      <dsp:spPr>
        <a:xfrm>
          <a:off x="4103095" y="3207459"/>
          <a:ext cx="2714838" cy="715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Phase Two</a:t>
          </a:r>
          <a:endParaRPr lang="en-GB" sz="3300" kern="1200" dirty="0"/>
        </a:p>
      </dsp:txBody>
      <dsp:txXfrm>
        <a:off x="4103095" y="3207459"/>
        <a:ext cx="2714838" cy="715347"/>
      </dsp:txXfrm>
    </dsp:sp>
    <dsp:sp modelId="{105F3EE3-83E9-4117-A88E-A65734020F74}">
      <dsp:nvSpPr>
        <dsp:cNvPr id="0" name=""/>
        <dsp:cNvSpPr/>
      </dsp:nvSpPr>
      <dsp:spPr>
        <a:xfrm rot="5400000">
          <a:off x="3565596" y="101230"/>
          <a:ext cx="3575592" cy="357614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2938E3-3F90-4786-986D-0105A40E93F5}">
      <dsp:nvSpPr>
        <dsp:cNvPr id="0" name=""/>
        <dsp:cNvSpPr/>
      </dsp:nvSpPr>
      <dsp:spPr>
        <a:xfrm rot="16200000">
          <a:off x="7244532" y="101230"/>
          <a:ext cx="3575592" cy="357614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D78B8A-43BC-40B1-94F7-B5D9A2E24258}">
      <dsp:nvSpPr>
        <dsp:cNvPr id="0" name=""/>
        <dsp:cNvSpPr/>
      </dsp:nvSpPr>
      <dsp:spPr>
        <a:xfrm>
          <a:off x="7406563" y="3207459"/>
          <a:ext cx="2714838" cy="715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Phase Three</a:t>
          </a:r>
          <a:endParaRPr lang="en-GB" sz="3300" kern="1200" dirty="0"/>
        </a:p>
      </dsp:txBody>
      <dsp:txXfrm>
        <a:off x="7406563" y="3207459"/>
        <a:ext cx="2714838" cy="715347"/>
      </dsp:txXfrm>
    </dsp:sp>
    <dsp:sp modelId="{5ECB6509-62C1-4836-94B2-D9A87D8D5E22}">
      <dsp:nvSpPr>
        <dsp:cNvPr id="0" name=""/>
        <dsp:cNvSpPr/>
      </dsp:nvSpPr>
      <dsp:spPr>
        <a:xfrm>
          <a:off x="4015861" y="1127495"/>
          <a:ext cx="1638251" cy="16382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Group</a:t>
          </a:r>
          <a:endParaRPr lang="en-GB" sz="1500" kern="1200" dirty="0"/>
        </a:p>
      </dsp:txBody>
      <dsp:txXfrm>
        <a:off x="4244626" y="1320680"/>
        <a:ext cx="944577" cy="1251881"/>
      </dsp:txXfrm>
    </dsp:sp>
    <dsp:sp modelId="{FD45CE88-09ED-4427-AE57-5037099EC283}">
      <dsp:nvSpPr>
        <dsp:cNvPr id="0" name=""/>
        <dsp:cNvSpPr/>
      </dsp:nvSpPr>
      <dsp:spPr>
        <a:xfrm>
          <a:off x="5196583" y="1127495"/>
          <a:ext cx="1638251" cy="16382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Discussion</a:t>
          </a:r>
          <a:endParaRPr lang="en-GB" sz="1500" kern="1200" dirty="0"/>
        </a:p>
      </dsp:txBody>
      <dsp:txXfrm>
        <a:off x="5661492" y="1320680"/>
        <a:ext cx="944577" cy="1251881"/>
      </dsp:txXfrm>
    </dsp:sp>
    <dsp:sp modelId="{55B47B32-33D3-476A-8706-236157500C56}">
      <dsp:nvSpPr>
        <dsp:cNvPr id="0" name=""/>
        <dsp:cNvSpPr/>
      </dsp:nvSpPr>
      <dsp:spPr>
        <a:xfrm>
          <a:off x="1031369" y="644302"/>
          <a:ext cx="1132958" cy="11329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Individual</a:t>
          </a:r>
          <a:endParaRPr lang="en-GB" sz="1100" kern="1200" dirty="0"/>
        </a:p>
      </dsp:txBody>
      <dsp:txXfrm>
        <a:off x="1197287" y="810224"/>
        <a:ext cx="801122" cy="801140"/>
      </dsp:txXfrm>
    </dsp:sp>
    <dsp:sp modelId="{5E502FE3-A44B-4065-88EB-13C241A86F64}">
      <dsp:nvSpPr>
        <dsp:cNvPr id="0" name=""/>
        <dsp:cNvSpPr/>
      </dsp:nvSpPr>
      <dsp:spPr>
        <a:xfrm>
          <a:off x="613516" y="1591528"/>
          <a:ext cx="556517" cy="5562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E926BDEE-7470-4C83-AE23-2CD3E2A3E1E2}">
      <dsp:nvSpPr>
        <dsp:cNvPr id="0" name=""/>
        <dsp:cNvSpPr/>
      </dsp:nvSpPr>
      <dsp:spPr>
        <a:xfrm>
          <a:off x="2257302" y="867164"/>
          <a:ext cx="323816" cy="3236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38E230D0-AF97-4024-9928-0D97BA1EB332}">
      <dsp:nvSpPr>
        <dsp:cNvPr id="0" name=""/>
        <dsp:cNvSpPr/>
      </dsp:nvSpPr>
      <dsp:spPr>
        <a:xfrm>
          <a:off x="2136966" y="1320997"/>
          <a:ext cx="1132958" cy="11329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Case</a:t>
          </a:r>
          <a:endParaRPr lang="en-GB" sz="1100" kern="1200" dirty="0"/>
        </a:p>
      </dsp:txBody>
      <dsp:txXfrm>
        <a:off x="2302884" y="1486919"/>
        <a:ext cx="801122" cy="801140"/>
      </dsp:txXfrm>
    </dsp:sp>
    <dsp:sp modelId="{9FECEA8C-DE8E-44BF-9431-9DC9359D8D83}">
      <dsp:nvSpPr>
        <dsp:cNvPr id="0" name=""/>
        <dsp:cNvSpPr/>
      </dsp:nvSpPr>
      <dsp:spPr>
        <a:xfrm>
          <a:off x="2255442" y="2523273"/>
          <a:ext cx="323816" cy="3236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7B08884A-D634-413D-9276-FE700DD584A6}">
      <dsp:nvSpPr>
        <dsp:cNvPr id="0" name=""/>
        <dsp:cNvSpPr/>
      </dsp:nvSpPr>
      <dsp:spPr>
        <a:xfrm>
          <a:off x="1051558" y="1968452"/>
          <a:ext cx="1132958" cy="11329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Discussion</a:t>
          </a:r>
          <a:endParaRPr lang="en-GB" sz="1100" kern="1200" dirty="0"/>
        </a:p>
      </dsp:txBody>
      <dsp:txXfrm>
        <a:off x="1217476" y="2134374"/>
        <a:ext cx="801122" cy="801140"/>
      </dsp:txXfrm>
    </dsp:sp>
    <dsp:sp modelId="{261A4D13-6F5E-46C7-8BF8-4A97E0918E3C}">
      <dsp:nvSpPr>
        <dsp:cNvPr id="0" name=""/>
        <dsp:cNvSpPr/>
      </dsp:nvSpPr>
      <dsp:spPr>
        <a:xfrm>
          <a:off x="7714945" y="840545"/>
          <a:ext cx="2088337" cy="20879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Forum Discussion</a:t>
          </a:r>
          <a:endParaRPr lang="en-GB" sz="2100" kern="1200" dirty="0"/>
        </a:p>
      </dsp:txBody>
      <dsp:txXfrm>
        <a:off x="8020775" y="1146320"/>
        <a:ext cx="1476677" cy="1476409"/>
      </dsp:txXfrm>
    </dsp:sp>
    <dsp:sp modelId="{870BD3A5-2F28-4640-8905-86545A8C915B}">
      <dsp:nvSpPr>
        <dsp:cNvPr id="0" name=""/>
        <dsp:cNvSpPr/>
      </dsp:nvSpPr>
      <dsp:spPr>
        <a:xfrm>
          <a:off x="671946" y="3207459"/>
          <a:ext cx="2714838" cy="715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Phase One</a:t>
          </a:r>
          <a:endParaRPr lang="en-GB" sz="3300" kern="1200" dirty="0"/>
        </a:p>
      </dsp:txBody>
      <dsp:txXfrm>
        <a:off x="671946" y="3207459"/>
        <a:ext cx="2714838" cy="715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8C20B-1D28-4849-82B0-461607DDED54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683C5-D790-4A10-92A4-B951390DD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418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683C5-D790-4A10-92A4-B951390DD68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75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94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3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879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9148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241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788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920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68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7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94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4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00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18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28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911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92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9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A6A75-6D42-4DE3-8ADB-216E9F8ABEE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6DC63-E8CC-4EB8-AEBE-21E32A2F5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4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Circles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4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0005" y="320635"/>
          <a:ext cx="11851574" cy="6231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224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Solution</a:t>
                      </a:r>
                      <a:r>
                        <a:rPr lang="en-GB" baseline="0" dirty="0" smtClean="0"/>
                        <a:t> Building Map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Statement of the problem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Listen and acknowledge (Perception and core message)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8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Past, related experiences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What worked, helped?  Can it be tried again, in a different way?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8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Current strategies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What works, who helps?  Can we do more of this?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8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Exceptions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When are things a bit better?  Can we do more of / build on this?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98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Competency Profiling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sym typeface="Cochin" charset="0"/>
                        </a:rPr>
                        <a:t>What skills can help?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sym typeface="Cochin" charset="0"/>
                        </a:rPr>
                        <a:t>  Strengths-based outlook for the child and the case holder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sym typeface="Cochin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2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Goaling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What small changes might make a difference?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8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Target Setting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What constitutes good enough? Clear picture of finish line / end game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94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three</a:t>
            </a:r>
            <a:br>
              <a:rPr lang="en-GB" dirty="0" smtClean="0"/>
            </a:br>
            <a:r>
              <a:rPr lang="en-GB" dirty="0" smtClean="0"/>
              <a:t>forum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case is the most complex?</a:t>
            </a:r>
          </a:p>
          <a:p>
            <a:endParaRPr lang="en-GB" dirty="0"/>
          </a:p>
          <a:p>
            <a:r>
              <a:rPr lang="en-GB" dirty="0"/>
              <a:t>(Case holder)	Paint a picture – recap for the 							group what is happening</a:t>
            </a:r>
          </a:p>
          <a:p>
            <a:r>
              <a:rPr lang="en-GB" dirty="0"/>
              <a:t>(Group)		Discuss your initial reactions – thoughts &amp; feelings</a:t>
            </a:r>
          </a:p>
          <a:p>
            <a:pPr marL="0" indent="0">
              <a:buNone/>
            </a:pPr>
            <a:r>
              <a:rPr lang="en-GB" dirty="0"/>
              <a:t>			Questioning</a:t>
            </a:r>
          </a:p>
          <a:p>
            <a:pPr marL="0" indent="0">
              <a:buNone/>
            </a:pPr>
            <a:r>
              <a:rPr lang="en-GB" dirty="0"/>
              <a:t>			Analysis</a:t>
            </a:r>
          </a:p>
          <a:p>
            <a:pPr marL="0" indent="0">
              <a:buNone/>
            </a:pPr>
            <a:r>
              <a:rPr lang="en-GB" dirty="0"/>
              <a:t>			Solutions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41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am I worried about?</a:t>
            </a:r>
          </a:p>
          <a:p>
            <a:endParaRPr lang="en-GB" dirty="0" smtClean="0"/>
          </a:p>
          <a:p>
            <a:r>
              <a:rPr lang="en-GB" dirty="0" smtClean="0"/>
              <a:t>What is going well?</a:t>
            </a:r>
          </a:p>
          <a:p>
            <a:endParaRPr lang="en-GB" dirty="0"/>
          </a:p>
          <a:p>
            <a:r>
              <a:rPr lang="en-GB" dirty="0" smtClean="0"/>
              <a:t>What needs to happen for me to be less worried?</a:t>
            </a:r>
          </a:p>
        </p:txBody>
      </p:sp>
    </p:spTree>
    <p:extLst>
      <p:ext uri="{BB962C8B-B14F-4D97-AF65-F5344CB8AC3E}">
        <p14:creationId xmlns:p14="http://schemas.microsoft.com/office/powerpoint/2010/main" val="267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None of us are smarter than all of us together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65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5" y="1468582"/>
            <a:ext cx="10133919" cy="4445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+mn-lt"/>
              </a:rPr>
              <a:t>current </a:t>
            </a:r>
            <a:r>
              <a:rPr lang="en-US" dirty="0">
                <a:latin typeface="+mn-lt"/>
              </a:rPr>
              <a:t>concerns / case </a:t>
            </a:r>
            <a:r>
              <a:rPr lang="en-US" dirty="0" smtClean="0">
                <a:latin typeface="+mn-lt"/>
              </a:rPr>
              <a:t>studies and</a:t>
            </a:r>
            <a:br>
              <a:rPr lang="en-US" dirty="0" smtClean="0">
                <a:latin typeface="+mn-lt"/>
              </a:rPr>
            </a:br>
            <a:r>
              <a:rPr lang="en-US" dirty="0">
                <a:latin typeface="+mn-lt"/>
              </a:rPr>
              <a:t>Behaviour challenges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 to discuss a current case which you are involved or recently involved in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US" dirty="0" smtClean="0"/>
              <a:t>Solution </a:t>
            </a:r>
            <a:r>
              <a:rPr lang="en-US" dirty="0"/>
              <a:t>focused with questions as prompts</a:t>
            </a:r>
            <a:endParaRPr lang="en-GB" dirty="0"/>
          </a:p>
          <a:p>
            <a:r>
              <a:rPr lang="en-US" dirty="0" smtClean="0"/>
              <a:t>Feedback on one case within the larger group.</a:t>
            </a:r>
            <a:endParaRPr lang="en-GB" dirty="0"/>
          </a:p>
          <a:p>
            <a:pPr marL="11430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511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Circles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852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One</a:t>
            </a:r>
            <a:br>
              <a:rPr lang="en-GB" dirty="0" smtClean="0"/>
            </a:br>
            <a:r>
              <a:rPr lang="en-GB" dirty="0" smtClean="0"/>
              <a:t>Individual Case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(Everyone)		Paint the picture – tell the group what is happening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21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Tip One – For the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altLang="en-US" sz="2000" dirty="0">
                <a:solidFill>
                  <a:srgbClr val="333399"/>
                </a:solidFill>
              </a:rPr>
              <a:t>Acknowledge the difficulty the issue poses for the person</a:t>
            </a:r>
          </a:p>
          <a:p>
            <a:pPr>
              <a:lnSpc>
                <a:spcPct val="150000"/>
              </a:lnSpc>
            </a:pPr>
            <a:r>
              <a:rPr lang="en-GB" altLang="en-US" sz="2000" dirty="0">
                <a:solidFill>
                  <a:srgbClr val="333399"/>
                </a:solidFill>
              </a:rPr>
              <a:t>Attend to </a:t>
            </a:r>
            <a:r>
              <a:rPr lang="en-GB" altLang="en-US" sz="2000" b="1" dirty="0">
                <a:solidFill>
                  <a:srgbClr val="333399"/>
                </a:solidFill>
              </a:rPr>
              <a:t>their</a:t>
            </a:r>
            <a:r>
              <a:rPr lang="en-GB" altLang="en-US" sz="2000" dirty="0">
                <a:solidFill>
                  <a:srgbClr val="333399"/>
                </a:solidFill>
              </a:rPr>
              <a:t> experience rather than your </a:t>
            </a:r>
            <a:r>
              <a:rPr lang="en-GB" altLang="en-US" sz="2000" dirty="0" smtClean="0">
                <a:solidFill>
                  <a:srgbClr val="333399"/>
                </a:solidFill>
              </a:rPr>
              <a:t>own idea </a:t>
            </a:r>
            <a:r>
              <a:rPr lang="en-GB" altLang="en-US" sz="2000" dirty="0">
                <a:solidFill>
                  <a:srgbClr val="333399"/>
                </a:solidFill>
              </a:rPr>
              <a:t>of the truth</a:t>
            </a:r>
          </a:p>
          <a:p>
            <a:pPr>
              <a:lnSpc>
                <a:spcPct val="150000"/>
              </a:lnSpc>
            </a:pPr>
            <a:r>
              <a:rPr lang="en-GB" altLang="en-US" sz="2000" b="1" dirty="0">
                <a:solidFill>
                  <a:schemeClr val="accent2"/>
                </a:solidFill>
              </a:rPr>
              <a:t>Be aware that your view may be influencing what you hear</a:t>
            </a:r>
            <a:r>
              <a:rPr lang="en-GB" altLang="en-US" sz="2000" b="1" dirty="0"/>
              <a:t> </a:t>
            </a:r>
          </a:p>
          <a:p>
            <a:pPr>
              <a:lnSpc>
                <a:spcPct val="150000"/>
              </a:lnSpc>
            </a:pPr>
            <a:r>
              <a:rPr lang="en-GB" altLang="en-US" sz="2000" dirty="0" smtClean="0">
                <a:solidFill>
                  <a:srgbClr val="333399"/>
                </a:solidFill>
              </a:rPr>
              <a:t>Resist initial judgements </a:t>
            </a:r>
            <a:r>
              <a:rPr lang="en-GB" altLang="en-US" sz="2000" dirty="0">
                <a:solidFill>
                  <a:srgbClr val="333399"/>
                </a:solidFill>
              </a:rPr>
              <a:t>or recommendations</a:t>
            </a:r>
          </a:p>
          <a:p>
            <a:pPr>
              <a:lnSpc>
                <a:spcPct val="150000"/>
              </a:lnSpc>
            </a:pPr>
            <a:r>
              <a:rPr lang="en-GB" altLang="en-US" sz="2000" dirty="0">
                <a:solidFill>
                  <a:srgbClr val="333399"/>
                </a:solidFill>
              </a:rPr>
              <a:t>Acknowledge how it must feel to be in such a situation</a:t>
            </a:r>
          </a:p>
          <a:p>
            <a:pPr>
              <a:lnSpc>
                <a:spcPct val="150000"/>
              </a:lnSpc>
            </a:pPr>
            <a:r>
              <a:rPr lang="en-GB" altLang="en-US" sz="2000" dirty="0">
                <a:solidFill>
                  <a:srgbClr val="333399"/>
                </a:solidFill>
              </a:rPr>
              <a:t>Allow them to express all their concerns</a:t>
            </a:r>
          </a:p>
          <a:p>
            <a:pPr>
              <a:lnSpc>
                <a:spcPct val="150000"/>
              </a:lnSpc>
            </a:pPr>
            <a:r>
              <a:rPr lang="en-GB" altLang="en-US" sz="2000" dirty="0">
                <a:solidFill>
                  <a:srgbClr val="333399"/>
                </a:solidFill>
              </a:rPr>
              <a:t>Summarise their issues into a main </a:t>
            </a:r>
            <a:r>
              <a:rPr lang="en-GB" altLang="en-US" sz="2000" b="1" dirty="0">
                <a:solidFill>
                  <a:srgbClr val="333399"/>
                </a:solidFill>
              </a:rPr>
              <a:t>‘Core Concern</a:t>
            </a:r>
            <a:r>
              <a:rPr lang="en-GB" altLang="en-US" sz="2000" b="1" dirty="0" smtClean="0">
                <a:solidFill>
                  <a:srgbClr val="333399"/>
                </a:solidFill>
              </a:rPr>
              <a:t>’</a:t>
            </a:r>
            <a:endParaRPr lang="en-US" altLang="en-US" sz="20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9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Two</a:t>
            </a:r>
            <a:br>
              <a:rPr lang="en-GB" dirty="0" smtClean="0"/>
            </a:br>
            <a:r>
              <a:rPr lang="en-GB" dirty="0" smtClean="0"/>
              <a:t>Group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From the individual case discussions, pick one as a group</a:t>
            </a:r>
          </a:p>
          <a:p>
            <a:endParaRPr lang="en-GB" dirty="0" smtClean="0"/>
          </a:p>
          <a:p>
            <a:r>
              <a:rPr lang="en-GB" dirty="0" smtClean="0"/>
              <a:t>(Case holder)	Paint </a:t>
            </a:r>
            <a:r>
              <a:rPr lang="en-GB" dirty="0"/>
              <a:t>a picture </a:t>
            </a:r>
            <a:r>
              <a:rPr lang="en-GB" dirty="0" smtClean="0"/>
              <a:t>– recap for the 							group </a:t>
            </a:r>
            <a:r>
              <a:rPr lang="en-GB" dirty="0"/>
              <a:t>what is </a:t>
            </a:r>
            <a:r>
              <a:rPr lang="en-GB" dirty="0" smtClean="0"/>
              <a:t>happening</a:t>
            </a:r>
          </a:p>
          <a:p>
            <a:r>
              <a:rPr lang="en-GB" dirty="0" smtClean="0"/>
              <a:t>(Group)		Discuss your initial reactions </a:t>
            </a:r>
            <a:r>
              <a:rPr lang="en-GB" dirty="0"/>
              <a:t>– </a:t>
            </a:r>
            <a:r>
              <a:rPr lang="en-GB" dirty="0" smtClean="0"/>
              <a:t>thoughts </a:t>
            </a:r>
            <a:r>
              <a:rPr lang="en-GB" dirty="0"/>
              <a:t>&amp; </a:t>
            </a:r>
            <a:r>
              <a:rPr lang="en-GB" dirty="0" smtClean="0"/>
              <a:t>feelings</a:t>
            </a:r>
          </a:p>
          <a:p>
            <a:pPr marL="0" indent="0">
              <a:buNone/>
            </a:pPr>
            <a:r>
              <a:rPr lang="en-GB" dirty="0" smtClean="0"/>
              <a:t>			Questioning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Analysis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Solutions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37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Tip Two – For the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initial thoughts and feelings are ok, but think about which ones are helpful moving forward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68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10 Principles of Solution Oriented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If </a:t>
            </a: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it works, do more of it - if it doesn’t work, do something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different</a:t>
            </a:r>
            <a:endParaRPr lang="en-GB" altLang="en-US" sz="2900" dirty="0">
              <a:solidFill>
                <a:schemeClr val="accent2"/>
              </a:solidFill>
              <a:latin typeface="AvantGarde Bd BT" charset="0"/>
            </a:endParaRPr>
          </a:p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There are always exceptions to problem patterns – times when the problem is less of an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issue</a:t>
            </a:r>
            <a:endParaRPr lang="en-GB" altLang="en-US" sz="2900" dirty="0">
              <a:solidFill>
                <a:schemeClr val="accent2"/>
              </a:solidFill>
              <a:latin typeface="AvantGarde Bd BT" charset="0"/>
            </a:endParaRPr>
          </a:p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Small changes lead to bigger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solutions</a:t>
            </a:r>
            <a:endParaRPr lang="en-GB" altLang="en-US" sz="2900" dirty="0">
              <a:solidFill>
                <a:schemeClr val="accent2"/>
              </a:solidFill>
              <a:latin typeface="AvantGarde Bd BT" charset="0"/>
            </a:endParaRPr>
          </a:p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People experiencing problems generally want things to get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better</a:t>
            </a:r>
            <a:endParaRPr lang="en-GB" altLang="en-US" sz="2900" dirty="0">
              <a:solidFill>
                <a:schemeClr val="accent2"/>
              </a:solidFill>
              <a:latin typeface="AvantGarde Bd BT" charset="0"/>
            </a:endParaRPr>
          </a:p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People have within them a wealth of skills and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resources</a:t>
            </a:r>
          </a:p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The </a:t>
            </a: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problem is the problem, not the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person</a:t>
            </a:r>
          </a:p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The </a:t>
            </a: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problem can be looked at and considered in a more positive and helpful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way</a:t>
            </a:r>
          </a:p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People </a:t>
            </a: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constantly try to make sense of their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experiences</a:t>
            </a:r>
          </a:p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A </a:t>
            </a: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focus on future possibilities and solutions enhances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change</a:t>
            </a:r>
          </a:p>
          <a:p>
            <a:pPr marL="457200" indent="-457200">
              <a:lnSpc>
                <a:spcPct val="14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Co-operation </a:t>
            </a:r>
            <a:r>
              <a:rPr lang="en-GB" altLang="en-US" sz="2900" dirty="0">
                <a:solidFill>
                  <a:schemeClr val="accent2"/>
                </a:solidFill>
                <a:latin typeface="AvantGarde Bd BT" charset="0"/>
              </a:rPr>
              <a:t>and commitment are essential: no sign up = no </a:t>
            </a:r>
            <a:r>
              <a:rPr lang="en-GB" altLang="en-US" sz="2900" dirty="0" smtClean="0">
                <a:solidFill>
                  <a:schemeClr val="accent2"/>
                </a:solidFill>
                <a:latin typeface="AvantGarde Bd BT" charset="0"/>
              </a:rPr>
              <a:t>change</a:t>
            </a:r>
            <a:endParaRPr lang="en-GB" altLang="en-US" sz="2800" dirty="0">
              <a:latin typeface="AvantGarde Bd BT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437</Words>
  <Application>Microsoft Office PowerPoint</Application>
  <PresentationFormat>Widescreen</PresentationFormat>
  <Paragraphs>80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AvantGarde Bd BT</vt:lpstr>
      <vt:lpstr>Calibri</vt:lpstr>
      <vt:lpstr>Century Gothic</vt:lpstr>
      <vt:lpstr>Cochin</vt:lpstr>
      <vt:lpstr>Vapor Trail</vt:lpstr>
      <vt:lpstr>Solution Circles</vt:lpstr>
      <vt:lpstr>None of us are smarter than all of us together</vt:lpstr>
      <vt:lpstr> current concerns / case studies and Behaviour challenges  </vt:lpstr>
      <vt:lpstr>Solution Circles</vt:lpstr>
      <vt:lpstr>Phase One Individual Case Discussion</vt:lpstr>
      <vt:lpstr>Tip One – For the Picture</vt:lpstr>
      <vt:lpstr>Phase Two Group Discussion</vt:lpstr>
      <vt:lpstr>Tip Two – For the Group</vt:lpstr>
      <vt:lpstr>10 Principles of Solution Oriented Practice</vt:lpstr>
      <vt:lpstr>PowerPoint Presentation</vt:lpstr>
      <vt:lpstr>Phase three forum discussion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Atherton, Chris</dc:creator>
  <cp:lastModifiedBy>Annie McGauley</cp:lastModifiedBy>
  <cp:revision>43</cp:revision>
  <dcterms:created xsi:type="dcterms:W3CDTF">2018-11-08T14:35:42Z</dcterms:created>
  <dcterms:modified xsi:type="dcterms:W3CDTF">2020-02-14T10:12:20Z</dcterms:modified>
</cp:coreProperties>
</file>