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56" r:id="rId2"/>
    <p:sldId id="258" r:id="rId3"/>
    <p:sldId id="349" r:id="rId4"/>
    <p:sldId id="350" r:id="rId5"/>
    <p:sldId id="260" r:id="rId6"/>
    <p:sldId id="351" r:id="rId7"/>
    <p:sldId id="371" r:id="rId8"/>
    <p:sldId id="372" r:id="rId9"/>
    <p:sldId id="374" r:id="rId10"/>
    <p:sldId id="375" r:id="rId11"/>
    <p:sldId id="376" r:id="rId12"/>
    <p:sldId id="373" r:id="rId13"/>
    <p:sldId id="377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83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81" r:id="rId32"/>
    <p:sldId id="382" r:id="rId33"/>
    <p:sldId id="378" r:id="rId34"/>
    <p:sldId id="379" r:id="rId35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17B6E-8D7A-6D45-2507-61DF27842D31}" v="1" dt="2019-03-07T12:12:40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81705" autoAdjust="0"/>
  </p:normalViewPr>
  <p:slideViewPr>
    <p:cSldViewPr>
      <p:cViewPr varScale="1">
        <p:scale>
          <a:sx n="74" d="100"/>
          <a:sy n="74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cGauley" userId="S::gw09mcgauleyannie@glow.sch.uk::8ac8cd44-8671-48a7-8a9d-90a80f38acae" providerId="AD" clId="Web-{8FE82ACB-ACFD-F03F-4B09-39AF49764911}"/>
    <pc:docChg chg="addSld delSld modSld sldOrd">
      <pc:chgData name="Mrs McGauley" userId="S::gw09mcgauleyannie@glow.sch.uk::8ac8cd44-8671-48a7-8a9d-90a80f38acae" providerId="AD" clId="Web-{8FE82ACB-ACFD-F03F-4B09-39AF49764911}" dt="2019-03-07T16:54:50.682" v="240"/>
      <pc:docMkLst>
        <pc:docMk/>
      </pc:docMkLst>
      <pc:sldChg chg="addSp delSp modSp mod modClrScheme chgLayout">
        <pc:chgData name="Mrs McGauley" userId="S::gw09mcgauleyannie@glow.sch.uk::8ac8cd44-8671-48a7-8a9d-90a80f38acae" providerId="AD" clId="Web-{8FE82ACB-ACFD-F03F-4B09-39AF49764911}" dt="2019-03-07T15:51:12.890" v="162" actId="1076"/>
        <pc:sldMkLst>
          <pc:docMk/>
          <pc:sldMk cId="4013922" sldId="369"/>
        </pc:sldMkLst>
        <pc:spChg chg="del">
          <ac:chgData name="Mrs McGauley" userId="S::gw09mcgauleyannie@glow.sch.uk::8ac8cd44-8671-48a7-8a9d-90a80f38acae" providerId="AD" clId="Web-{8FE82ACB-ACFD-F03F-4B09-39AF49764911}" dt="2019-03-07T15:45:15.594" v="96"/>
          <ac:spMkLst>
            <pc:docMk/>
            <pc:sldMk cId="4013922" sldId="369"/>
            <ac:spMk id="5" creationId="{00000000-0000-0000-0000-000000000000}"/>
          </ac:spMkLst>
        </pc:spChg>
        <pc:spChg chg="mod ord">
          <ac:chgData name="Mrs McGauley" userId="S::gw09mcgauleyannie@glow.sch.uk::8ac8cd44-8671-48a7-8a9d-90a80f38acae" providerId="AD" clId="Web-{8FE82ACB-ACFD-F03F-4B09-39AF49764911}" dt="2019-03-07T15:49:52.203" v="122" actId="20577"/>
          <ac:spMkLst>
            <pc:docMk/>
            <pc:sldMk cId="4013922" sldId="369"/>
            <ac:spMk id="6" creationId="{00000000-0000-0000-0000-000000000000}"/>
          </ac:spMkLst>
        </pc:spChg>
        <pc:spChg chg="add mod">
          <ac:chgData name="Mrs McGauley" userId="S::gw09mcgauleyannie@glow.sch.uk::8ac8cd44-8671-48a7-8a9d-90a80f38acae" providerId="AD" clId="Web-{8FE82ACB-ACFD-F03F-4B09-39AF49764911}" dt="2019-03-07T15:50:59.922" v="159" actId="1076"/>
          <ac:spMkLst>
            <pc:docMk/>
            <pc:sldMk cId="4013922" sldId="369"/>
            <ac:spMk id="12" creationId="{CB998539-4387-4447-BD6E-FD2263A8CF35}"/>
          </ac:spMkLst>
        </pc:spChg>
        <pc:graphicFrameChg chg="add mod modGraphic">
          <ac:chgData name="Mrs McGauley" userId="S::gw09mcgauleyannie@glow.sch.uk::8ac8cd44-8671-48a7-8a9d-90a80f38acae" providerId="AD" clId="Web-{8FE82ACB-ACFD-F03F-4B09-39AF49764911}" dt="2019-03-07T15:45:29.610" v="100" actId="1076"/>
          <ac:graphicFrameMkLst>
            <pc:docMk/>
            <pc:sldMk cId="4013922" sldId="369"/>
            <ac:graphicFrameMk id="2" creationId="{BF275D73-BA89-44B4-B881-9D979DF04CCC}"/>
          </ac:graphicFrameMkLst>
        </pc:graphicFrameChg>
        <pc:graphicFrameChg chg="add mod modGraphic">
          <ac:chgData name="Mrs McGauley" userId="S::gw09mcgauleyannie@glow.sch.uk::8ac8cd44-8671-48a7-8a9d-90a80f38acae" providerId="AD" clId="Web-{8FE82ACB-ACFD-F03F-4B09-39AF49764911}" dt="2019-03-07T15:51:12.890" v="162" actId="1076"/>
          <ac:graphicFrameMkLst>
            <pc:docMk/>
            <pc:sldMk cId="4013922" sldId="369"/>
            <ac:graphicFrameMk id="11" creationId="{0AAE55A3-F94E-4DDA-9878-7FC94DE20B9A}"/>
          </ac:graphicFrameMkLst>
        </pc:graphicFrameChg>
        <pc:picChg chg="add mod">
          <ac:chgData name="Mrs McGauley" userId="S::gw09mcgauleyannie@glow.sch.uk::8ac8cd44-8671-48a7-8a9d-90a80f38acae" providerId="AD" clId="Web-{8FE82ACB-ACFD-F03F-4B09-39AF49764911}" dt="2019-03-07T15:46:34.406" v="102" actId="1076"/>
          <ac:picMkLst>
            <pc:docMk/>
            <pc:sldMk cId="4013922" sldId="369"/>
            <ac:picMk id="4" creationId="{34E672D1-6B76-463B-9C1F-0EEFF553949B}"/>
          </ac:picMkLst>
        </pc:picChg>
        <pc:picChg chg="add mod">
          <ac:chgData name="Mrs McGauley" userId="S::gw09mcgauleyannie@glow.sch.uk::8ac8cd44-8671-48a7-8a9d-90a80f38acae" providerId="AD" clId="Web-{8FE82ACB-ACFD-F03F-4B09-39AF49764911}" dt="2019-03-07T15:48:21.438" v="107" actId="1076"/>
          <ac:picMkLst>
            <pc:docMk/>
            <pc:sldMk cId="4013922" sldId="369"/>
            <ac:picMk id="8" creationId="{B8D1388B-9355-42BB-A25C-C9F27DBA8302}"/>
          </ac:picMkLst>
        </pc:picChg>
      </pc:sldChg>
      <pc:sldChg chg="addSp modSp">
        <pc:chgData name="Mrs McGauley" userId="S::gw09mcgauleyannie@glow.sch.uk::8ac8cd44-8671-48a7-8a9d-90a80f38acae" providerId="AD" clId="Web-{8FE82ACB-ACFD-F03F-4B09-39AF49764911}" dt="2019-03-07T16:54:14.089" v="238" actId="14100"/>
        <pc:sldMkLst>
          <pc:docMk/>
          <pc:sldMk cId="2733697443" sldId="378"/>
        </pc:sldMkLst>
        <pc:spChg chg="mod">
          <ac:chgData name="Mrs McGauley" userId="S::gw09mcgauleyannie@glow.sch.uk::8ac8cd44-8671-48a7-8a9d-90a80f38acae" providerId="AD" clId="Web-{8FE82ACB-ACFD-F03F-4B09-39AF49764911}" dt="2019-03-07T16:54:04.260" v="232" actId="20577"/>
          <ac:spMkLst>
            <pc:docMk/>
            <pc:sldMk cId="2733697443" sldId="378"/>
            <ac:spMk id="2" creationId="{CF7429FC-75F7-4B21-8D77-3E5C91E06E19}"/>
          </ac:spMkLst>
        </pc:spChg>
        <pc:picChg chg="add mod">
          <ac:chgData name="Mrs McGauley" userId="S::gw09mcgauleyannie@glow.sch.uk::8ac8cd44-8671-48a7-8a9d-90a80f38acae" providerId="AD" clId="Web-{8FE82ACB-ACFD-F03F-4B09-39AF49764911}" dt="2019-03-07T16:54:14.089" v="238" actId="14100"/>
          <ac:picMkLst>
            <pc:docMk/>
            <pc:sldMk cId="2733697443" sldId="378"/>
            <ac:picMk id="3" creationId="{944CED31-419A-4B0B-B036-BAC0EDA42987}"/>
          </ac:picMkLst>
        </pc:picChg>
      </pc:sldChg>
      <pc:sldChg chg="addSp delSp modSp">
        <pc:chgData name="Mrs McGauley" userId="S::gw09mcgauleyannie@glow.sch.uk::8ac8cd44-8671-48a7-8a9d-90a80f38acae" providerId="AD" clId="Web-{8FE82ACB-ACFD-F03F-4B09-39AF49764911}" dt="2019-03-07T16:54:50.682" v="240"/>
        <pc:sldMkLst>
          <pc:docMk/>
          <pc:sldMk cId="2650580715" sldId="379"/>
        </pc:sldMkLst>
        <pc:picChg chg="add del mod">
          <ac:chgData name="Mrs McGauley" userId="S::gw09mcgauleyannie@glow.sch.uk::8ac8cd44-8671-48a7-8a9d-90a80f38acae" providerId="AD" clId="Web-{8FE82ACB-ACFD-F03F-4B09-39AF49764911}" dt="2019-03-07T16:54:50.682" v="240"/>
          <ac:picMkLst>
            <pc:docMk/>
            <pc:sldMk cId="2650580715" sldId="379"/>
            <ac:picMk id="2" creationId="{CEA2AFAE-DA65-4823-B85F-9327FEBFFF43}"/>
          </ac:picMkLst>
        </pc:picChg>
        <pc:picChg chg="del mod modCrop">
          <ac:chgData name="Mrs McGauley" userId="S::gw09mcgauleyannie@glow.sch.uk::8ac8cd44-8671-48a7-8a9d-90a80f38acae" providerId="AD" clId="Web-{8FE82ACB-ACFD-F03F-4B09-39AF49764911}" dt="2019-03-07T16:53:53.151" v="229"/>
          <ac:picMkLst>
            <pc:docMk/>
            <pc:sldMk cId="2650580715" sldId="379"/>
            <ac:picMk id="4" creationId="{8EB7F592-50B2-4589-97FF-04DC47814419}"/>
          </ac:picMkLst>
        </pc:picChg>
      </pc:sldChg>
      <pc:sldChg chg="del">
        <pc:chgData name="Mrs McGauley" userId="S::gw09mcgauleyannie@glow.sch.uk::8ac8cd44-8671-48a7-8a9d-90a80f38acae" providerId="AD" clId="Web-{8FE82ACB-ACFD-F03F-4B09-39AF49764911}" dt="2019-03-07T16:46:38.732" v="189"/>
        <pc:sldMkLst>
          <pc:docMk/>
          <pc:sldMk cId="1746590955" sldId="380"/>
        </pc:sldMkLst>
      </pc:sldChg>
      <pc:sldChg chg="addSp delSp modSp new">
        <pc:chgData name="Mrs McGauley" userId="S::gw09mcgauleyannie@glow.sch.uk::8ac8cd44-8671-48a7-8a9d-90a80f38acae" providerId="AD" clId="Web-{8FE82ACB-ACFD-F03F-4B09-39AF49764911}" dt="2019-03-07T16:46:33.732" v="188" actId="1076"/>
        <pc:sldMkLst>
          <pc:docMk/>
          <pc:sldMk cId="405660181" sldId="381"/>
        </pc:sldMkLst>
        <pc:spChg chg="add mod">
          <ac:chgData name="Mrs McGauley" userId="S::gw09mcgauleyannie@glow.sch.uk::8ac8cd44-8671-48a7-8a9d-90a80f38acae" providerId="AD" clId="Web-{8FE82ACB-ACFD-F03F-4B09-39AF49764911}" dt="2019-03-07T16:44:10.765" v="172" actId="20577"/>
          <ac:spMkLst>
            <pc:docMk/>
            <pc:sldMk cId="405660181" sldId="381"/>
            <ac:spMk id="2" creationId="{A6A57971-EFE1-4672-8A89-D1C896F3541A}"/>
          </ac:spMkLst>
        </pc:spChg>
        <pc:spChg chg="add del mod">
          <ac:chgData name="Mrs McGauley" userId="S::gw09mcgauleyannie@glow.sch.uk::8ac8cd44-8671-48a7-8a9d-90a80f38acae" providerId="AD" clId="Web-{8FE82ACB-ACFD-F03F-4B09-39AF49764911}" dt="2019-03-07T16:45:35.108" v="179"/>
          <ac:spMkLst>
            <pc:docMk/>
            <pc:sldMk cId="405660181" sldId="381"/>
            <ac:spMk id="5" creationId="{3FF8FBB8-BCBF-4FCC-9A0B-8219BDA035FC}"/>
          </ac:spMkLst>
        </pc:spChg>
        <pc:picChg chg="add mod">
          <ac:chgData name="Mrs McGauley" userId="S::gw09mcgauleyannie@glow.sch.uk::8ac8cd44-8671-48a7-8a9d-90a80f38acae" providerId="AD" clId="Web-{8FE82ACB-ACFD-F03F-4B09-39AF49764911}" dt="2019-03-07T16:44:59.983" v="176" actId="1076"/>
          <ac:picMkLst>
            <pc:docMk/>
            <pc:sldMk cId="405660181" sldId="381"/>
            <ac:picMk id="3" creationId="{A1F7AD59-28C3-4E3D-8454-1C3972FA851A}"/>
          </ac:picMkLst>
        </pc:picChg>
        <pc:picChg chg="add mod modCrop">
          <ac:chgData name="Mrs McGauley" userId="S::gw09mcgauleyannie@glow.sch.uk::8ac8cd44-8671-48a7-8a9d-90a80f38acae" providerId="AD" clId="Web-{8FE82ACB-ACFD-F03F-4B09-39AF49764911}" dt="2019-03-07T16:46:30.857" v="187" actId="1076"/>
          <ac:picMkLst>
            <pc:docMk/>
            <pc:sldMk cId="405660181" sldId="381"/>
            <ac:picMk id="6" creationId="{2D693039-B56B-4B01-B282-F7EE855085F7}"/>
          </ac:picMkLst>
        </pc:picChg>
        <pc:picChg chg="add mod modCrop">
          <ac:chgData name="Mrs McGauley" userId="S::gw09mcgauleyannie@glow.sch.uk::8ac8cd44-8671-48a7-8a9d-90a80f38acae" providerId="AD" clId="Web-{8FE82ACB-ACFD-F03F-4B09-39AF49764911}" dt="2019-03-07T16:46:33.732" v="188" actId="1076"/>
          <ac:picMkLst>
            <pc:docMk/>
            <pc:sldMk cId="405660181" sldId="381"/>
            <ac:picMk id="8" creationId="{69923CF8-BE0F-4FA2-B2CB-83C6F6F3668F}"/>
          </ac:picMkLst>
        </pc:picChg>
      </pc:sldChg>
      <pc:sldChg chg="addSp modSp new ord">
        <pc:chgData name="Mrs McGauley" userId="S::gw09mcgauleyannie@glow.sch.uk::8ac8cd44-8671-48a7-8a9d-90a80f38acae" providerId="AD" clId="Web-{8FE82ACB-ACFD-F03F-4B09-39AF49764911}" dt="2019-03-07T16:48:21.919" v="196"/>
        <pc:sldMkLst>
          <pc:docMk/>
          <pc:sldMk cId="4270676283" sldId="382"/>
        </pc:sldMkLst>
        <pc:picChg chg="add mod">
          <ac:chgData name="Mrs McGauley" userId="S::gw09mcgauleyannie@glow.sch.uk::8ac8cd44-8671-48a7-8a9d-90a80f38acae" providerId="AD" clId="Web-{8FE82ACB-ACFD-F03F-4B09-39AF49764911}" dt="2019-03-07T16:48:10.685" v="195" actId="14100"/>
          <ac:picMkLst>
            <pc:docMk/>
            <pc:sldMk cId="4270676283" sldId="382"/>
            <ac:picMk id="2" creationId="{2DBEC8B4-1D50-4D1C-9FB1-0430BE6532A9}"/>
          </ac:picMkLst>
        </pc:picChg>
      </pc:sldChg>
      <pc:sldChg chg="addSp modSp new ord">
        <pc:chgData name="Mrs McGauley" userId="S::gw09mcgauleyannie@glow.sch.uk::8ac8cd44-8671-48a7-8a9d-90a80f38acae" providerId="AD" clId="Web-{8FE82ACB-ACFD-F03F-4B09-39AF49764911}" dt="2019-03-07T16:53:32.042" v="226"/>
        <pc:sldMkLst>
          <pc:docMk/>
          <pc:sldMk cId="3671047819" sldId="383"/>
        </pc:sldMkLst>
        <pc:picChg chg="add mod modCrop">
          <ac:chgData name="Mrs McGauley" userId="S::gw09mcgauleyannie@glow.sch.uk::8ac8cd44-8671-48a7-8a9d-90a80f38acae" providerId="AD" clId="Web-{8FE82ACB-ACFD-F03F-4B09-39AF49764911}" dt="2019-03-07T16:51:16.152" v="207"/>
          <ac:picMkLst>
            <pc:docMk/>
            <pc:sldMk cId="3671047819" sldId="383"/>
            <ac:picMk id="2" creationId="{57B4164D-CC2A-4797-868C-15D28FF45FE6}"/>
          </ac:picMkLst>
        </pc:picChg>
        <pc:picChg chg="add mod modCrop">
          <ac:chgData name="Mrs McGauley" userId="S::gw09mcgauleyannie@glow.sch.uk::8ac8cd44-8671-48a7-8a9d-90a80f38acae" providerId="AD" clId="Web-{8FE82ACB-ACFD-F03F-4B09-39AF49764911}" dt="2019-03-07T16:52:47.699" v="223" actId="14100"/>
          <ac:picMkLst>
            <pc:docMk/>
            <pc:sldMk cId="3671047819" sldId="383"/>
            <ac:picMk id="4" creationId="{5C6949AA-482A-4E31-B2F4-851328317944}"/>
          </ac:picMkLst>
        </pc:picChg>
      </pc:sldChg>
    </pc:docChg>
  </pc:docChgLst>
  <pc:docChgLst>
    <pc:chgData name="Mrs McGauley" userId="S::gw09mcgauleyannie@glow.sch.uk::8ac8cd44-8671-48a7-8a9d-90a80f38acae" providerId="AD" clId="Web-{99E17B6E-8D7A-6D45-2507-61DF27842D31}"/>
    <pc:docChg chg="addSld delSld modSld sldOrd">
      <pc:chgData name="Mrs McGauley" userId="S::gw09mcgauleyannie@glow.sch.uk::8ac8cd44-8671-48a7-8a9d-90a80f38acae" providerId="AD" clId="Web-{99E17B6E-8D7A-6D45-2507-61DF27842D31}" dt="2019-03-07T13:07:32.789" v="264"/>
      <pc:docMkLst>
        <pc:docMk/>
      </pc:docMkLst>
      <pc:sldChg chg="addSp delSp modSp mod modClrScheme chgLayout">
        <pc:chgData name="Mrs McGauley" userId="S::gw09mcgauleyannie@glow.sch.uk::8ac8cd44-8671-48a7-8a9d-90a80f38acae" providerId="AD" clId="Web-{99E17B6E-8D7A-6D45-2507-61DF27842D31}" dt="2019-03-07T12:54:38.841" v="198" actId="14100"/>
        <pc:sldMkLst>
          <pc:docMk/>
          <pc:sldMk cId="4044027445" sldId="351"/>
        </pc:sldMkLst>
        <pc:spChg chg="add del mod">
          <ac:chgData name="Mrs McGauley" userId="S::gw09mcgauleyannie@glow.sch.uk::8ac8cd44-8671-48a7-8a9d-90a80f38acae" providerId="AD" clId="Web-{99E17B6E-8D7A-6D45-2507-61DF27842D31}" dt="2019-03-07T12:12:02.940" v="7"/>
          <ac:spMkLst>
            <pc:docMk/>
            <pc:sldMk cId="4044027445" sldId="351"/>
            <ac:spMk id="2" creationId="{AEA521AB-84BA-4CED-91EF-22640998C6C3}"/>
          </ac:spMkLst>
        </pc:spChg>
        <pc:spChg chg="add mod ord">
          <ac:chgData name="Mrs McGauley" userId="S::gw09mcgauleyannie@glow.sch.uk::8ac8cd44-8671-48a7-8a9d-90a80f38acae" providerId="AD" clId="Web-{99E17B6E-8D7A-6D45-2507-61DF27842D31}" dt="2019-03-07T12:54:38.841" v="198" actId="14100"/>
          <ac:spMkLst>
            <pc:docMk/>
            <pc:sldMk cId="4044027445" sldId="351"/>
            <ac:spMk id="3" creationId="{7CC364EB-49C3-4629-ABF5-C31C67BB66BD}"/>
          </ac:spMkLst>
        </pc:spChg>
        <pc:spChg chg="add del mod">
          <ac:chgData name="Mrs McGauley" userId="S::gw09mcgauleyannie@glow.sch.uk::8ac8cd44-8671-48a7-8a9d-90a80f38acae" providerId="AD" clId="Web-{99E17B6E-8D7A-6D45-2507-61DF27842D31}" dt="2019-03-07T12:12:06.362" v="8"/>
          <ac:spMkLst>
            <pc:docMk/>
            <pc:sldMk cId="4044027445" sldId="351"/>
            <ac:spMk id="4" creationId="{07359B42-9E03-4917-8169-C27D98FEA926}"/>
          </ac:spMkLst>
        </pc:spChg>
        <pc:spChg chg="add del mod ord">
          <ac:chgData name="Mrs McGauley" userId="S::gw09mcgauleyannie@glow.sch.uk::8ac8cd44-8671-48a7-8a9d-90a80f38acae" providerId="AD" clId="Web-{99E17B6E-8D7A-6D45-2507-61DF27842D31}" dt="2019-03-07T12:13:02.752" v="14"/>
          <ac:spMkLst>
            <pc:docMk/>
            <pc:sldMk cId="4044027445" sldId="351"/>
            <ac:spMk id="5" creationId="{1A754955-E7E8-4F64-9DC3-2AC1D06DC13C}"/>
          </ac:spMkLst>
        </pc:spChg>
        <pc:spChg chg="add mod">
          <ac:chgData name="Mrs McGauley" userId="S::gw09mcgauleyannie@glow.sch.uk::8ac8cd44-8671-48a7-8a9d-90a80f38acae" providerId="AD" clId="Web-{99E17B6E-8D7A-6D45-2507-61DF27842D31}" dt="2019-03-07T12:13:38.736" v="24" actId="20577"/>
          <ac:spMkLst>
            <pc:docMk/>
            <pc:sldMk cId="4044027445" sldId="351"/>
            <ac:spMk id="6" creationId="{7B144D6F-025C-468D-920E-A2CE09F6357C}"/>
          </ac:spMkLst>
        </pc:spChg>
        <pc:spChg chg="add mod">
          <ac:chgData name="Mrs McGauley" userId="S::gw09mcgauleyannie@glow.sch.uk::8ac8cd44-8671-48a7-8a9d-90a80f38acae" providerId="AD" clId="Web-{99E17B6E-8D7A-6D45-2507-61DF27842D31}" dt="2019-03-07T12:15:54.001" v="64" actId="20577"/>
          <ac:spMkLst>
            <pc:docMk/>
            <pc:sldMk cId="4044027445" sldId="351"/>
            <ac:spMk id="7" creationId="{AB1F2636-F9C5-4406-8C78-8EB5010208AC}"/>
          </ac:spMkLst>
        </pc:spChg>
        <pc:picChg chg="del">
          <ac:chgData name="Mrs McGauley" userId="S::gw09mcgauleyannie@glow.sch.uk::8ac8cd44-8671-48a7-8a9d-90a80f38acae" providerId="AD" clId="Web-{99E17B6E-8D7A-6D45-2507-61DF27842D31}" dt="2019-03-07T12:09:18.582" v="1"/>
          <ac:picMkLst>
            <pc:docMk/>
            <pc:sldMk cId="4044027445" sldId="351"/>
            <ac:picMk id="3074" creationId="{00000000-0000-0000-0000-000000000000}"/>
          </ac:picMkLst>
        </pc:picChg>
      </pc:sldChg>
      <pc:sldChg chg="del">
        <pc:chgData name="Mrs McGauley" userId="S::gw09mcgauleyannie@glow.sch.uk::8ac8cd44-8671-48a7-8a9d-90a80f38acae" providerId="AD" clId="Web-{99E17B6E-8D7A-6D45-2507-61DF27842D31}" dt="2019-03-07T12:41:39.129" v="129"/>
        <pc:sldMkLst>
          <pc:docMk/>
          <pc:sldMk cId="3715495369" sldId="352"/>
        </pc:sldMkLst>
      </pc:sldChg>
      <pc:sldChg chg="del">
        <pc:chgData name="Mrs McGauley" userId="S::gw09mcgauleyannie@glow.sch.uk::8ac8cd44-8671-48a7-8a9d-90a80f38acae" providerId="AD" clId="Web-{99E17B6E-8D7A-6D45-2507-61DF27842D31}" dt="2019-03-07T12:41:41.066" v="130"/>
        <pc:sldMkLst>
          <pc:docMk/>
          <pc:sldMk cId="3912286511" sldId="353"/>
        </pc:sldMkLst>
      </pc:sldChg>
      <pc:sldChg chg="modSp">
        <pc:chgData name="Mrs McGauley" userId="S::gw09mcgauleyannie@glow.sch.uk::8ac8cd44-8671-48a7-8a9d-90a80f38acae" providerId="AD" clId="Web-{99E17B6E-8D7A-6D45-2507-61DF27842D31}" dt="2019-03-07T12:57:08.356" v="229" actId="14100"/>
        <pc:sldMkLst>
          <pc:docMk/>
          <pc:sldMk cId="4290428755" sldId="355"/>
        </pc:sldMkLst>
        <pc:spChg chg="mod">
          <ac:chgData name="Mrs McGauley" userId="S::gw09mcgauleyannie@glow.sch.uk::8ac8cd44-8671-48a7-8a9d-90a80f38acae" providerId="AD" clId="Web-{99E17B6E-8D7A-6D45-2507-61DF27842D31}" dt="2019-03-07T12:56:50.497" v="223" actId="14100"/>
          <ac:spMkLst>
            <pc:docMk/>
            <pc:sldMk cId="4290428755" sldId="355"/>
            <ac:spMk id="5" creationId="{00000000-0000-0000-0000-000000000000}"/>
          </ac:spMkLst>
        </pc:spChg>
        <pc:spChg chg="mod">
          <ac:chgData name="Mrs McGauley" userId="S::gw09mcgauleyannie@glow.sch.uk::8ac8cd44-8671-48a7-8a9d-90a80f38acae" providerId="AD" clId="Web-{99E17B6E-8D7A-6D45-2507-61DF27842D31}" dt="2019-03-07T12:57:08.356" v="229" actId="14100"/>
          <ac:spMkLst>
            <pc:docMk/>
            <pc:sldMk cId="4290428755" sldId="355"/>
            <ac:spMk id="6" creationId="{00000000-0000-0000-0000-000000000000}"/>
          </ac:spMkLst>
        </pc:spChg>
      </pc:sldChg>
      <pc:sldChg chg="modSp">
        <pc:chgData name="Mrs McGauley" userId="S::gw09mcgauleyannie@glow.sch.uk::8ac8cd44-8671-48a7-8a9d-90a80f38acae" providerId="AD" clId="Web-{99E17B6E-8D7A-6D45-2507-61DF27842D31}" dt="2019-03-07T13:04:14.712" v="240" actId="20577"/>
        <pc:sldMkLst>
          <pc:docMk/>
          <pc:sldMk cId="4013922" sldId="369"/>
        </pc:sldMkLst>
        <pc:spChg chg="mod">
          <ac:chgData name="Mrs McGauley" userId="S::gw09mcgauleyannie@glow.sch.uk::8ac8cd44-8671-48a7-8a9d-90a80f38acae" providerId="AD" clId="Web-{99E17B6E-8D7A-6D45-2507-61DF27842D31}" dt="2019-03-07T13:04:14.712" v="240" actId="20577"/>
          <ac:spMkLst>
            <pc:docMk/>
            <pc:sldMk cId="4013922" sldId="369"/>
            <ac:spMk id="5" creationId="{00000000-0000-0000-0000-000000000000}"/>
          </ac:spMkLst>
        </pc:spChg>
      </pc:sldChg>
      <pc:sldChg chg="add del replId">
        <pc:chgData name="Mrs McGauley" userId="S::gw09mcgauleyannie@glow.sch.uk::8ac8cd44-8671-48a7-8a9d-90a80f38acae" providerId="AD" clId="Web-{99E17B6E-8D7A-6D45-2507-61DF27842D31}" dt="2019-03-07T12:41:37.035" v="128"/>
        <pc:sldMkLst>
          <pc:docMk/>
          <pc:sldMk cId="3742631419" sldId="370"/>
        </pc:sldMkLst>
      </pc:sldChg>
      <pc:sldChg chg="delSp modSp add mod replId modClrScheme chgLayout">
        <pc:chgData name="Mrs McGauley" userId="S::gw09mcgauleyannie@glow.sch.uk::8ac8cd44-8671-48a7-8a9d-90a80f38acae" providerId="AD" clId="Web-{99E17B6E-8D7A-6D45-2507-61DF27842D31}" dt="2019-03-07T12:54:17.888" v="194" actId="14100"/>
        <pc:sldMkLst>
          <pc:docMk/>
          <pc:sldMk cId="3801469547" sldId="371"/>
        </pc:sldMkLst>
        <pc:spChg chg="mod ord">
          <ac:chgData name="Mrs McGauley" userId="S::gw09mcgauleyannie@glow.sch.uk::8ac8cd44-8671-48a7-8a9d-90a80f38acae" providerId="AD" clId="Web-{99E17B6E-8D7A-6D45-2507-61DF27842D31}" dt="2019-03-07T12:54:17.888" v="194" actId="14100"/>
          <ac:spMkLst>
            <pc:docMk/>
            <pc:sldMk cId="3801469547" sldId="371"/>
            <ac:spMk id="3" creationId="{7CC364EB-49C3-4629-ABF5-C31C67BB66BD}"/>
          </ac:spMkLst>
        </pc:spChg>
        <pc:spChg chg="del">
          <ac:chgData name="Mrs McGauley" userId="S::gw09mcgauleyannie@glow.sch.uk::8ac8cd44-8671-48a7-8a9d-90a80f38acae" providerId="AD" clId="Web-{99E17B6E-8D7A-6D45-2507-61DF27842D31}" dt="2019-03-07T12:17:27.547" v="84"/>
          <ac:spMkLst>
            <pc:docMk/>
            <pc:sldMk cId="3801469547" sldId="371"/>
            <ac:spMk id="7" creationId="{AB1F2636-F9C5-4406-8C78-8EB5010208AC}"/>
          </ac:spMkLst>
        </pc:spChg>
      </pc:sldChg>
      <pc:sldChg chg="modSp add ord replId">
        <pc:chgData name="Mrs McGauley" userId="S::gw09mcgauleyannie@glow.sch.uk::8ac8cd44-8671-48a7-8a9d-90a80f38acae" providerId="AD" clId="Web-{99E17B6E-8D7A-6D45-2507-61DF27842D31}" dt="2019-03-07T12:55:08.294" v="206" actId="14100"/>
        <pc:sldMkLst>
          <pc:docMk/>
          <pc:sldMk cId="4055906365" sldId="372"/>
        </pc:sldMkLst>
        <pc:spChg chg="mod">
          <ac:chgData name="Mrs McGauley" userId="S::gw09mcgauleyannie@glow.sch.uk::8ac8cd44-8671-48a7-8a9d-90a80f38acae" providerId="AD" clId="Web-{99E17B6E-8D7A-6D45-2507-61DF27842D31}" dt="2019-03-07T12:55:08.294" v="206" actId="14100"/>
          <ac:spMkLst>
            <pc:docMk/>
            <pc:sldMk cId="4055906365" sldId="372"/>
            <ac:spMk id="3" creationId="{7CC364EB-49C3-4629-ABF5-C31C67BB66BD}"/>
          </ac:spMkLst>
        </pc:spChg>
        <pc:spChg chg="mod">
          <ac:chgData name="Mrs McGauley" userId="S::gw09mcgauleyannie@glow.sch.uk::8ac8cd44-8671-48a7-8a9d-90a80f38acae" providerId="AD" clId="Web-{99E17B6E-8D7A-6D45-2507-61DF27842D31}" dt="2019-03-07T12:33:07.742" v="97" actId="20577"/>
          <ac:spMkLst>
            <pc:docMk/>
            <pc:sldMk cId="4055906365" sldId="372"/>
            <ac:spMk id="7" creationId="{AB1F2636-F9C5-4406-8C78-8EB5010208AC}"/>
          </ac:spMkLst>
        </pc:spChg>
      </pc:sldChg>
      <pc:sldChg chg="modSp add replId">
        <pc:chgData name="Mrs McGauley" userId="S::gw09mcgauleyannie@glow.sch.uk::8ac8cd44-8671-48a7-8a9d-90a80f38acae" providerId="AD" clId="Web-{99E17B6E-8D7A-6D45-2507-61DF27842D31}" dt="2019-03-07T12:55:58.997" v="212" actId="20577"/>
        <pc:sldMkLst>
          <pc:docMk/>
          <pc:sldMk cId="4215989326" sldId="373"/>
        </pc:sldMkLst>
        <pc:spChg chg="mod">
          <ac:chgData name="Mrs McGauley" userId="S::gw09mcgauleyannie@glow.sch.uk::8ac8cd44-8671-48a7-8a9d-90a80f38acae" providerId="AD" clId="Web-{99E17B6E-8D7A-6D45-2507-61DF27842D31}" dt="2019-03-07T12:55:58.997" v="212" actId="20577"/>
          <ac:spMkLst>
            <pc:docMk/>
            <pc:sldMk cId="4215989326" sldId="373"/>
            <ac:spMk id="3" creationId="{7CC364EB-49C3-4629-ABF5-C31C67BB66BD}"/>
          </ac:spMkLst>
        </pc:spChg>
        <pc:spChg chg="mod">
          <ac:chgData name="Mrs McGauley" userId="S::gw09mcgauleyannie@glow.sch.uk::8ac8cd44-8671-48a7-8a9d-90a80f38acae" providerId="AD" clId="Web-{99E17B6E-8D7A-6D45-2507-61DF27842D31}" dt="2019-03-07T12:55:46.778" v="209" actId="14100"/>
          <ac:spMkLst>
            <pc:docMk/>
            <pc:sldMk cId="4215989326" sldId="373"/>
            <ac:spMk id="7" creationId="{AB1F2636-F9C5-4406-8C78-8EB5010208AC}"/>
          </ac:spMkLst>
        </pc:spChg>
      </pc:sldChg>
      <pc:sldChg chg="modSp add ord replId">
        <pc:chgData name="Mrs McGauley" userId="S::gw09mcgauleyannie@glow.sch.uk::8ac8cd44-8671-48a7-8a9d-90a80f38acae" providerId="AD" clId="Web-{99E17B6E-8D7A-6D45-2507-61DF27842D31}" dt="2019-03-07T12:53:11.217" v="184" actId="20577"/>
        <pc:sldMkLst>
          <pc:docMk/>
          <pc:sldMk cId="1785524204" sldId="374"/>
        </pc:sldMkLst>
        <pc:spChg chg="mod">
          <ac:chgData name="Mrs McGauley" userId="S::gw09mcgauleyannie@glow.sch.uk::8ac8cd44-8671-48a7-8a9d-90a80f38acae" providerId="AD" clId="Web-{99E17B6E-8D7A-6D45-2507-61DF27842D31}" dt="2019-03-07T12:53:11.217" v="184" actId="20577"/>
          <ac:spMkLst>
            <pc:docMk/>
            <pc:sldMk cId="1785524204" sldId="374"/>
            <ac:spMk id="3" creationId="{7CC364EB-49C3-4629-ABF5-C31C67BB66BD}"/>
          </ac:spMkLst>
        </pc:spChg>
      </pc:sldChg>
      <pc:sldChg chg="modSp add ord replId">
        <pc:chgData name="Mrs McGauley" userId="S::gw09mcgauleyannie@glow.sch.uk::8ac8cd44-8671-48a7-8a9d-90a80f38acae" providerId="AD" clId="Web-{99E17B6E-8D7A-6D45-2507-61DF27842D31}" dt="2019-03-07T12:52:32.624" v="171" actId="20577"/>
        <pc:sldMkLst>
          <pc:docMk/>
          <pc:sldMk cId="1432651910" sldId="375"/>
        </pc:sldMkLst>
        <pc:spChg chg="mod">
          <ac:chgData name="Mrs McGauley" userId="S::gw09mcgauleyannie@glow.sch.uk::8ac8cd44-8671-48a7-8a9d-90a80f38acae" providerId="AD" clId="Web-{99E17B6E-8D7A-6D45-2507-61DF27842D31}" dt="2019-03-07T12:52:32.624" v="171" actId="20577"/>
          <ac:spMkLst>
            <pc:docMk/>
            <pc:sldMk cId="1432651910" sldId="375"/>
            <ac:spMk id="3" creationId="{7CC364EB-49C3-4629-ABF5-C31C67BB66BD}"/>
          </ac:spMkLst>
        </pc:spChg>
        <pc:spChg chg="mod">
          <ac:chgData name="Mrs McGauley" userId="S::gw09mcgauleyannie@glow.sch.uk::8ac8cd44-8671-48a7-8a9d-90a80f38acae" providerId="AD" clId="Web-{99E17B6E-8D7A-6D45-2507-61DF27842D31}" dt="2019-03-07T12:34:32.444" v="110" actId="20577"/>
          <ac:spMkLst>
            <pc:docMk/>
            <pc:sldMk cId="1432651910" sldId="375"/>
            <ac:spMk id="7" creationId="{AB1F2636-F9C5-4406-8C78-8EB5010208AC}"/>
          </ac:spMkLst>
        </pc:spChg>
      </pc:sldChg>
      <pc:sldChg chg="modSp add replId">
        <pc:chgData name="Mrs McGauley" userId="S::gw09mcgauleyannie@glow.sch.uk::8ac8cd44-8671-48a7-8a9d-90a80f38acae" providerId="AD" clId="Web-{99E17B6E-8D7A-6D45-2507-61DF27842D31}" dt="2019-03-07T12:52:13.999" v="167" actId="14100"/>
        <pc:sldMkLst>
          <pc:docMk/>
          <pc:sldMk cId="2466953471" sldId="376"/>
        </pc:sldMkLst>
        <pc:spChg chg="mod">
          <ac:chgData name="Mrs McGauley" userId="S::gw09mcgauleyannie@glow.sch.uk::8ac8cd44-8671-48a7-8a9d-90a80f38acae" providerId="AD" clId="Web-{99E17B6E-8D7A-6D45-2507-61DF27842D31}" dt="2019-03-07T12:52:13.999" v="167" actId="14100"/>
          <ac:spMkLst>
            <pc:docMk/>
            <pc:sldMk cId="2466953471" sldId="376"/>
            <ac:spMk id="3" creationId="{7CC364EB-49C3-4629-ABF5-C31C67BB66BD}"/>
          </ac:spMkLst>
        </pc:spChg>
      </pc:sldChg>
      <pc:sldChg chg="modSp add ord replId">
        <pc:chgData name="Mrs McGauley" userId="S::gw09mcgauleyannie@glow.sch.uk::8ac8cd44-8671-48a7-8a9d-90a80f38acae" providerId="AD" clId="Web-{99E17B6E-8D7A-6D45-2507-61DF27842D31}" dt="2019-03-07T12:56:15.684" v="217" actId="20577"/>
        <pc:sldMkLst>
          <pc:docMk/>
          <pc:sldMk cId="4030906417" sldId="377"/>
        </pc:sldMkLst>
        <pc:spChg chg="mod">
          <ac:chgData name="Mrs McGauley" userId="S::gw09mcgauleyannie@glow.sch.uk::8ac8cd44-8671-48a7-8a9d-90a80f38acae" providerId="AD" clId="Web-{99E17B6E-8D7A-6D45-2507-61DF27842D31}" dt="2019-03-07T12:56:15.684" v="217" actId="20577"/>
          <ac:spMkLst>
            <pc:docMk/>
            <pc:sldMk cId="4030906417" sldId="377"/>
            <ac:spMk id="3" creationId="{7CC364EB-49C3-4629-ABF5-C31C67BB66BD}"/>
          </ac:spMkLst>
        </pc:spChg>
      </pc:sldChg>
      <pc:sldChg chg="addSp delSp modSp new">
        <pc:chgData name="Mrs McGauley" userId="S::gw09mcgauleyannie@glow.sch.uk::8ac8cd44-8671-48a7-8a9d-90a80f38acae" providerId="AD" clId="Web-{99E17B6E-8D7A-6D45-2507-61DF27842D31}" dt="2019-03-07T13:05:14.696" v="255" actId="14100"/>
        <pc:sldMkLst>
          <pc:docMk/>
          <pc:sldMk cId="2733697443" sldId="378"/>
        </pc:sldMkLst>
        <pc:spChg chg="mod">
          <ac:chgData name="Mrs McGauley" userId="S::gw09mcgauleyannie@glow.sch.uk::8ac8cd44-8671-48a7-8a9d-90a80f38acae" providerId="AD" clId="Web-{99E17B6E-8D7A-6D45-2507-61DF27842D31}" dt="2019-03-07T13:04:30.946" v="246" actId="20577"/>
          <ac:spMkLst>
            <pc:docMk/>
            <pc:sldMk cId="2733697443" sldId="378"/>
            <ac:spMk id="2" creationId="{CF7429FC-75F7-4B21-8D77-3E5C91E06E19}"/>
          </ac:spMkLst>
        </pc:spChg>
        <pc:spChg chg="del">
          <ac:chgData name="Mrs McGauley" userId="S::gw09mcgauleyannie@glow.sch.uk::8ac8cd44-8671-48a7-8a9d-90a80f38acae" providerId="AD" clId="Web-{99E17B6E-8D7A-6D45-2507-61DF27842D31}" dt="2019-03-07T13:04:45.212" v="249"/>
          <ac:spMkLst>
            <pc:docMk/>
            <pc:sldMk cId="2733697443" sldId="378"/>
            <ac:spMk id="3" creationId="{2676289E-FAFD-4485-9DCF-A4499265CE43}"/>
          </ac:spMkLst>
        </pc:spChg>
        <pc:picChg chg="add mod ord">
          <ac:chgData name="Mrs McGauley" userId="S::gw09mcgauleyannie@glow.sch.uk::8ac8cd44-8671-48a7-8a9d-90a80f38acae" providerId="AD" clId="Web-{99E17B6E-8D7A-6D45-2507-61DF27842D31}" dt="2019-03-07T13:04:51.134" v="250" actId="1076"/>
          <ac:picMkLst>
            <pc:docMk/>
            <pc:sldMk cId="2733697443" sldId="378"/>
            <ac:picMk id="4" creationId="{4D34E14F-0D7F-4EA2-BDFB-3C07EB8D5368}"/>
          </ac:picMkLst>
        </pc:picChg>
        <pc:picChg chg="add mod">
          <ac:chgData name="Mrs McGauley" userId="S::gw09mcgauleyannie@glow.sch.uk::8ac8cd44-8671-48a7-8a9d-90a80f38acae" providerId="AD" clId="Web-{99E17B6E-8D7A-6D45-2507-61DF27842D31}" dt="2019-03-07T13:05:14.696" v="255" actId="14100"/>
          <ac:picMkLst>
            <pc:docMk/>
            <pc:sldMk cId="2733697443" sldId="378"/>
            <ac:picMk id="6" creationId="{7AAD75E8-3A19-423E-A939-33E3C3DD9288}"/>
          </ac:picMkLst>
        </pc:picChg>
      </pc:sldChg>
      <pc:sldChg chg="addSp delSp modSp new">
        <pc:chgData name="Mrs McGauley" userId="S::gw09mcgauleyannie@glow.sch.uk::8ac8cd44-8671-48a7-8a9d-90a80f38acae" providerId="AD" clId="Web-{99E17B6E-8D7A-6D45-2507-61DF27842D31}" dt="2019-03-07T13:07:19.539" v="263" actId="14100"/>
        <pc:sldMkLst>
          <pc:docMk/>
          <pc:sldMk cId="2650580715" sldId="379"/>
        </pc:sldMkLst>
        <pc:picChg chg="add del mod">
          <ac:chgData name="Mrs McGauley" userId="S::gw09mcgauleyannie@glow.sch.uk::8ac8cd44-8671-48a7-8a9d-90a80f38acae" providerId="AD" clId="Web-{99E17B6E-8D7A-6D45-2507-61DF27842D31}" dt="2019-03-07T13:06:09.055" v="260"/>
          <ac:picMkLst>
            <pc:docMk/>
            <pc:sldMk cId="2650580715" sldId="379"/>
            <ac:picMk id="2" creationId="{1BD43CF9-90A6-4325-87A3-1F28E2339CE7}"/>
          </ac:picMkLst>
        </pc:picChg>
        <pc:picChg chg="add mod">
          <ac:chgData name="Mrs McGauley" userId="S::gw09mcgauleyannie@glow.sch.uk::8ac8cd44-8671-48a7-8a9d-90a80f38acae" providerId="AD" clId="Web-{99E17B6E-8D7A-6D45-2507-61DF27842D31}" dt="2019-03-07T13:07:19.539" v="263" actId="14100"/>
          <ac:picMkLst>
            <pc:docMk/>
            <pc:sldMk cId="2650580715" sldId="379"/>
            <ac:picMk id="4" creationId="{8EB7F592-50B2-4589-97FF-04DC47814419}"/>
          </ac:picMkLst>
        </pc:picChg>
      </pc:sldChg>
      <pc:sldChg chg="new">
        <pc:chgData name="Mrs McGauley" userId="S::gw09mcgauleyannie@glow.sch.uk::8ac8cd44-8671-48a7-8a9d-90a80f38acae" providerId="AD" clId="Web-{99E17B6E-8D7A-6D45-2507-61DF27842D31}" dt="2019-03-07T13:07:32.789" v="264"/>
        <pc:sldMkLst>
          <pc:docMk/>
          <pc:sldMk cId="1746590955" sldId="3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929B0-2FE9-45E9-BA0A-22A789959D13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6AC1-91E9-433A-9C9A-ABF08F69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8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5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6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14300" indent="0">
              <a:buNone/>
            </a:pPr>
            <a:endParaRPr lang="en-GB" sz="105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B6AC1-91E9-433A-9C9A-ABF08F69E5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0AE475B-1158-4A62-B3AB-A3130D63D59E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38C451-4949-482B-B27C-472ACF05E1B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baseline="30000" dirty="0"/>
              <a:t>th</a:t>
            </a:r>
            <a:r>
              <a:rPr lang="en-GB" dirty="0"/>
              <a:t> March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996953"/>
            <a:ext cx="6629400" cy="1449282"/>
          </a:xfrm>
        </p:spPr>
        <p:txBody>
          <a:bodyPr/>
          <a:lstStyle/>
          <a:p>
            <a:br>
              <a:rPr lang="en-GB" sz="4800" dirty="0">
                <a:latin typeface="+mn-lt"/>
              </a:rPr>
            </a:br>
            <a:br>
              <a:rPr lang="en-GB" sz="4800" dirty="0">
                <a:latin typeface="+mn-lt"/>
              </a:rPr>
            </a:br>
            <a:r>
              <a:rPr lang="en-GB" sz="4800" dirty="0">
                <a:latin typeface="+mn-lt"/>
              </a:rPr>
              <a:t>ASD Advisors</a:t>
            </a:r>
            <a:br>
              <a:rPr lang="en-GB" sz="4800" dirty="0">
                <a:latin typeface="+mn-lt"/>
              </a:rPr>
            </a:br>
            <a:r>
              <a:rPr lang="en-GB" sz="2400" dirty="0">
                <a:latin typeface="+mn-lt"/>
              </a:rPr>
              <a:t>Chris Atherton &amp; Annie </a:t>
            </a:r>
            <a:r>
              <a:rPr lang="en-GB" sz="2400" dirty="0" err="1">
                <a:latin typeface="+mn-lt"/>
              </a:rPr>
              <a:t>MCgAULEy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03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8" y="1648692"/>
            <a:ext cx="8943973" cy="49320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u="sng" dirty="0">
                <a:latin typeface="Comic Sans MS"/>
              </a:rPr>
              <a:t>KNOWLEDGE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Expertise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Upskilling self and staff</a:t>
            </a:r>
          </a:p>
          <a:p>
            <a:pPr>
              <a:buNone/>
            </a:pPr>
            <a:r>
              <a:rPr lang="en-GB" u="sng" dirty="0">
                <a:latin typeface="Comic Sans MS"/>
              </a:rPr>
              <a:t>SUPPORTING STAFF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Enhance knowledge of staff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Share good practice and ASD friendly strategies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Staff training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Signposting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Resources to staff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Raising awareness amongst staff</a:t>
            </a:r>
          </a:p>
          <a:p>
            <a:pPr indent="0">
              <a:buNone/>
            </a:pPr>
            <a:endParaRPr lang="en-GB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F2636-F9C5-4406-8C78-8EB5010208AC}"/>
              </a:ext>
            </a:extLst>
          </p:cNvPr>
          <p:cNvSpPr txBox="1"/>
          <p:nvPr/>
        </p:nvSpPr>
        <p:spPr>
          <a:xfrm>
            <a:off x="693595" y="251980"/>
            <a:ext cx="7743822" cy="22159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/>
                <a:cs typeface="Arial"/>
              </a:rPr>
              <a:t>Opportunities</a:t>
            </a:r>
            <a:endParaRPr lang="en-GB" sz="2400" dirty="0">
              <a:latin typeface="Comic Sans MS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Comic Sans MS"/>
                <a:cs typeface="Arial"/>
              </a:rPr>
              <a:t>What opportunities does the role bring to your school?</a:t>
            </a:r>
            <a:endParaRPr lang="en-GB" sz="240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GB" sz="2400" b="1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sz="2400" dirty="0">
              <a:latin typeface="Comic Sans MS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65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070" y="-287"/>
            <a:ext cx="8943975" cy="68532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buNone/>
            </a:pPr>
            <a:r>
              <a:rPr lang="en-GB" u="sng" dirty="0">
                <a:latin typeface="Comic Sans MS"/>
              </a:rPr>
              <a:t>PARENTS</a:t>
            </a:r>
            <a:endParaRPr lang="en-US" u="sng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Comic Sans MS"/>
              </a:rPr>
              <a:t>Parent </a:t>
            </a:r>
            <a:r>
              <a:rPr lang="en-GB" dirty="0">
                <a:latin typeface="Comic Sans MS"/>
              </a:rPr>
              <a:t>liaison and support (peers)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Parents drop-in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Positive relationships with parents</a:t>
            </a:r>
            <a:endParaRPr lang="en-US" dirty="0">
              <a:latin typeface="Comic Sans MS"/>
            </a:endParaRPr>
          </a:p>
          <a:p>
            <a:pPr indent="0">
              <a:buNone/>
            </a:pPr>
            <a:r>
              <a:rPr lang="en-GB" u="sng" dirty="0">
                <a:latin typeface="Comic Sans MS"/>
              </a:rPr>
              <a:t>CHILDREN</a:t>
            </a:r>
            <a:endParaRPr lang="en-US" u="sng">
              <a:latin typeface="Comic Sans M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latin typeface="Comic Sans MS"/>
              </a:rPr>
              <a:t>Better experiences for </a:t>
            </a:r>
            <a:r>
              <a:rPr lang="en-GB" b="1" dirty="0">
                <a:latin typeface="Comic Sans MS"/>
              </a:rPr>
              <a:t>children</a:t>
            </a:r>
            <a:endParaRPr lang="en-GB" dirty="0">
              <a:latin typeface="Comic Sans MS"/>
            </a:endParaRPr>
          </a:p>
          <a:p>
            <a:pPr marL="285750" indent="-285750">
              <a:buFont typeface="Arial,Sans-Serif"/>
            </a:pPr>
            <a:r>
              <a:rPr lang="en-GB" dirty="0">
                <a:latin typeface="Comic Sans MS"/>
              </a:rPr>
              <a:t>All children/equity of support</a:t>
            </a:r>
          </a:p>
          <a:p>
            <a:pPr marL="285750" indent="-285750">
              <a:buFont typeface="Arial,Sans-Serif"/>
            </a:pPr>
            <a:r>
              <a:rPr lang="en-GB" dirty="0">
                <a:latin typeface="Comic Sans MS"/>
              </a:rPr>
              <a:t>Supporting children and families holistically</a:t>
            </a:r>
          </a:p>
          <a:p>
            <a:pPr marL="285750" indent="-285750">
              <a:buFont typeface="Arial,Sans-Serif"/>
            </a:pPr>
            <a:r>
              <a:rPr lang="en-GB" dirty="0">
                <a:latin typeface="Comic Sans MS"/>
              </a:rPr>
              <a:t>To be more inclusive, get to know pupils in a different capacity, build relationships with pupils and parents</a:t>
            </a:r>
          </a:p>
          <a:p>
            <a:pPr indent="0">
              <a:buNone/>
            </a:pPr>
            <a:r>
              <a:rPr lang="en-GB" u="sng" dirty="0">
                <a:latin typeface="Comic Sans MS"/>
              </a:rPr>
              <a:t>OTHER</a:t>
            </a:r>
          </a:p>
          <a:p>
            <a:pPr marL="285750" indent="-285750">
              <a:buFont typeface="Arial,Sans-Serif"/>
            </a:pPr>
            <a:r>
              <a:rPr lang="en-GB" dirty="0">
                <a:latin typeface="Comic Sans MS"/>
              </a:rPr>
              <a:t>Learning from CCC/Co-delivering/cross-visits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latin typeface="Comic Sans MS"/>
              </a:rPr>
              <a:t>Supporting review meetings</a:t>
            </a:r>
          </a:p>
          <a:p>
            <a:pPr marL="285750" indent="-285750">
              <a:buFont typeface="Arial,Sans-Serif"/>
            </a:pPr>
            <a:r>
              <a:rPr lang="en-GB" dirty="0">
                <a:latin typeface="Comic Sans MS"/>
              </a:rPr>
              <a:t>Attend JSTs, reviews</a:t>
            </a:r>
          </a:p>
          <a:p>
            <a:pPr marL="285750" indent="-285750">
              <a:buFont typeface="Arial,Sans-Serif"/>
            </a:pPr>
            <a:r>
              <a:rPr lang="en-GB" dirty="0">
                <a:latin typeface="Comic Sans MS"/>
              </a:rPr>
              <a:t>Early intervention</a:t>
            </a: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latin typeface="Comic Sans MS"/>
              </a:rPr>
              <a:t>Smooth primary/secondary transitions/beyond</a:t>
            </a:r>
          </a:p>
          <a:p>
            <a:pPr>
              <a:buNone/>
            </a:pPr>
            <a:endParaRPr lang="en-GB" sz="2200" dirty="0">
              <a:latin typeface="Comic Sans MS"/>
            </a:endParaRPr>
          </a:p>
          <a:p>
            <a:pPr indent="0">
              <a:buNone/>
            </a:pPr>
            <a:endParaRPr lang="en-GB" sz="1800" dirty="0">
              <a:latin typeface="Comic Sans MS"/>
            </a:endParaRPr>
          </a:p>
          <a:p>
            <a:pPr marL="114300" indent="0">
              <a:buNone/>
            </a:pPr>
            <a:endParaRPr lang="en-GB" sz="1800" dirty="0">
              <a:latin typeface="Comic Sans MS"/>
            </a:endParaRPr>
          </a:p>
          <a:p>
            <a:pPr marL="114300" indent="0">
              <a:buNone/>
            </a:pPr>
            <a:endParaRPr lang="en-US" sz="1800" dirty="0">
              <a:latin typeface="Comic Sans MS"/>
            </a:endParaRPr>
          </a:p>
          <a:p>
            <a:pPr marL="114300" indent="0">
              <a:buNone/>
            </a:pPr>
            <a:endParaRPr lang="en-GB" sz="1800" u="sng" dirty="0">
              <a:latin typeface="Comic Sans MS"/>
            </a:endParaRPr>
          </a:p>
          <a:p>
            <a:endParaRPr lang="en-GB" sz="1800" dirty="0">
              <a:latin typeface="Comic Sans MS"/>
            </a:endParaRPr>
          </a:p>
          <a:p>
            <a:endParaRPr lang="en-US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95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8" y="1830532"/>
            <a:ext cx="8943973" cy="47502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u="sng" dirty="0">
                <a:latin typeface="Comic Sans MS"/>
              </a:rPr>
              <a:t>TIME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not enough </a:t>
            </a:r>
            <a:r>
              <a:rPr lang="en-GB" b="1" dirty="0">
                <a:latin typeface="Comic Sans MS"/>
              </a:rPr>
              <a:t>time</a:t>
            </a:r>
            <a:endParaRPr lang="en-GB" dirty="0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time, workload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remits</a:t>
            </a:r>
          </a:p>
          <a:p>
            <a:pPr indent="0">
              <a:buNone/>
            </a:pPr>
            <a:r>
              <a:rPr lang="en-GB" u="sng" dirty="0">
                <a:latin typeface="Comic Sans MS"/>
              </a:rPr>
              <a:t>PARENTS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parents don’t want help/child to be given support to make child ‘different’</a:t>
            </a:r>
          </a:p>
          <a:p>
            <a:pPr indent="0">
              <a:buNone/>
            </a:pPr>
            <a:r>
              <a:rPr lang="en-GB" u="sng" dirty="0">
                <a:latin typeface="Comic Sans MS"/>
              </a:rPr>
              <a:t>EXPECTATION OF KNOWLEDGE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we don’t know everything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expectation from staff – “what do I do?”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looking for quick fix</a:t>
            </a:r>
          </a:p>
          <a:p>
            <a:pPr indent="0">
              <a:buNone/>
            </a:pPr>
            <a:endParaRPr lang="en-GB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F2636-F9C5-4406-8C78-8EB5010208AC}"/>
              </a:ext>
            </a:extLst>
          </p:cNvPr>
          <p:cNvSpPr txBox="1"/>
          <p:nvPr/>
        </p:nvSpPr>
        <p:spPr>
          <a:xfrm>
            <a:off x="693595" y="251980"/>
            <a:ext cx="7743822" cy="221599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/>
                <a:cs typeface="Arial"/>
              </a:rPr>
              <a:t>Threats</a:t>
            </a:r>
            <a:endParaRPr lang="en-GB" sz="2400" dirty="0">
              <a:latin typeface="Comic Sans MS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Comic Sans MS"/>
                <a:cs typeface="Arial"/>
              </a:rPr>
              <a:t>What prevents you from completing your role and how could this change?</a:t>
            </a:r>
            <a:endParaRPr lang="en-GB" sz="240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GB" sz="2400" b="1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sz="2400" dirty="0">
              <a:latin typeface="Comic Sans MS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98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070" y="207530"/>
            <a:ext cx="8943975" cy="5281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buNone/>
            </a:pPr>
            <a:r>
              <a:rPr lang="en-GB" u="sng" dirty="0">
                <a:latin typeface="Comic Sans MS"/>
              </a:rPr>
              <a:t>STAFF</a:t>
            </a:r>
            <a:endParaRPr lang="en-US" u="sng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teacher views and perceptions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varied experiences – with teachers and pupils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b="1" dirty="0">
                <a:latin typeface="Comic Sans MS"/>
              </a:rPr>
              <a:t>staff</a:t>
            </a:r>
            <a:r>
              <a:rPr lang="en-GB" dirty="0">
                <a:latin typeface="Comic Sans MS"/>
              </a:rPr>
              <a:t> potentially feel threatened or undermined if strategies/input offered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staff can feel overwhelmed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lack of understanding of importance of strategies and these enhance overall quality of TLL</a:t>
            </a:r>
            <a:endParaRPr lang="en-US">
              <a:latin typeface="Comic Sans MS"/>
            </a:endParaRPr>
          </a:p>
          <a:p>
            <a:pPr indent="0">
              <a:buNone/>
            </a:pPr>
            <a:r>
              <a:rPr lang="en-GB" u="sng" dirty="0">
                <a:latin typeface="Comic Sans MS"/>
              </a:rPr>
              <a:t>OTHER</a:t>
            </a:r>
            <a:endParaRPr lang="en-US" u="sng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higher priority needs to be given due to rising needs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one size doesn’t fit all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human resources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working environment is often not conducive to children with ASD</a:t>
            </a:r>
            <a:endParaRPr lang="en-US">
              <a:latin typeface="Comic Sans MS"/>
            </a:endParaRPr>
          </a:p>
          <a:p>
            <a:pPr marL="285750" indent="-285750">
              <a:buFont typeface="Arial,Sans-Serif"/>
              <a:buChar char="•"/>
            </a:pPr>
            <a:r>
              <a:rPr lang="en-GB" dirty="0">
                <a:latin typeface="Comic Sans MS"/>
              </a:rPr>
              <a:t>large classes</a:t>
            </a:r>
            <a:endParaRPr lang="en-US">
              <a:latin typeface="Comic Sans MS"/>
            </a:endParaRPr>
          </a:p>
          <a:p>
            <a:pPr indent="0">
              <a:buNone/>
            </a:pPr>
            <a:endParaRPr lang="en-GB" dirty="0">
              <a:latin typeface="Comic Sans MS"/>
            </a:endParaRPr>
          </a:p>
          <a:p>
            <a:pPr indent="0">
              <a:buNone/>
            </a:pPr>
            <a:endParaRPr lang="en-GB" sz="1800" dirty="0">
              <a:latin typeface="Comic Sans MS"/>
            </a:endParaRPr>
          </a:p>
          <a:p>
            <a:pPr marL="114300" indent="0">
              <a:buNone/>
            </a:pPr>
            <a:endParaRPr lang="en-GB" sz="1800" dirty="0">
              <a:latin typeface="Comic Sans MS"/>
            </a:endParaRPr>
          </a:p>
          <a:p>
            <a:pPr marL="114300" indent="0">
              <a:buNone/>
            </a:pPr>
            <a:endParaRPr lang="en-US" sz="1800" dirty="0">
              <a:latin typeface="Comic Sans MS"/>
            </a:endParaRPr>
          </a:p>
          <a:p>
            <a:pPr marL="114300" indent="0">
              <a:buNone/>
            </a:pPr>
            <a:endParaRPr lang="en-GB" sz="1800" u="sng" dirty="0">
              <a:latin typeface="Comic Sans MS"/>
            </a:endParaRPr>
          </a:p>
          <a:p>
            <a:endParaRPr lang="en-GB" sz="1800" dirty="0">
              <a:latin typeface="Comic Sans MS"/>
            </a:endParaRPr>
          </a:p>
          <a:p>
            <a:endParaRPr lang="en-US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090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Pupil Views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42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133351"/>
            <a:ext cx="7886700" cy="155690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/>
              </a:rPr>
              <a:t>Pupil views 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2800" dirty="0">
                <a:latin typeface="Comic Sans MS"/>
              </a:rPr>
              <a:t>What views and how do we do it for pupils with ASD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23505" y="1872961"/>
            <a:ext cx="6960610" cy="42659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Comic Sans MS"/>
              </a:rPr>
              <a:t>General views on likes and dislikes – number of formats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/>
              </a:rPr>
              <a:t>Specific to Pupils views on the summary of their needs – views on targets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42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	General views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Views on likes and dislikes </a:t>
            </a:r>
          </a:p>
          <a:p>
            <a:r>
              <a:rPr lang="en-GB" dirty="0">
                <a:latin typeface="Comic Sans MS" panose="030F0702030302020204" pitchFamily="66" charset="0"/>
              </a:rPr>
              <a:t>How is this included in wellbeing plans?</a:t>
            </a:r>
          </a:p>
        </p:txBody>
      </p:sp>
    </p:spTree>
    <p:extLst>
      <p:ext uri="{BB962C8B-B14F-4D97-AF65-F5344CB8AC3E}">
        <p14:creationId xmlns:p14="http://schemas.microsoft.com/office/powerpoint/2010/main" val="35193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3375"/>
            <a:ext cx="40386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half" idx="4294967295"/>
          </p:nvPr>
        </p:nvSpPr>
        <p:spPr>
          <a:xfrm>
            <a:off x="5105400" y="1628775"/>
            <a:ext cx="4038600" cy="4968875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Things not helpful/ yo</a:t>
            </a:r>
            <a:r>
              <a:rPr lang="en-GB" sz="3600" dirty="0">
                <a:latin typeface="Comic Sans MS" panose="030F0702030302020204" pitchFamily="66" charset="0"/>
              </a:rPr>
              <a:t>u don’t like in school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Things that help / you like in school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</a:rPr>
              <a:t>Any ideas to help make school better for you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1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09550"/>
            <a:ext cx="3365500" cy="6248400"/>
          </a:xfrm>
        </p:spPr>
        <p:txBody>
          <a:bodyPr>
            <a:normAutofit fontScale="92500" lnSpcReduction="10000"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Story Map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My story so far… Now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Who is….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Dreams…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Nightmares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What am I good at?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What do I like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Action Plan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6843" t="9625" r="15158" b="5977"/>
          <a:stretch/>
        </p:blipFill>
        <p:spPr>
          <a:xfrm>
            <a:off x="3887788" y="190500"/>
            <a:ext cx="5256212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4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 of how pupil view has been included in a wellbeing plan</a:t>
            </a:r>
          </a:p>
          <a:p>
            <a:r>
              <a:rPr lang="en-GB" dirty="0"/>
              <a:t>When I am older I would like to be a ….</a:t>
            </a:r>
          </a:p>
        </p:txBody>
      </p:sp>
    </p:spTree>
    <p:extLst>
      <p:ext uri="{BB962C8B-B14F-4D97-AF65-F5344CB8AC3E}">
        <p14:creationId xmlns:p14="http://schemas.microsoft.com/office/powerpoint/2010/main" val="315006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latin typeface="+mn-lt"/>
              </a:rPr>
              <a:t>Agenda </a:t>
            </a:r>
            <a:br>
              <a:rPr lang="en-GB" dirty="0">
                <a:latin typeface="+mn-lt"/>
              </a:rPr>
            </a:br>
            <a:r>
              <a:rPr lang="en-GB" sz="3100" dirty="0">
                <a:latin typeface="+mn-lt"/>
              </a:rPr>
              <a:t>Based on the evaluations from May 2018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57040"/>
              </p:ext>
            </p:extLst>
          </p:nvPr>
        </p:nvGraphicFramePr>
        <p:xfrm>
          <a:off x="251520" y="1385839"/>
          <a:ext cx="8712968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350065642"/>
                    </a:ext>
                  </a:extLst>
                </a:gridCol>
                <a:gridCol w="3576397">
                  <a:extLst>
                    <a:ext uri="{9D8B030D-6E8A-4147-A177-3AD203B41FA5}">
                      <a16:colId xmlns:a16="http://schemas.microsoft.com/office/drawing/2014/main" val="3505818737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136381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you said…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we did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we will do next…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Pupil perceptions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√ </a:t>
                      </a:r>
                      <a:r>
                        <a:rPr lang="en-US" dirty="0"/>
                        <a:t>Share a scenario in November.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Look at </a:t>
                      </a:r>
                      <a:r>
                        <a:rPr lang="en-US" sz="1800" b="1" u="sng" dirty="0">
                          <a:solidFill>
                            <a:srgbClr val="00B050"/>
                          </a:solidFill>
                        </a:rPr>
                        <a:t>Pupil views </a:t>
                      </a:r>
                      <a:r>
                        <a:rPr lang="en-US" sz="1800" b="0" dirty="0"/>
                        <a:t>March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676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Revisit social stories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√ </a:t>
                      </a:r>
                      <a:r>
                        <a:rPr lang="en-GB" dirty="0"/>
                        <a:t>Revisited</a:t>
                      </a:r>
                      <a:r>
                        <a:rPr lang="en-GB" baseline="0" dirty="0"/>
                        <a:t> formula in November</a:t>
                      </a:r>
                    </a:p>
                    <a:p>
                      <a:r>
                        <a:rPr lang="en-GB" baseline="0" dirty="0"/>
                        <a:t>Exercise to write stories</a:t>
                      </a:r>
                    </a:p>
                    <a:p>
                      <a:r>
                        <a:rPr lang="en-GB" baseline="0" dirty="0"/>
                        <a:t>All stories uploaded on ASD Blog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Please continue to upload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30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Role as ASD Advisors ; </a:t>
                      </a:r>
                      <a:r>
                        <a:rPr lang="en-US" sz="1600" dirty="0"/>
                        <a:t>Practical issues / Challenges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SWOT</a:t>
                      </a:r>
                      <a:r>
                        <a:rPr lang="en-GB" baseline="0" dirty="0"/>
                        <a:t> analysis</a:t>
                      </a:r>
                    </a:p>
                    <a:p>
                      <a:r>
                        <a:rPr lang="en-GB" baseline="0" dirty="0"/>
                        <a:t>Will share result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/>
                        <a:t>Uploaded on ASD Blog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4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rgbClr val="FFC000"/>
                          </a:solidFill>
                        </a:rPr>
                        <a:t>Emotional Regulation </a:t>
                      </a:r>
                      <a:endParaRPr lang="en-GB" b="1" u="sng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Inside Out </a:t>
                      </a:r>
                      <a:r>
                        <a:rPr lang="en-US" dirty="0" err="1"/>
                        <a:t>powerpoint</a:t>
                      </a:r>
                      <a:r>
                        <a:rPr lang="en-US" baseline="0" dirty="0"/>
                        <a:t> and exercise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</a:t>
                      </a:r>
                      <a:r>
                        <a:rPr lang="en-GB" baseline="0" dirty="0"/>
                        <a:t> time will look at further strategies</a:t>
                      </a:r>
                    </a:p>
                    <a:p>
                      <a:r>
                        <a:rPr lang="en-GB" baseline="0" dirty="0"/>
                        <a:t>November 19?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22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90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28600"/>
            <a:ext cx="3394075" cy="5640388"/>
          </a:xfrm>
        </p:spPr>
        <p:txBody>
          <a:bodyPr>
            <a:normAutofit fontScale="92500" lnSpcReduction="20000"/>
          </a:bodyPr>
          <a:lstStyle/>
          <a:p>
            <a:r>
              <a:rPr lang="en-GB" sz="3600" u="sng" dirty="0" err="1">
                <a:latin typeface="Comic Sans MS" panose="030F0702030302020204" pitchFamily="66" charset="0"/>
              </a:rPr>
              <a:t>Mindmap</a:t>
            </a:r>
            <a:endParaRPr lang="en-GB" sz="3600" u="sng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Things that help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Important things about 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Likes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Dislikes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Things I am good at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Things that can be tricky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5158" t="17859" r="9684" b="12526"/>
          <a:stretch/>
        </p:blipFill>
        <p:spPr>
          <a:xfrm>
            <a:off x="4514850" y="152400"/>
            <a:ext cx="462915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28600"/>
            <a:ext cx="4211960" cy="6267450"/>
          </a:xfrm>
        </p:spPr>
        <p:txBody>
          <a:bodyPr>
            <a:normAutofit fontScale="92500" lnSpcReduction="20000"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All about me…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My name is…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Signed and dated</a:t>
            </a:r>
          </a:p>
          <a:p>
            <a:pPr marL="114300" indent="0">
              <a:buNone/>
            </a:pPr>
            <a:r>
              <a:rPr lang="en-GB" sz="3600" i="1" dirty="0">
                <a:latin typeface="Comic Sans MS" panose="030F0702030302020204" pitchFamily="66" charset="0"/>
              </a:rPr>
              <a:t>I understand that all this information will be shared with the people who are helping me in school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Helping my child to learn…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He / she is learning to….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2421" t="27965" r="35368" b="11591"/>
          <a:stretch/>
        </p:blipFill>
        <p:spPr>
          <a:xfrm>
            <a:off x="4214813" y="185738"/>
            <a:ext cx="4929187" cy="63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1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B4164D-CC2A-4797-868C-15D28FF45F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0" t="15781" r="30859" b="6312"/>
          <a:stretch/>
        </p:blipFill>
        <p:spPr>
          <a:xfrm>
            <a:off x="70141" y="163657"/>
            <a:ext cx="5056033" cy="6103914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C6949AA-482A-4E31-B2F4-851328317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46" t="16291" r="28974" b="6932"/>
          <a:stretch/>
        </p:blipFill>
        <p:spPr>
          <a:xfrm>
            <a:off x="4733059" y="163657"/>
            <a:ext cx="4274285" cy="61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	Specific views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Pupils views on summary of needs?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can we share wellbeing plans?</a:t>
            </a:r>
          </a:p>
          <a:p>
            <a:r>
              <a:rPr lang="en-GB" dirty="0">
                <a:latin typeface="Comic Sans MS" panose="030F0702030302020204" pitchFamily="66" charset="0"/>
              </a:rPr>
              <a:t>How is this included in wellbeing plans?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Executive Functioning – difficulty with open question, organising thoughts</a:t>
            </a:r>
          </a:p>
          <a:p>
            <a:r>
              <a:rPr lang="en-GB" dirty="0">
                <a:latin typeface="Comic Sans MS" panose="030F0702030302020204" pitchFamily="66" charset="0"/>
              </a:rPr>
              <a:t>Find a way that is meaningful using scales, colours, numbers</a:t>
            </a:r>
          </a:p>
          <a:p>
            <a:r>
              <a:rPr lang="en-GB" dirty="0">
                <a:latin typeface="Comic Sans MS" panose="030F0702030302020204" pitchFamily="66" charset="0"/>
              </a:rPr>
              <a:t>Mindful that the reasoning for selecting or not selecting could be linked to other reasons </a:t>
            </a:r>
          </a:p>
        </p:txBody>
      </p:sp>
    </p:spTree>
    <p:extLst>
      <p:ext uri="{BB962C8B-B14F-4D97-AF65-F5344CB8AC3E}">
        <p14:creationId xmlns:p14="http://schemas.microsoft.com/office/powerpoint/2010/main" val="4134659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47650"/>
            <a:ext cx="3851920" cy="6419850"/>
          </a:xfrm>
        </p:spPr>
        <p:txBody>
          <a:bodyPr>
            <a:normAutofit fontScale="92500" lnSpcReduction="20000"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My World Triangle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How I grow and develop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am learning to be responsible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am becoming independent in looking after myself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enjoy times with family and friends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3579" t="28527" r="33790" b="8035"/>
          <a:stretch/>
        </p:blipFill>
        <p:spPr>
          <a:xfrm>
            <a:off x="3743325" y="193675"/>
            <a:ext cx="54006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47650"/>
            <a:ext cx="3436938" cy="6419850"/>
          </a:xfrm>
        </p:spPr>
        <p:txBody>
          <a:bodyPr>
            <a:normAutofit fontScale="92500" lnSpcReduction="20000"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SHANARRI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When I am scared/ frightened/worried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I can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Talk to someone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Get help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Do something else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Do nothing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don’t know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5158" t="33766" r="25895" b="9158"/>
          <a:stretch/>
        </p:blipFill>
        <p:spPr>
          <a:xfrm>
            <a:off x="3332163" y="0"/>
            <a:ext cx="581183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2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47650"/>
            <a:ext cx="4427984" cy="6419850"/>
          </a:xfrm>
        </p:spPr>
        <p:txBody>
          <a:bodyPr>
            <a:no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Pupil Views</a:t>
            </a:r>
          </a:p>
          <a:p>
            <a:pPr marL="11430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When Mark is feeling scared/frightened/ worried, he know to talk to someone. </a:t>
            </a:r>
          </a:p>
          <a:p>
            <a:pPr marL="11430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He doesn’t feel like he has ever been in a dangerous situation. </a:t>
            </a:r>
          </a:p>
          <a:p>
            <a:pPr marL="114300" indent="0">
              <a:buNone/>
            </a:pPr>
            <a:r>
              <a:rPr lang="en-GB" sz="3200" dirty="0">
                <a:latin typeface="Comic Sans MS" panose="030F0702030302020204" pitchFamily="66" charset="0"/>
              </a:rPr>
              <a:t>Mark indicated that he would get help if he felt unsafe.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5158" t="33766" r="25895" b="9158"/>
          <a:stretch/>
        </p:blipFill>
        <p:spPr>
          <a:xfrm>
            <a:off x="4355976" y="0"/>
            <a:ext cx="511492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46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47650"/>
            <a:ext cx="3714750" cy="6419850"/>
          </a:xfrm>
        </p:spPr>
        <p:txBody>
          <a:bodyPr>
            <a:normAutofit fontScale="92500" lnSpcReduction="20000"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Identifying targets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enjoy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find it hard to…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need lots of help to…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I am good at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Talk to others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Listen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Work with others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6526" t="31708" r="37369" b="8784"/>
          <a:stretch/>
        </p:blipFill>
        <p:spPr>
          <a:xfrm>
            <a:off x="4243388" y="190500"/>
            <a:ext cx="4900612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53" t="29088" r="28000" b="8596"/>
          <a:stretch/>
        </p:blipFill>
        <p:spPr>
          <a:xfrm>
            <a:off x="469231" y="304800"/>
            <a:ext cx="5787191" cy="585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895" t="33205" r="23368" b="12152"/>
          <a:stretch/>
        </p:blipFill>
        <p:spPr>
          <a:xfrm>
            <a:off x="4908885" y="1155031"/>
            <a:ext cx="6485021" cy="468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247650"/>
            <a:ext cx="3995936" cy="6419850"/>
          </a:xfrm>
        </p:spPr>
        <p:txBody>
          <a:bodyPr>
            <a:normAutofit fontScale="77500" lnSpcReduction="20000"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Wider 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Playing by myself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Sharing toys/games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Spending time with my family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Spending time with my friends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omic Sans MS" panose="030F0702030302020204" pitchFamily="66" charset="0"/>
              </a:rPr>
              <a:t>Going to clubs/activities </a:t>
            </a:r>
            <a:r>
              <a:rPr lang="en-GB" sz="3600" dirty="0" err="1">
                <a:latin typeface="Comic Sans MS" panose="030F0702030302020204" pitchFamily="66" charset="0"/>
              </a:rPr>
              <a:t>eg</a:t>
            </a:r>
            <a:r>
              <a:rPr lang="en-GB" sz="3600" dirty="0">
                <a:latin typeface="Comic Sans MS" panose="030F0702030302020204" pitchFamily="66" charset="0"/>
              </a:rPr>
              <a:t> soft play</a:t>
            </a:r>
          </a:p>
          <a:p>
            <a:pPr marL="11430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LIKE/</a:t>
            </a:r>
          </a:p>
          <a:p>
            <a:pPr marL="11430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SOMETIMES/ DISLIKE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38211" t="25719" r="38631" b="7287"/>
          <a:stretch/>
        </p:blipFill>
        <p:spPr>
          <a:xfrm>
            <a:off x="4286250" y="166688"/>
            <a:ext cx="4857750" cy="63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633531"/>
              </p:ext>
            </p:extLst>
          </p:nvPr>
        </p:nvGraphicFramePr>
        <p:xfrm>
          <a:off x="251520" y="476672"/>
          <a:ext cx="8424936" cy="467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GB" dirty="0"/>
                        <a:t>What you said…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we did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we will do next…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to discuss current concerns / </a:t>
                      </a:r>
                      <a:r>
                        <a:rPr lang="en-US" sz="1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behavioural</a:t>
                      </a: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challenges / case studies 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given within groups and in larger group.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eaLnBrk="1" fontAlgn="auto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given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today if possible</a:t>
                      </a:r>
                      <a:endParaRPr lang="en-GB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Sharing a diagnosis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Hazel completed in November</a:t>
                      </a:r>
                    </a:p>
                    <a:p>
                      <a:r>
                        <a:rPr lang="en-GB" dirty="0"/>
                        <a:t>Information on ASD 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Nurture and attachment 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Using video to show good practice e.g. SULP groups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Next Time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0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81840" y="206953"/>
            <a:ext cx="8047760" cy="64907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buNone/>
            </a:pPr>
            <a:endParaRPr lang="en-GB" dirty="0">
              <a:latin typeface="Comic Sans MS"/>
            </a:endParaRPr>
          </a:p>
          <a:p>
            <a:r>
              <a:rPr lang="en-GB" dirty="0">
                <a:latin typeface="Comic Sans MS"/>
              </a:rPr>
              <a:t>I needed some help / no help / lots of help</a:t>
            </a:r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>
                <a:latin typeface="Comic Sans MS"/>
              </a:rPr>
              <a:t>Listening tally</a:t>
            </a:r>
          </a:p>
          <a:p>
            <a:endParaRPr lang="en-GB" dirty="0">
              <a:latin typeface="Comic Sans MS"/>
            </a:endParaRPr>
          </a:p>
          <a:p>
            <a:pPr marL="114300" indent="0">
              <a:buNone/>
            </a:pPr>
            <a:endParaRPr lang="en-GB" dirty="0">
              <a:latin typeface="Comic Sans M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F275D73-BA89-44B4-B881-9D979DF04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20691"/>
              </p:ext>
            </p:extLst>
          </p:nvPr>
        </p:nvGraphicFramePr>
        <p:xfrm>
          <a:off x="3260148" y="1117022"/>
          <a:ext cx="4693099" cy="112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099">
                  <a:extLst>
                    <a:ext uri="{9D8B030D-6E8A-4147-A177-3AD203B41FA5}">
                      <a16:colId xmlns:a16="http://schemas.microsoft.com/office/drawing/2014/main" val="2437282233"/>
                    </a:ext>
                  </a:extLst>
                </a:gridCol>
              </a:tblGrid>
              <a:tr h="112169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  <a:latin typeface="Comic Sans MS"/>
                        </a:rPr>
                        <a:t>Can you help me?</a:t>
                      </a:r>
                    </a:p>
                    <a:p>
                      <a:pPr lvl="0">
                        <a:buNone/>
                      </a:pPr>
                      <a:endParaRPr lang="en-US" dirty="0">
                        <a:solidFill>
                          <a:srgbClr val="0070C0"/>
                        </a:solidFill>
                        <a:latin typeface="Comic Sans MS"/>
                      </a:endParaRPr>
                    </a:p>
                    <a:p>
                      <a:pPr lvl="0">
                        <a:buNone/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latin typeface="Comic Sans MS"/>
                        </a:rPr>
                        <a:t>ı </a:t>
                      </a:r>
                      <a:r>
                        <a:rPr lang="en-US" sz="2800" b="1" i="0" u="none" strike="noStrike" noProof="0" dirty="0" err="1">
                          <a:solidFill>
                            <a:srgbClr val="0070C0"/>
                          </a:solidFill>
                          <a:latin typeface="Comic Sans MS"/>
                        </a:rPr>
                        <a:t>ı</a:t>
                      </a:r>
                      <a:r>
                        <a:rPr lang="en-US" sz="2800" b="1" i="0" u="none" strike="noStrike" noProof="0" dirty="0">
                          <a:solidFill>
                            <a:srgbClr val="0070C0"/>
                          </a:solidFill>
                          <a:latin typeface="Comic Sans MS"/>
                        </a:rPr>
                        <a:t> </a:t>
                      </a:r>
                      <a:r>
                        <a:rPr lang="en-US" sz="2800" b="1" i="0" u="none" strike="noStrike" noProof="0" dirty="0" err="1">
                          <a:solidFill>
                            <a:srgbClr val="0070C0"/>
                          </a:solidFill>
                          <a:latin typeface="Comic Sans MS"/>
                        </a:rPr>
                        <a:t>ı</a:t>
                      </a:r>
                      <a:r>
                        <a:rPr lang="en-US" sz="2800" b="1" i="0" u="none" strike="noStrike" noProof="0" dirty="0">
                          <a:solidFill>
                            <a:srgbClr val="0070C0"/>
                          </a:solidFill>
                          <a:latin typeface="Comic Sans MS"/>
                        </a:rPr>
                        <a:t> </a:t>
                      </a:r>
                      <a:r>
                        <a:rPr lang="en-US" sz="2800" b="1" i="0" u="none" strike="noStrike" noProof="0" dirty="0" err="1">
                          <a:solidFill>
                            <a:srgbClr val="0070C0"/>
                          </a:solidFill>
                          <a:latin typeface="Comic Sans MS"/>
                        </a:rPr>
                        <a:t>ı</a:t>
                      </a:r>
                      <a:r>
                        <a:rPr lang="en-US" sz="2800" b="1" i="0" u="none" strike="noStrike" noProof="0" dirty="0">
                          <a:solidFill>
                            <a:srgbClr val="0070C0"/>
                          </a:solidFill>
                          <a:latin typeface="Comic Sans MS"/>
                        </a:rPr>
                        <a:t> </a:t>
                      </a:r>
                      <a:endParaRPr lang="en-US" sz="2400" dirty="0">
                        <a:solidFill>
                          <a:srgbClr val="0070C0"/>
                        </a:solidFill>
                        <a:latin typeface="Comic Sans M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657716"/>
                  </a:ext>
                </a:extLst>
              </a:tr>
            </a:tbl>
          </a:graphicData>
        </a:graphic>
      </p:graphicFrame>
      <p:pic>
        <p:nvPicPr>
          <p:cNvPr id="4" name="Picture 6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34E672D1-6B76-463B-9C1F-0EEFF5539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11" y="1112482"/>
            <a:ext cx="2743200" cy="1827490"/>
          </a:xfrm>
          <a:prstGeom prst="rect">
            <a:avLst/>
          </a:prstGeom>
        </p:spPr>
      </p:pic>
      <p:pic>
        <p:nvPicPr>
          <p:cNvPr id="8" name="Picture 8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8D1388B-9355-42BB-A25C-C9F27DBA8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911" y="3200400"/>
            <a:ext cx="2743200" cy="27432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AAE55A3-F94E-4DDA-9878-7FC94DE20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88854"/>
              </p:ext>
            </p:extLst>
          </p:nvPr>
        </p:nvGraphicFramePr>
        <p:xfrm>
          <a:off x="267682" y="3961015"/>
          <a:ext cx="5725160" cy="249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50723135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4249977848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780569018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4206444362"/>
                    </a:ext>
                  </a:extLst>
                </a:gridCol>
                <a:gridCol w="350520">
                  <a:extLst>
                    <a:ext uri="{9D8B030D-6E8A-4147-A177-3AD203B41FA5}">
                      <a16:colId xmlns:a16="http://schemas.microsoft.com/office/drawing/2014/main" val="2506461782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1249495343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228940451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3446971747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339965822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159038166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79898783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1521374163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908890640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2216793223"/>
                    </a:ext>
                  </a:extLst>
                </a:gridCol>
                <a:gridCol w="349885">
                  <a:extLst>
                    <a:ext uri="{9D8B030D-6E8A-4147-A177-3AD203B41FA5}">
                      <a16:colId xmlns:a16="http://schemas.microsoft.com/office/drawing/2014/main" val="173467832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endParaRPr lang="en-GB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30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Kia</a:t>
                      </a:r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81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Kian</a:t>
                      </a:r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17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Harris</a:t>
                      </a:r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96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Noah</a:t>
                      </a:r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24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Liam</a:t>
                      </a:r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287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Lewis</a:t>
                      </a:r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9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78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B998539-4387-4447-BD6E-FD2263A8CF35}"/>
              </a:ext>
            </a:extLst>
          </p:cNvPr>
          <p:cNvSpPr txBox="1"/>
          <p:nvPr/>
        </p:nvSpPr>
        <p:spPr>
          <a:xfrm>
            <a:off x="914399" y="2486025"/>
            <a:ext cx="2743200" cy="20313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/>
              </a:rPr>
              <a:t>I can listen to the person who is speaking without talking over them / interrupting </a:t>
            </a:r>
          </a:p>
          <a:p>
            <a:pPr algn="ctr"/>
            <a:r>
              <a:rPr lang="en-US">
                <a:latin typeface="Comic Sans MS"/>
              </a:rPr>
              <a:t>10 or less &lt; = 3 Stars</a:t>
            </a:r>
          </a:p>
          <a:p>
            <a:endParaRPr lang="en-US">
              <a:solidFill>
                <a:srgbClr val="FF0000"/>
              </a:solidFill>
              <a:latin typeface="Comic Sans M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A57971-EFE1-4672-8A89-D1C896F3541A}"/>
              </a:ext>
            </a:extLst>
          </p:cNvPr>
          <p:cNvSpPr txBox="1"/>
          <p:nvPr/>
        </p:nvSpPr>
        <p:spPr>
          <a:xfrm>
            <a:off x="1213139" y="1369003"/>
            <a:ext cx="4730461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2F5897"/>
                </a:solidFill>
                <a:latin typeface="Comic Sans MS"/>
                <a:cs typeface="Arial"/>
              </a:rPr>
              <a:t>Traffic</a:t>
            </a:r>
            <a:r>
              <a:rPr lang="en-GB" dirty="0">
                <a:solidFill>
                  <a:srgbClr val="2F5897"/>
                </a:solidFill>
                <a:latin typeface="Comic Sans MS"/>
                <a:cs typeface="Arial"/>
              </a:rPr>
              <a:t> lights</a:t>
            </a:r>
            <a:r>
              <a:rPr lang="en-US" dirty="0">
                <a:latin typeface="Comic Sans MS"/>
                <a:cs typeface="Arial"/>
              </a:rPr>
              <a:t>​</a:t>
            </a:r>
            <a:endParaRPr lang="en-US"/>
          </a:p>
          <a:p>
            <a:pPr>
              <a:buChar char="•"/>
            </a:pPr>
            <a:endParaRPr lang="en-GB" dirty="0">
              <a:latin typeface="Comic Sans MS"/>
              <a:cs typeface="Arial"/>
            </a:endParaRPr>
          </a:p>
          <a:p>
            <a:pPr>
              <a:buChar char="•"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A1F7AD59-28C3-4E3D-8454-1C3972FA8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423" y="459798"/>
            <a:ext cx="2743200" cy="2743200"/>
          </a:xfrm>
          <a:prstGeom prst="rect">
            <a:avLst/>
          </a:prstGeom>
        </p:spPr>
      </p:pic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D693039-B56B-4B01-B282-F7EE85508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0" t="28152" b="26686"/>
          <a:stretch/>
        </p:blipFill>
        <p:spPr>
          <a:xfrm>
            <a:off x="58448" y="2617210"/>
            <a:ext cx="4468092" cy="2000255"/>
          </a:xfrm>
          <a:prstGeom prst="rect">
            <a:avLst/>
          </a:prstGeom>
        </p:spPr>
      </p:pic>
      <p:pic>
        <p:nvPicPr>
          <p:cNvPr id="8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9923CF8-BE0F-4FA2-B2CB-83C6F6F36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48" b="19648"/>
          <a:stretch/>
        </p:blipFill>
        <p:spPr>
          <a:xfrm>
            <a:off x="4656425" y="4006994"/>
            <a:ext cx="4429125" cy="26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BEC8B4-1D50-4D1C-9FB1-0430BE653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693161"/>
            <a:ext cx="4965987" cy="508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76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29FC-75F7-4B21-8D77-3E5C91E0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omic Sans MS"/>
              </a:rPr>
              <a:t>Sharing targets</a:t>
            </a:r>
            <a:endParaRPr lang="en-US"/>
          </a:p>
        </p:txBody>
      </p:sp>
      <p:pic>
        <p:nvPicPr>
          <p:cNvPr id="4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D34E14F-0D7F-4EA2-BDFB-3C07EB8D5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39" y="1452039"/>
            <a:ext cx="8229600" cy="3156275"/>
          </a:xfrm>
          <a:prstGeom prst="rect">
            <a:avLst/>
          </a:prstGeom>
        </p:spPr>
      </p:pic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AAD75E8-3A19-423E-A939-33E3C3DD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16" y="4478880"/>
            <a:ext cx="6561858" cy="2264421"/>
          </a:xfrm>
          <a:prstGeom prst="rect">
            <a:avLst/>
          </a:prstGeom>
        </p:spPr>
      </p:pic>
      <p:pic>
        <p:nvPicPr>
          <p:cNvPr id="3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44CED31-419A-4B0B-B036-BAC0EDA42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786" y="199502"/>
            <a:ext cx="3860222" cy="15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97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58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Reflect / consider impact of November session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10.00-1230 (including break)</a:t>
            </a:r>
          </a:p>
          <a:p>
            <a:r>
              <a:rPr lang="en-GB" dirty="0"/>
              <a:t>Nurture and attachment</a:t>
            </a:r>
          </a:p>
          <a:p>
            <a:r>
              <a:rPr lang="en-GB" dirty="0"/>
              <a:t>Coventry Grid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1230-115 Lunch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Pupil Views</a:t>
            </a:r>
          </a:p>
          <a:p>
            <a:r>
              <a:rPr lang="en-GB" dirty="0"/>
              <a:t>Emotional Regulatory</a:t>
            </a:r>
          </a:p>
        </p:txBody>
      </p:sp>
    </p:spTree>
    <p:extLst>
      <p:ext uri="{BB962C8B-B14F-4D97-AF65-F5344CB8AC3E}">
        <p14:creationId xmlns:p14="http://schemas.microsoft.com/office/powerpoint/2010/main" val="37638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806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ASD Advisors November 2018……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36904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i="1" u="sng" dirty="0"/>
              <a:t>What have you done…</a:t>
            </a:r>
          </a:p>
          <a:p>
            <a:pPr marL="0" indent="0">
              <a:buNone/>
            </a:pPr>
            <a:r>
              <a:rPr lang="en-GB" sz="2800" i="1" u="sng" dirty="0"/>
              <a:t>What could you do…</a:t>
            </a:r>
          </a:p>
          <a:p>
            <a:pPr marL="0" indent="0">
              <a:buNone/>
            </a:pPr>
            <a:r>
              <a:rPr lang="en-GB" sz="2800" i="1" u="sng" dirty="0"/>
              <a:t>What would help….</a:t>
            </a:r>
          </a:p>
          <a:p>
            <a:pPr marL="0" indent="0">
              <a:buNone/>
            </a:pPr>
            <a:endParaRPr lang="en-GB" sz="2800" i="1" u="sng" dirty="0"/>
          </a:p>
          <a:p>
            <a:r>
              <a:rPr lang="en-GB" sz="3000" dirty="0"/>
              <a:t>Pupil perception </a:t>
            </a:r>
          </a:p>
          <a:p>
            <a:r>
              <a:rPr lang="en-GB" sz="3000" dirty="0"/>
              <a:t>Role of ASD Advisor - SWOT</a:t>
            </a:r>
          </a:p>
          <a:p>
            <a:r>
              <a:rPr lang="en-GB" sz="3000" dirty="0"/>
              <a:t>Social Stories</a:t>
            </a:r>
          </a:p>
          <a:p>
            <a:r>
              <a:rPr lang="en-GB" sz="3000" dirty="0"/>
              <a:t>Solution Circles</a:t>
            </a:r>
          </a:p>
          <a:p>
            <a:r>
              <a:rPr lang="en-GB" sz="3000" dirty="0"/>
              <a:t>Sharing Diagnosis</a:t>
            </a:r>
          </a:p>
          <a:p>
            <a:r>
              <a:rPr lang="en-GB" sz="3000" dirty="0"/>
              <a:t>Emotional Regulatory</a:t>
            </a:r>
            <a:endParaRPr lang="en-GB" sz="2000" dirty="0"/>
          </a:p>
          <a:p>
            <a:endParaRPr lang="en-GB" sz="3000" u="sng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7" t="18104" r="17847" b="23707"/>
          <a:stretch/>
        </p:blipFill>
        <p:spPr bwMode="auto">
          <a:xfrm>
            <a:off x="5220072" y="1268760"/>
            <a:ext cx="3677825" cy="27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6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8" y="1440875"/>
            <a:ext cx="8943973" cy="55035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buNone/>
            </a:pPr>
            <a:r>
              <a:rPr lang="en-GB" u="sng" dirty="0">
                <a:latin typeface="Comic Sans MS"/>
              </a:rPr>
              <a:t>KNOWLEDGE</a:t>
            </a:r>
            <a:endParaRPr lang="en-US" u="sng">
              <a:latin typeface="Comic Sans MS"/>
            </a:endParaRPr>
          </a:p>
          <a:p>
            <a:r>
              <a:rPr lang="en-GB" b="1" dirty="0">
                <a:latin typeface="Comic Sans MS"/>
              </a:rPr>
              <a:t>Knowledg</a:t>
            </a:r>
            <a:r>
              <a:rPr lang="en-GB" dirty="0">
                <a:latin typeface="Comic Sans MS"/>
              </a:rPr>
              <a:t>e and experience to support practitioners and share practice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One person with deeper understanding of ASD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Sharing practice and liaising with colleagues</a:t>
            </a:r>
          </a:p>
          <a:p>
            <a:pPr marL="114300" indent="0">
              <a:buNone/>
            </a:pPr>
            <a:r>
              <a:rPr lang="en-GB" u="sng" dirty="0">
                <a:latin typeface="Comic Sans MS"/>
              </a:rPr>
              <a:t>CLPL</a:t>
            </a:r>
            <a:endParaRPr lang="en-US" u="sng">
              <a:latin typeface="Comic Sans MS"/>
            </a:endParaRPr>
          </a:p>
          <a:p>
            <a:r>
              <a:rPr lang="en-GB" dirty="0">
                <a:latin typeface="Comic Sans MS"/>
              </a:rPr>
              <a:t>Someone who has a deeper awareness of the challenges and indicators, especially with high functioning children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From ASD meetings and other staff gaining right/up to date information so your practice is effective and people trust you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Strategies, social stories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Reading, online info, etc</a:t>
            </a:r>
            <a:endParaRPr lang="en-US">
              <a:latin typeface="Comic Sans MS"/>
            </a:endParaRPr>
          </a:p>
          <a:p>
            <a:pPr marL="114300" indent="0">
              <a:buNone/>
            </a:pPr>
            <a:endParaRPr lang="en-US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F2636-F9C5-4406-8C78-8EB5010208AC}"/>
              </a:ext>
            </a:extLst>
          </p:cNvPr>
          <p:cNvSpPr txBox="1"/>
          <p:nvPr/>
        </p:nvSpPr>
        <p:spPr>
          <a:xfrm>
            <a:off x="693595" y="251980"/>
            <a:ext cx="7743822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2F5897"/>
                </a:solidFill>
                <a:latin typeface="Comic Sans MS"/>
                <a:cs typeface="Arial"/>
              </a:rPr>
              <a:t>Strengths</a:t>
            </a:r>
            <a:r>
              <a:rPr lang="en-US" sz="2400" dirty="0">
                <a:latin typeface="Comic Sans MS"/>
                <a:cs typeface="Arial"/>
              </a:rPr>
              <a:t>​​</a:t>
            </a:r>
            <a:endParaRPr lang="en-US">
              <a:latin typeface="Comic Sans MS"/>
            </a:endParaRPr>
          </a:p>
          <a:p>
            <a:r>
              <a:rPr lang="en-GB" sz="2400" b="1" dirty="0">
                <a:solidFill>
                  <a:srgbClr val="2F5897"/>
                </a:solidFill>
                <a:latin typeface="Comic Sans MS"/>
                <a:cs typeface="Arial"/>
              </a:rPr>
              <a:t>What does the role bring to the school?</a:t>
            </a: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02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070" y="207530"/>
            <a:ext cx="8943975" cy="65674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buNone/>
            </a:pPr>
            <a:r>
              <a:rPr lang="en-GB" u="sng" dirty="0">
                <a:latin typeface="Comic Sans MS"/>
              </a:rPr>
              <a:t>SUPPORTING STAFF</a:t>
            </a:r>
            <a:endParaRPr lang="en-US" u="sng">
              <a:latin typeface="Comic Sans MS"/>
            </a:endParaRPr>
          </a:p>
          <a:p>
            <a:r>
              <a:rPr lang="en-GB" dirty="0">
                <a:latin typeface="Comic Sans MS"/>
              </a:rPr>
              <a:t>Someone to chat with re. ASD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SULP etc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Supporting other </a:t>
            </a:r>
            <a:r>
              <a:rPr lang="en-GB" b="1" dirty="0">
                <a:latin typeface="Comic Sans MS"/>
              </a:rPr>
              <a:t>staff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Support colleagues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Listening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Give advice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Empathy (from sharing practice) from staff and developing a greater understanding and skill set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Teachers have a point of reference – ASD Advisor</a:t>
            </a:r>
            <a:endParaRPr lang="en-US">
              <a:latin typeface="Comic Sans MS"/>
            </a:endParaRPr>
          </a:p>
          <a:p>
            <a:r>
              <a:rPr lang="en-GB">
                <a:latin typeface="Comic Sans MS"/>
              </a:rPr>
              <a:t>Can share resources with staff, point in right direction</a:t>
            </a:r>
          </a:p>
          <a:p>
            <a:pPr marL="114300" indent="0">
              <a:buNone/>
            </a:pPr>
            <a:r>
              <a:rPr lang="en-GB" u="sng" dirty="0">
                <a:latin typeface="Comic Sans MS"/>
              </a:rPr>
              <a:t>PARENTS</a:t>
            </a:r>
            <a:endParaRPr lang="en-US" u="sng">
              <a:latin typeface="Comic Sans MS"/>
            </a:endParaRPr>
          </a:p>
          <a:p>
            <a:r>
              <a:rPr lang="en-GB" dirty="0">
                <a:latin typeface="Comic Sans MS"/>
              </a:rPr>
              <a:t>Link with </a:t>
            </a:r>
            <a:r>
              <a:rPr lang="en-GB" b="1" dirty="0">
                <a:latin typeface="Comic Sans MS"/>
              </a:rPr>
              <a:t>parents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Supporting children and families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Supporting parents</a:t>
            </a:r>
          </a:p>
          <a:p>
            <a:pPr marL="114300" indent="0">
              <a:buNone/>
            </a:pPr>
            <a:endParaRPr lang="en-GB" dirty="0">
              <a:latin typeface="Comic Sans MS"/>
            </a:endParaRPr>
          </a:p>
          <a:p>
            <a:pPr marL="114300" indent="0">
              <a:buNone/>
            </a:pPr>
            <a:r>
              <a:rPr lang="en-GB" dirty="0">
                <a:latin typeface="Comic Sans MS"/>
              </a:rPr>
              <a:t>OTHER</a:t>
            </a:r>
            <a:endParaRPr lang="en-US">
              <a:latin typeface="Comic Sans MS"/>
            </a:endParaRPr>
          </a:p>
          <a:p>
            <a:r>
              <a:rPr lang="en-GB" dirty="0">
                <a:latin typeface="Comic Sans MS"/>
              </a:rPr>
              <a:t>Support from CCC children’s needs are met</a:t>
            </a:r>
            <a:endParaRPr lang="en-US" dirty="0">
              <a:latin typeface="Comic Sans MS"/>
            </a:endParaRPr>
          </a:p>
          <a:p>
            <a:endParaRPr lang="en-US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146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08" y="1492828"/>
            <a:ext cx="8943973" cy="555552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u="sng" dirty="0">
                <a:latin typeface="Comic Sans MS"/>
              </a:rPr>
              <a:t>REMITS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Some ASD advisors are </a:t>
            </a:r>
            <a:r>
              <a:rPr lang="en-GB" b="1" dirty="0">
                <a:latin typeface="Comic Sans MS"/>
              </a:rPr>
              <a:t>class committed</a:t>
            </a:r>
            <a:endParaRPr lang="en-GB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Full remits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Daily – in class, commitments</a:t>
            </a:r>
          </a:p>
          <a:p>
            <a:pPr indent="0">
              <a:buNone/>
            </a:pPr>
            <a:r>
              <a:rPr lang="en-GB" u="sng" dirty="0">
                <a:latin typeface="Comic Sans MS"/>
              </a:rPr>
              <a:t>TIME</a:t>
            </a:r>
          </a:p>
          <a:p>
            <a:pPr marL="285750" indent="-285750">
              <a:buFont typeface="Arial"/>
              <a:buChar char="•"/>
            </a:pPr>
            <a:r>
              <a:rPr lang="en-GB" b="1" dirty="0">
                <a:latin typeface="Comic Sans MS"/>
              </a:rPr>
              <a:t>Time </a:t>
            </a:r>
            <a:r>
              <a:rPr lang="en-GB" dirty="0">
                <a:latin typeface="Comic Sans MS"/>
              </a:rPr>
              <a:t>to speak to staff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Opportunities to feed back to staff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Time to share information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Opportunities to work with PSAs</a:t>
            </a: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Training and time @ inset, etc</a:t>
            </a:r>
          </a:p>
          <a:p>
            <a:pPr indent="0">
              <a:buNone/>
            </a:pPr>
            <a:r>
              <a:rPr lang="en-GB" u="sng" dirty="0">
                <a:latin typeface="Comic Sans MS"/>
              </a:rPr>
              <a:t>CHILDREN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latin typeface="Comic Sans MS"/>
              </a:rPr>
              <a:t>Opportunities to </a:t>
            </a:r>
            <a:r>
              <a:rPr lang="en-GB" b="1" dirty="0">
                <a:latin typeface="Comic Sans MS"/>
              </a:rPr>
              <a:t>work with individual</a:t>
            </a:r>
            <a:r>
              <a:rPr lang="en-GB" dirty="0">
                <a:latin typeface="Comic Sans MS"/>
              </a:rPr>
              <a:t> children and carry out wellbeing assessment</a:t>
            </a:r>
          </a:p>
          <a:p>
            <a:pPr indent="0">
              <a:buNone/>
            </a:pPr>
            <a:endParaRPr lang="en-GB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1F2636-F9C5-4406-8C78-8EB5010208AC}"/>
              </a:ext>
            </a:extLst>
          </p:cNvPr>
          <p:cNvSpPr txBox="1"/>
          <p:nvPr/>
        </p:nvSpPr>
        <p:spPr>
          <a:xfrm>
            <a:off x="693595" y="251980"/>
            <a:ext cx="7743822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omic Sans MS"/>
                <a:cs typeface="Arial"/>
              </a:rPr>
              <a:t>Weaknesses</a:t>
            </a:r>
            <a:endParaRPr lang="en-US" sz="2400" dirty="0">
              <a:latin typeface="Comic Sans MS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Comic Sans MS"/>
                <a:cs typeface="Arial"/>
              </a:rPr>
              <a:t>What are the challenges in your role?</a:t>
            </a:r>
            <a:endParaRPr lang="en-US" sz="2400" dirty="0">
              <a:solidFill>
                <a:srgbClr val="000000"/>
              </a:solidFill>
              <a:latin typeface="Comic Sans MS"/>
              <a:cs typeface="Arial"/>
            </a:endParaRPr>
          </a:p>
          <a:p>
            <a:endParaRPr lang="en-US" sz="2400" dirty="0">
              <a:latin typeface="Comic Sans MS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90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64EB-49C3-4629-ABF5-C31C67BB66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070" y="207530"/>
            <a:ext cx="8943975" cy="64376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14300" indent="0">
              <a:buNone/>
            </a:pPr>
            <a:r>
              <a:rPr lang="en-GB" u="sng" dirty="0">
                <a:latin typeface="Comic Sans MS"/>
              </a:rPr>
              <a:t>PARENTS</a:t>
            </a:r>
            <a:endParaRPr lang="en-US" u="sng" dirty="0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Relationship with </a:t>
            </a:r>
            <a:r>
              <a:rPr lang="en-GB" b="1" dirty="0">
                <a:latin typeface="Comic Sans MS"/>
              </a:rPr>
              <a:t>parents</a:t>
            </a:r>
            <a:r>
              <a:rPr lang="en-GB" dirty="0">
                <a:latin typeface="Comic Sans MS"/>
              </a:rPr>
              <a:t>, or when parents aren’t ready to accept information</a:t>
            </a:r>
            <a:endParaRPr lang="en-US" dirty="0">
              <a:latin typeface="Comic Sans MS"/>
            </a:endParaRPr>
          </a:p>
          <a:p>
            <a:pPr marL="0" indent="0">
              <a:buNone/>
            </a:pPr>
            <a:r>
              <a:rPr lang="en-GB" u="sng" dirty="0">
                <a:latin typeface="Comic Sans MS"/>
              </a:rPr>
              <a:t>EXPECTATION OF KNOWLEDGE</a:t>
            </a:r>
            <a:endParaRPr lang="en-US" u="sng" dirty="0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Level of </a:t>
            </a:r>
            <a:r>
              <a:rPr lang="en-GB" b="1" dirty="0">
                <a:latin typeface="Comic Sans MS"/>
              </a:rPr>
              <a:t>knowledge/expectations</a:t>
            </a:r>
            <a:endParaRPr lang="en-GB" dirty="0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Everyone thinks you know everything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Expectation you can ‘fix’ it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Keeping up to date</a:t>
            </a:r>
          </a:p>
          <a:p>
            <a:pPr indent="0">
              <a:buNone/>
            </a:pPr>
            <a:r>
              <a:rPr lang="en-GB" u="sng" dirty="0">
                <a:latin typeface="Comic Sans MS"/>
              </a:rPr>
              <a:t>STAFF</a:t>
            </a:r>
            <a:endParaRPr lang="en-US" u="sng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Encouraging implementation of strategies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Staff and mindset </a:t>
            </a:r>
            <a:endParaRPr lang="en-US">
              <a:latin typeface="Comic Sans MS"/>
            </a:endParaRPr>
          </a:p>
          <a:p>
            <a:pPr indent="0">
              <a:buNone/>
            </a:pPr>
            <a:endParaRPr lang="en-GB" dirty="0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ASN and ASD – used to de-escalate behaviours across the school; fire fighting</a:t>
            </a:r>
            <a:endParaRPr lang="en-US">
              <a:latin typeface="Comic Sans MS"/>
            </a:endParaRPr>
          </a:p>
          <a:p>
            <a:pPr marL="285750" indent="-285750">
              <a:buFont typeface="Arial"/>
            </a:pPr>
            <a:r>
              <a:rPr lang="en-GB" dirty="0">
                <a:latin typeface="Comic Sans MS"/>
              </a:rPr>
              <a:t>Don’t know all the triggers for all the children</a:t>
            </a:r>
            <a:endParaRPr lang="en-US" dirty="0">
              <a:latin typeface="Comic Sans MS"/>
            </a:endParaRPr>
          </a:p>
          <a:p>
            <a:pPr marL="114300" indent="0">
              <a:buNone/>
            </a:pPr>
            <a:endParaRPr lang="en-GB" sz="1800" dirty="0">
              <a:latin typeface="Comic Sans MS"/>
            </a:endParaRPr>
          </a:p>
          <a:p>
            <a:pPr marL="114300" indent="0">
              <a:buNone/>
            </a:pPr>
            <a:endParaRPr lang="en-US" sz="1800" dirty="0">
              <a:latin typeface="Comic Sans MS"/>
            </a:endParaRPr>
          </a:p>
          <a:p>
            <a:pPr marL="114300" indent="0">
              <a:buNone/>
            </a:pPr>
            <a:endParaRPr lang="en-GB" sz="1800" u="sng" dirty="0">
              <a:latin typeface="Comic Sans MS"/>
            </a:endParaRPr>
          </a:p>
          <a:p>
            <a:endParaRPr lang="en-GB" sz="1800" dirty="0">
              <a:latin typeface="Comic Sans MS"/>
            </a:endParaRPr>
          </a:p>
          <a:p>
            <a:endParaRPr lang="en-US" sz="1800" dirty="0">
              <a:latin typeface="Comic Sans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44D6F-025C-468D-920E-A2CE09F6357C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dirty="0"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524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470</TotalTime>
  <Words>626</Words>
  <Application>Microsoft Office PowerPoint</Application>
  <PresentationFormat>On-screen Show (4:3)</PresentationFormat>
  <Paragraphs>149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Apothecary</vt:lpstr>
      <vt:lpstr>  ASD Advisors Chris Atherton &amp; Annie MCgAULEy</vt:lpstr>
      <vt:lpstr>Agenda  Based on the evaluations from May 2018 </vt:lpstr>
      <vt:lpstr>PowerPoint Presentation</vt:lpstr>
      <vt:lpstr>AGENDA</vt:lpstr>
      <vt:lpstr>ASD Advisors November 2018……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Pupil Views</vt:lpstr>
      <vt:lpstr>Pupil views  What views and how do we do it for pupils with ASD</vt:lpstr>
      <vt:lpstr> General 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Specific 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Sharing targets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 Advisors 16th November 2018</dc:title>
  <dc:creator>Annie McGauley</dc:creator>
  <cp:lastModifiedBy>Annie McGauley</cp:lastModifiedBy>
  <cp:revision>348</cp:revision>
  <cp:lastPrinted>2018-11-15T15:20:32Z</cp:lastPrinted>
  <dcterms:created xsi:type="dcterms:W3CDTF">2018-11-11T14:22:45Z</dcterms:created>
  <dcterms:modified xsi:type="dcterms:W3CDTF">2019-03-07T16:54:51Z</dcterms:modified>
</cp:coreProperties>
</file>