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5" r:id="rId1"/>
  </p:sldMasterIdLst>
  <p:notesMasterIdLst>
    <p:notesMasterId r:id="rId7"/>
  </p:notesMasterIdLst>
  <p:sldIdLst>
    <p:sldId id="260" r:id="rId2"/>
    <p:sldId id="261" r:id="rId3"/>
    <p:sldId id="264" r:id="rId4"/>
    <p:sldId id="262" r:id="rId5"/>
    <p:sldId id="263"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90"/>
  </p:normalViewPr>
  <p:slideViewPr>
    <p:cSldViewPr snapToGrid="0" snapToObjects="1">
      <p:cViewPr varScale="1">
        <p:scale>
          <a:sx n="80" d="100"/>
          <a:sy n="80" d="100"/>
        </p:scale>
        <p:origin x="354"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g"/></Relationships>
</file>

<file path=ppt/diagrams/_rels/data2.xml.rels><?xml version="1.0" encoding="UTF-8" standalone="yes"?>
<Relationships xmlns="http://schemas.openxmlformats.org/package/2006/relationships"><Relationship Id="rId1" Type="http://schemas.openxmlformats.org/officeDocument/2006/relationships/image" Target="../media/image2.jpg"/></Relationships>
</file>

<file path=ppt/diagrams/_rels/data3.xml.rels><?xml version="1.0" encoding="UTF-8" standalone="yes"?>
<Relationships xmlns="http://schemas.openxmlformats.org/package/2006/relationships"><Relationship Id="rId1" Type="http://schemas.openxmlformats.org/officeDocument/2006/relationships/image" Target="../media/image2.jpg"/></Relationships>
</file>

<file path=ppt/diagrams/_rels/data4.xml.rels><?xml version="1.0" encoding="UTF-8" standalone="yes"?>
<Relationships xmlns="http://schemas.openxmlformats.org/package/2006/relationships"><Relationship Id="rId1" Type="http://schemas.openxmlformats.org/officeDocument/2006/relationships/image" Target="../media/image2.jpg"/></Relationships>
</file>

<file path=ppt/diagrams/_rels/data5.xml.rels><?xml version="1.0" encoding="UTF-8" standalone="yes"?>
<Relationships xmlns="http://schemas.openxmlformats.org/package/2006/relationships"><Relationship Id="rId1" Type="http://schemas.openxmlformats.org/officeDocument/2006/relationships/image" Target="../media/image2.jp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g"/></Relationships>
</file>

<file path=ppt/diagrams/_rels/drawing2.xml.rels><?xml version="1.0" encoding="UTF-8" standalone="yes"?>
<Relationships xmlns="http://schemas.openxmlformats.org/package/2006/relationships"><Relationship Id="rId1" Type="http://schemas.openxmlformats.org/officeDocument/2006/relationships/image" Target="../media/image2.jp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g"/></Relationships>
</file>

<file path=ppt/diagrams/_rels/drawing4.xml.rels><?xml version="1.0" encoding="UTF-8" standalone="yes"?>
<Relationships xmlns="http://schemas.openxmlformats.org/package/2006/relationships"><Relationship Id="rId1" Type="http://schemas.openxmlformats.org/officeDocument/2006/relationships/image" Target="../media/image2.jpg"/></Relationships>
</file>

<file path=ppt/diagrams/_rels/drawing5.xml.rels><?xml version="1.0" encoding="UTF-8" standalone="yes"?>
<Relationships xmlns="http://schemas.openxmlformats.org/package/2006/relationships"><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B831B9-E22F-9143-B6D4-76AF04514920}" type="doc">
      <dgm:prSet loTypeId="urn:microsoft.com/office/officeart/2005/8/layout/pyramid2" loCatId="" qsTypeId="urn:microsoft.com/office/officeart/2005/8/quickstyle/simple1" qsCatId="simple" csTypeId="urn:microsoft.com/office/officeart/2005/8/colors/accent5_1" csCatId="accent5" phldr="1"/>
      <dgm:spPr/>
    </dgm:pt>
    <dgm:pt modelId="{C2F3A877-E1DB-AB4C-B18E-A476A6F1254C}">
      <dgm:prSet phldrT="[Text]" custT="1"/>
      <dgm:spPr>
        <a:gradFill rotWithShape="0">
          <a:gsLst>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GB" sz="2000" b="1" u="sng" dirty="0">
              <a:solidFill>
                <a:srgbClr val="C00000"/>
              </a:solidFill>
              <a:effectLst/>
              <a:latin typeface="SassoonCRInfantMedium"/>
              <a:ea typeface="Times New Roman" panose="02020603050405020304" pitchFamily="18" charset="0"/>
              <a:cs typeface="Arial" panose="020B0604020202020204" pitchFamily="34" charset="0"/>
            </a:rPr>
            <a:t>Williamston School Values </a:t>
          </a:r>
        </a:p>
        <a:p>
          <a:r>
            <a:rPr lang="en-GB" sz="2000" b="1" dirty="0">
              <a:solidFill>
                <a:srgbClr val="010000"/>
              </a:solidFill>
              <a:effectLst/>
              <a:latin typeface="SassoonCRInfantMedium"/>
              <a:ea typeface="Times New Roman" panose="02020603050405020304" pitchFamily="18" charset="0"/>
              <a:cs typeface="Arial" panose="020B0604020202020204" pitchFamily="34" charset="0"/>
            </a:rPr>
            <a:t>Respect</a:t>
          </a:r>
          <a:r>
            <a:rPr lang="en-GB" sz="2000" dirty="0">
              <a:solidFill>
                <a:srgbClr val="010000"/>
              </a:solidFill>
              <a:effectLst/>
              <a:latin typeface="SassoonCRInfantMedium"/>
              <a:ea typeface="Times New Roman" panose="02020603050405020304" pitchFamily="18" charset="0"/>
              <a:cs typeface="Arial" panose="020B0604020202020204" pitchFamily="34" charset="0"/>
            </a:rPr>
            <a:t> yourself, others </a:t>
          </a:r>
          <a:r>
            <a:rPr lang="en-US" sz="2000" dirty="0">
              <a:effectLst/>
              <a:latin typeface="SassoonCRInfantMedium"/>
              <a:ea typeface="Times New Roman" panose="02020603050405020304" pitchFamily="18" charset="0"/>
              <a:cs typeface="Arial" panose="020B0604020202020204" pitchFamily="34" charset="0"/>
            </a:rPr>
            <a:t>and the environment.</a:t>
          </a:r>
          <a:endParaRPr lang="en-GB" sz="2000" dirty="0">
            <a:effectLst/>
            <a:latin typeface="Times New Roman" panose="02020603050405020304" pitchFamily="18" charset="0"/>
            <a:ea typeface="Times New Roman" panose="02020603050405020304" pitchFamily="18" charset="0"/>
          </a:endParaRPr>
        </a:p>
        <a:p>
          <a:r>
            <a:rPr lang="en-GB" sz="2000" b="1" dirty="0">
              <a:solidFill>
                <a:srgbClr val="010000"/>
              </a:solidFill>
              <a:effectLst/>
              <a:latin typeface="SassoonCRInfantMedium"/>
              <a:ea typeface="Times New Roman" panose="02020603050405020304" pitchFamily="18" charset="0"/>
              <a:cs typeface="Arial" panose="020B0604020202020204" pitchFamily="34" charset="0"/>
            </a:rPr>
            <a:t>Responsibility</a:t>
          </a:r>
          <a:r>
            <a:rPr lang="en-GB" sz="2000" dirty="0">
              <a:solidFill>
                <a:srgbClr val="010000"/>
              </a:solidFill>
              <a:effectLst/>
              <a:latin typeface="SassoonCRInfantMedium"/>
              <a:ea typeface="Times New Roman" panose="02020603050405020304" pitchFamily="18" charset="0"/>
              <a:cs typeface="Arial" panose="020B0604020202020204" pitchFamily="34" charset="0"/>
            </a:rPr>
            <a:t> for all your actions.</a:t>
          </a:r>
          <a:endParaRPr lang="en-GB" sz="2000" dirty="0">
            <a:effectLst/>
            <a:latin typeface="Times New Roman" panose="02020603050405020304" pitchFamily="18" charset="0"/>
            <a:ea typeface="Times New Roman" panose="02020603050405020304" pitchFamily="18" charset="0"/>
          </a:endParaRPr>
        </a:p>
        <a:p>
          <a:r>
            <a:rPr lang="en-GB" sz="2000" b="1" dirty="0">
              <a:solidFill>
                <a:srgbClr val="010000"/>
              </a:solidFill>
              <a:effectLst/>
              <a:latin typeface="SassoonCRInfantMedium"/>
              <a:ea typeface="Times New Roman" panose="02020603050405020304" pitchFamily="18" charset="0"/>
              <a:cs typeface="Arial" panose="020B0604020202020204" pitchFamily="34" charset="0"/>
            </a:rPr>
            <a:t>Kindness</a:t>
          </a:r>
          <a:r>
            <a:rPr lang="en-GB" sz="2000" dirty="0">
              <a:solidFill>
                <a:srgbClr val="010000"/>
              </a:solidFill>
              <a:effectLst/>
              <a:latin typeface="SassoonCRInfantMedium"/>
              <a:ea typeface="Times New Roman" panose="02020603050405020304" pitchFamily="18" charset="0"/>
              <a:cs typeface="Arial" panose="020B0604020202020204" pitchFamily="34" charset="0"/>
            </a:rPr>
            <a:t> always</a:t>
          </a:r>
          <a:endParaRPr lang="en-US" sz="2000" dirty="0"/>
        </a:p>
      </dgm:t>
    </dgm:pt>
    <dgm:pt modelId="{3707AD43-9786-BF4E-A560-8610FA2FBA37}" type="parTrans" cxnId="{DAC1C9B0-9764-0042-9E30-CC62B017304F}">
      <dgm:prSet/>
      <dgm:spPr/>
      <dgm:t>
        <a:bodyPr/>
        <a:lstStyle/>
        <a:p>
          <a:endParaRPr lang="en-US"/>
        </a:p>
      </dgm:t>
    </dgm:pt>
    <dgm:pt modelId="{EC9264C1-7D45-5B4F-8093-32EB42B5E792}" type="sibTrans" cxnId="{DAC1C9B0-9764-0042-9E30-CC62B017304F}">
      <dgm:prSet/>
      <dgm:spPr/>
      <dgm:t>
        <a:bodyPr/>
        <a:lstStyle/>
        <a:p>
          <a:endParaRPr lang="en-US"/>
        </a:p>
      </dgm:t>
    </dgm:pt>
    <dgm:pt modelId="{410333CB-71EA-6E4B-BCC7-6CB82048EA20}">
      <dgm:prSet phldrT="[Text]" custT="1"/>
      <dgm:spPr>
        <a:gradFill rotWithShape="0">
          <a:gsLst>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GB" sz="2000" b="1" u="sng" dirty="0">
              <a:solidFill>
                <a:srgbClr val="C00000"/>
              </a:solidFill>
            </a:rPr>
            <a:t>Vision</a:t>
          </a:r>
        </a:p>
        <a:p>
          <a:r>
            <a:rPr lang="en-GB" sz="1800" b="1" dirty="0"/>
            <a:t>At Williamston Primary school we promote positive relationships between all of</a:t>
          </a:r>
          <a:br>
            <a:rPr lang="en-GB" sz="1800" b="1" dirty="0"/>
          </a:br>
          <a:r>
            <a:rPr lang="en-GB" sz="1800" b="1" dirty="0"/>
            <a:t>our learning community through our core values of Respect, Responsibility and Kindness which were identified by learners, parents/ carers and staff.</a:t>
          </a:r>
        </a:p>
        <a:p>
          <a:r>
            <a:rPr lang="en-GB" sz="1800" b="1" dirty="0"/>
            <a:t> All staff are sensitive and responsive to the wellbeing of each individual learner and we consider each learner as an individual with his/her own needs, risks and rights.</a:t>
          </a:r>
        </a:p>
        <a:p>
          <a:r>
            <a:rPr lang="en-GB" sz="1800" b="1" dirty="0"/>
            <a:t>We strive to work alongside our parents and carers to support our learners to develop positive relationships with their peers, staff and wider school community to prepare them for life in the wider world. </a:t>
          </a:r>
          <a:endParaRPr lang="en-US" sz="1800" b="1" dirty="0"/>
        </a:p>
      </dgm:t>
    </dgm:pt>
    <dgm:pt modelId="{93B908EB-B83C-2347-833E-15D8E0DAF6F0}" type="parTrans" cxnId="{2BAD294D-2769-EF40-89DE-1DF349F6B2FF}">
      <dgm:prSet/>
      <dgm:spPr/>
      <dgm:t>
        <a:bodyPr/>
        <a:lstStyle/>
        <a:p>
          <a:endParaRPr lang="en-US"/>
        </a:p>
      </dgm:t>
    </dgm:pt>
    <dgm:pt modelId="{E11EEF54-18F5-E046-B8A2-73D8CC32C411}" type="sibTrans" cxnId="{2BAD294D-2769-EF40-89DE-1DF349F6B2FF}">
      <dgm:prSet/>
      <dgm:spPr/>
      <dgm:t>
        <a:bodyPr/>
        <a:lstStyle/>
        <a:p>
          <a:endParaRPr lang="en-US"/>
        </a:p>
      </dgm:t>
    </dgm:pt>
    <dgm:pt modelId="{EE636034-D72F-B24F-9011-80E62BC641F4}">
      <dgm:prSet phldrT="[Text]" custT="1"/>
      <dgm:spPr>
        <a:gradFill rotWithShape="0">
          <a:gsLst>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GB" sz="2800" dirty="0">
              <a:solidFill>
                <a:srgbClr val="C00000"/>
              </a:solidFill>
              <a:effectLst/>
              <a:ea typeface="Times New Roman" panose="02020603050405020304" pitchFamily="18" charset="0"/>
              <a:cs typeface="Arial" panose="020B0604020202020204" pitchFamily="34" charset="0"/>
            </a:rPr>
            <a:t>#</a:t>
          </a:r>
          <a:r>
            <a:rPr lang="en-GB" sz="2800" dirty="0" err="1">
              <a:solidFill>
                <a:srgbClr val="C00000"/>
              </a:solidFill>
              <a:effectLst/>
              <a:ea typeface="Times New Roman" panose="02020603050405020304" pitchFamily="18" charset="0"/>
              <a:cs typeface="Arial" panose="020B0604020202020204" pitchFamily="34" charset="0"/>
            </a:rPr>
            <a:t>bethebestyoucanbe</a:t>
          </a:r>
          <a:endParaRPr lang="en-US" sz="2800" dirty="0"/>
        </a:p>
      </dgm:t>
    </dgm:pt>
    <dgm:pt modelId="{6D0BA1F1-F24B-5540-8838-45597A9EA2A5}" type="parTrans" cxnId="{08871065-217C-C44B-808E-873C74823728}">
      <dgm:prSet/>
      <dgm:spPr/>
      <dgm:t>
        <a:bodyPr/>
        <a:lstStyle/>
        <a:p>
          <a:endParaRPr lang="en-US"/>
        </a:p>
      </dgm:t>
    </dgm:pt>
    <dgm:pt modelId="{D40864B4-0987-334B-B752-0715587A2410}" type="sibTrans" cxnId="{08871065-217C-C44B-808E-873C74823728}">
      <dgm:prSet/>
      <dgm:spPr/>
      <dgm:t>
        <a:bodyPr/>
        <a:lstStyle/>
        <a:p>
          <a:endParaRPr lang="en-US"/>
        </a:p>
      </dgm:t>
    </dgm:pt>
    <dgm:pt modelId="{A5F7F203-27B0-B341-A4D5-86DB3AA736E6}" type="pres">
      <dgm:prSet presAssocID="{81B831B9-E22F-9143-B6D4-76AF04514920}" presName="compositeShape" presStyleCnt="0">
        <dgm:presLayoutVars>
          <dgm:dir/>
          <dgm:resizeHandles/>
        </dgm:presLayoutVars>
      </dgm:prSet>
      <dgm:spPr/>
    </dgm:pt>
    <dgm:pt modelId="{B1EC1F90-E209-D64C-AA8B-96AA14D2C42E}" type="pres">
      <dgm:prSet presAssocID="{81B831B9-E22F-9143-B6D4-76AF04514920}" presName="pyramid" presStyleLbl="node1" presStyleIdx="0" presStyleCnt="1" custLinFactNeighborX="886" custLinFactNeighborY="-516"/>
      <dgm:spPr>
        <a:blipFill rotWithShape="0">
          <a:blip xmlns:r="http://schemas.openxmlformats.org/officeDocument/2006/relationships" r:embed="rId1">
            <a:extLst>
              <a:ext uri="{28A0092B-C50C-407E-A947-70E740481C1C}">
                <a14:useLocalDpi xmlns:a14="http://schemas.microsoft.com/office/drawing/2010/main" val="0"/>
              </a:ext>
            </a:extLst>
          </a:blip>
          <a:stretch>
            <a:fillRect/>
          </a:stretch>
        </a:blipFill>
      </dgm:spPr>
    </dgm:pt>
    <dgm:pt modelId="{908A6B7A-254B-794F-AB1F-91E3D42D0FEB}" type="pres">
      <dgm:prSet presAssocID="{81B831B9-E22F-9143-B6D4-76AF04514920}" presName="theList" presStyleCnt="0"/>
      <dgm:spPr/>
    </dgm:pt>
    <dgm:pt modelId="{160E34FA-9BB8-AB4A-8945-37DF6DEE9465}" type="pres">
      <dgm:prSet presAssocID="{C2F3A877-E1DB-AB4C-B18E-A476A6F1254C}" presName="aNode" presStyleLbl="fgAcc1" presStyleIdx="0" presStyleCnt="3" custScaleX="160297" custScaleY="566321" custLinFactY="-18024" custLinFactNeighborX="54501" custLinFactNeighborY="-100000">
        <dgm:presLayoutVars>
          <dgm:bulletEnabled val="1"/>
        </dgm:presLayoutVars>
      </dgm:prSet>
      <dgm:spPr/>
      <dgm:t>
        <a:bodyPr/>
        <a:lstStyle/>
        <a:p>
          <a:endParaRPr lang="en-US"/>
        </a:p>
      </dgm:t>
    </dgm:pt>
    <dgm:pt modelId="{0C5C28D2-20C3-DD49-9215-2CF159C578C4}" type="pres">
      <dgm:prSet presAssocID="{C2F3A877-E1DB-AB4C-B18E-A476A6F1254C}" presName="aSpace" presStyleCnt="0"/>
      <dgm:spPr/>
    </dgm:pt>
    <dgm:pt modelId="{6B73EC92-609E-9846-9755-26C98648D5BF}" type="pres">
      <dgm:prSet presAssocID="{410333CB-71EA-6E4B-BCC7-6CB82048EA20}" presName="aNode" presStyleLbl="fgAcc1" presStyleIdx="1" presStyleCnt="3" custScaleX="273718" custScaleY="1220800" custLinFactY="143405" custLinFactNeighborX="-26" custLinFactNeighborY="200000">
        <dgm:presLayoutVars>
          <dgm:bulletEnabled val="1"/>
        </dgm:presLayoutVars>
      </dgm:prSet>
      <dgm:spPr/>
      <dgm:t>
        <a:bodyPr/>
        <a:lstStyle/>
        <a:p>
          <a:endParaRPr lang="en-US"/>
        </a:p>
      </dgm:t>
    </dgm:pt>
    <dgm:pt modelId="{BBC6A91B-AFF3-CD47-BBE5-88D6210F6404}" type="pres">
      <dgm:prSet presAssocID="{410333CB-71EA-6E4B-BCC7-6CB82048EA20}" presName="aSpace" presStyleCnt="0"/>
      <dgm:spPr/>
    </dgm:pt>
    <dgm:pt modelId="{B7C583A3-6737-334E-A79F-5F6C45EA0CAB}" type="pres">
      <dgm:prSet presAssocID="{EE636034-D72F-B24F-9011-80E62BC641F4}" presName="aNode" presStyleLbl="fgAcc1" presStyleIdx="2" presStyleCnt="3" custLinFactX="-2203" custLinFactY="-1228478" custLinFactNeighborX="-100000" custLinFactNeighborY="-1300000">
        <dgm:presLayoutVars>
          <dgm:bulletEnabled val="1"/>
        </dgm:presLayoutVars>
      </dgm:prSet>
      <dgm:spPr/>
      <dgm:t>
        <a:bodyPr/>
        <a:lstStyle/>
        <a:p>
          <a:endParaRPr lang="en-US"/>
        </a:p>
      </dgm:t>
    </dgm:pt>
    <dgm:pt modelId="{B48F53BB-430C-2042-ADE1-FAEEA45E2748}" type="pres">
      <dgm:prSet presAssocID="{EE636034-D72F-B24F-9011-80E62BC641F4}" presName="aSpace" presStyleCnt="0"/>
      <dgm:spPr/>
    </dgm:pt>
  </dgm:ptLst>
  <dgm:cxnLst>
    <dgm:cxn modelId="{DAC1C9B0-9764-0042-9E30-CC62B017304F}" srcId="{81B831B9-E22F-9143-B6D4-76AF04514920}" destId="{C2F3A877-E1DB-AB4C-B18E-A476A6F1254C}" srcOrd="0" destOrd="0" parTransId="{3707AD43-9786-BF4E-A560-8610FA2FBA37}" sibTransId="{EC9264C1-7D45-5B4F-8093-32EB42B5E792}"/>
    <dgm:cxn modelId="{2BAD294D-2769-EF40-89DE-1DF349F6B2FF}" srcId="{81B831B9-E22F-9143-B6D4-76AF04514920}" destId="{410333CB-71EA-6E4B-BCC7-6CB82048EA20}" srcOrd="1" destOrd="0" parTransId="{93B908EB-B83C-2347-833E-15D8E0DAF6F0}" sibTransId="{E11EEF54-18F5-E046-B8A2-73D8CC32C411}"/>
    <dgm:cxn modelId="{A47B6174-CA9A-594C-B521-81F258447372}" type="presOf" srcId="{81B831B9-E22F-9143-B6D4-76AF04514920}" destId="{A5F7F203-27B0-B341-A4D5-86DB3AA736E6}" srcOrd="0" destOrd="0" presId="urn:microsoft.com/office/officeart/2005/8/layout/pyramid2"/>
    <dgm:cxn modelId="{1FB4396E-5F8A-A44A-9DAB-5909A5AA3FDB}" type="presOf" srcId="{410333CB-71EA-6E4B-BCC7-6CB82048EA20}" destId="{6B73EC92-609E-9846-9755-26C98648D5BF}" srcOrd="0" destOrd="0" presId="urn:microsoft.com/office/officeart/2005/8/layout/pyramid2"/>
    <dgm:cxn modelId="{1AB18C40-0714-424D-88A1-8CD3B1807252}" type="presOf" srcId="{EE636034-D72F-B24F-9011-80E62BC641F4}" destId="{B7C583A3-6737-334E-A79F-5F6C45EA0CAB}" srcOrd="0" destOrd="0" presId="urn:microsoft.com/office/officeart/2005/8/layout/pyramid2"/>
    <dgm:cxn modelId="{08871065-217C-C44B-808E-873C74823728}" srcId="{81B831B9-E22F-9143-B6D4-76AF04514920}" destId="{EE636034-D72F-B24F-9011-80E62BC641F4}" srcOrd="2" destOrd="0" parTransId="{6D0BA1F1-F24B-5540-8838-45597A9EA2A5}" sibTransId="{D40864B4-0987-334B-B752-0715587A2410}"/>
    <dgm:cxn modelId="{8650C78C-F93F-C54A-BE09-7BB87173C90A}" type="presOf" srcId="{C2F3A877-E1DB-AB4C-B18E-A476A6F1254C}" destId="{160E34FA-9BB8-AB4A-8945-37DF6DEE9465}" srcOrd="0" destOrd="0" presId="urn:microsoft.com/office/officeart/2005/8/layout/pyramid2"/>
    <dgm:cxn modelId="{7ECEC9D3-3B59-C24A-BA91-D0919730D208}" type="presParOf" srcId="{A5F7F203-27B0-B341-A4D5-86DB3AA736E6}" destId="{B1EC1F90-E209-D64C-AA8B-96AA14D2C42E}" srcOrd="0" destOrd="0" presId="urn:microsoft.com/office/officeart/2005/8/layout/pyramid2"/>
    <dgm:cxn modelId="{747FC0F7-E52A-9A4F-BF30-27F15DE1EA89}" type="presParOf" srcId="{A5F7F203-27B0-B341-A4D5-86DB3AA736E6}" destId="{908A6B7A-254B-794F-AB1F-91E3D42D0FEB}" srcOrd="1" destOrd="0" presId="urn:microsoft.com/office/officeart/2005/8/layout/pyramid2"/>
    <dgm:cxn modelId="{7CF28166-078D-BE40-B33A-86E09F1380D4}" type="presParOf" srcId="{908A6B7A-254B-794F-AB1F-91E3D42D0FEB}" destId="{160E34FA-9BB8-AB4A-8945-37DF6DEE9465}" srcOrd="0" destOrd="0" presId="urn:microsoft.com/office/officeart/2005/8/layout/pyramid2"/>
    <dgm:cxn modelId="{D2236D9F-7991-9A4A-A7E0-22756FCF38EE}" type="presParOf" srcId="{908A6B7A-254B-794F-AB1F-91E3D42D0FEB}" destId="{0C5C28D2-20C3-DD49-9215-2CF159C578C4}" srcOrd="1" destOrd="0" presId="urn:microsoft.com/office/officeart/2005/8/layout/pyramid2"/>
    <dgm:cxn modelId="{7C58E88C-0DA4-6648-85D0-D11C15D286C3}" type="presParOf" srcId="{908A6B7A-254B-794F-AB1F-91E3D42D0FEB}" destId="{6B73EC92-609E-9846-9755-26C98648D5BF}" srcOrd="2" destOrd="0" presId="urn:microsoft.com/office/officeart/2005/8/layout/pyramid2"/>
    <dgm:cxn modelId="{A4A58924-17A1-5B49-B454-8F9656A5F14D}" type="presParOf" srcId="{908A6B7A-254B-794F-AB1F-91E3D42D0FEB}" destId="{BBC6A91B-AFF3-CD47-BBE5-88D6210F6404}" srcOrd="3" destOrd="0" presId="urn:microsoft.com/office/officeart/2005/8/layout/pyramid2"/>
    <dgm:cxn modelId="{6C7F53C8-4F7E-BF46-9012-D8CF9DED2B44}" type="presParOf" srcId="{908A6B7A-254B-794F-AB1F-91E3D42D0FEB}" destId="{B7C583A3-6737-334E-A79F-5F6C45EA0CAB}" srcOrd="4" destOrd="0" presId="urn:microsoft.com/office/officeart/2005/8/layout/pyramid2"/>
    <dgm:cxn modelId="{535C3A2E-911F-FD49-A165-2DDE7E7A046E}" type="presParOf" srcId="{908A6B7A-254B-794F-AB1F-91E3D42D0FEB}" destId="{B48F53BB-430C-2042-ADE1-FAEEA45E2748}" srcOrd="5"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3A2D76-6524-994A-A28D-7B07DB1A3A94}"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en-US"/>
        </a:p>
      </dgm:t>
    </dgm:pt>
    <dgm:pt modelId="{2F15F542-9250-E64D-B1A1-DD35EEAA212A}">
      <dgm:prSet phldrT="[Text]"/>
      <dgm:spPr/>
      <dgm:t>
        <a:bodyPr/>
        <a:lstStyle/>
        <a:p>
          <a:r>
            <a:rPr lang="en-US" dirty="0">
              <a:solidFill>
                <a:srgbClr val="C00000"/>
              </a:solidFill>
            </a:rPr>
            <a:t>OUR SCHOOL VALUES </a:t>
          </a:r>
        </a:p>
      </dgm:t>
    </dgm:pt>
    <dgm:pt modelId="{175849D8-3325-7A41-A45B-1D0910932E9A}" type="parTrans" cxnId="{5E98F375-F9AB-A448-9E61-9BF0E3462C7C}">
      <dgm:prSet/>
      <dgm:spPr/>
      <dgm:t>
        <a:bodyPr/>
        <a:lstStyle/>
        <a:p>
          <a:endParaRPr lang="en-US"/>
        </a:p>
      </dgm:t>
    </dgm:pt>
    <dgm:pt modelId="{52FA2685-614A-504B-A40D-C94A374F1DF9}" type="sibTrans" cxnId="{5E98F375-F9AB-A448-9E61-9BF0E3462C7C}">
      <dgm:prSet/>
      <dgm:spPr/>
      <dgm:t>
        <a:bodyPr/>
        <a:lstStyle/>
        <a:p>
          <a:endParaRPr lang="en-US"/>
        </a:p>
      </dgm:t>
    </dgm:pt>
    <dgm:pt modelId="{8C1F888D-2995-0E46-A59A-73D06C5AA455}">
      <dgm:prSet phldrT="[Text]"/>
      <dgm:spPr/>
      <dgm:t>
        <a:bodyPr/>
        <a:lstStyle/>
        <a:p>
          <a:r>
            <a:rPr lang="en-US" dirty="0" err="1"/>
            <a:t>ViSIBLE</a:t>
          </a:r>
          <a:r>
            <a:rPr lang="en-US" dirty="0"/>
            <a:t> CONSISTENCIES</a:t>
          </a:r>
        </a:p>
      </dgm:t>
    </dgm:pt>
    <dgm:pt modelId="{E0FEFFCD-DDFF-1841-AA39-A020B12F25B7}" type="parTrans" cxnId="{A5C70184-F6DA-C14C-B83F-2B4165BF331A}">
      <dgm:prSet/>
      <dgm:spPr/>
      <dgm:t>
        <a:bodyPr/>
        <a:lstStyle/>
        <a:p>
          <a:endParaRPr lang="en-US"/>
        </a:p>
      </dgm:t>
    </dgm:pt>
    <dgm:pt modelId="{A49FCD8E-4B35-7A4C-AC74-F2162CD2E20C}" type="sibTrans" cxnId="{A5C70184-F6DA-C14C-B83F-2B4165BF331A}">
      <dgm:prSet/>
      <dgm:spPr/>
      <dgm:t>
        <a:bodyPr/>
        <a:lstStyle/>
        <a:p>
          <a:endParaRPr lang="en-US"/>
        </a:p>
      </dgm:t>
    </dgm:pt>
    <dgm:pt modelId="{9C1A6810-772D-3C41-ADB0-7C4AD3698BE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will be..</a:t>
          </a:r>
        </a:p>
      </dgm:t>
    </dgm:pt>
    <dgm:pt modelId="{FB16CEBD-6ABB-9848-900F-E53DB0FB342B}" type="parTrans" cxnId="{B34A4B4E-70B9-4C4B-9907-5933C81BF628}">
      <dgm:prSet/>
      <dgm:spPr/>
      <dgm:t>
        <a:bodyPr/>
        <a:lstStyle/>
        <a:p>
          <a:endParaRPr lang="en-US"/>
        </a:p>
      </dgm:t>
    </dgm:pt>
    <dgm:pt modelId="{DAA12EC4-2158-1244-BFD0-A3ACB064AED2}" type="sibTrans" cxnId="{B34A4B4E-70B9-4C4B-9907-5933C81BF628}">
      <dgm:prSet/>
      <dgm:spPr/>
      <dgm:t>
        <a:bodyPr/>
        <a:lstStyle/>
        <a:p>
          <a:endParaRPr lang="en-US"/>
        </a:p>
      </dgm:t>
    </dgm:pt>
    <dgm:pt modelId="{CFEE1108-6AB9-3C49-B1FA-D337AB397FA7}">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Calm and welcoming as adults</a:t>
          </a:r>
        </a:p>
      </dgm:t>
    </dgm:pt>
    <dgm:pt modelId="{D503AE35-605F-7847-8126-4391F75C5A93}" type="parTrans" cxnId="{BFA57BE8-C522-4F4B-A57E-79EA444510CE}">
      <dgm:prSet/>
      <dgm:spPr/>
      <dgm:t>
        <a:bodyPr/>
        <a:lstStyle/>
        <a:p>
          <a:endParaRPr lang="en-US"/>
        </a:p>
      </dgm:t>
    </dgm:pt>
    <dgm:pt modelId="{0959F804-2262-154E-9D06-246681148227}" type="sibTrans" cxnId="{BFA57BE8-C522-4F4B-A57E-79EA444510CE}">
      <dgm:prSet/>
      <dgm:spPr/>
      <dgm:t>
        <a:bodyPr/>
        <a:lstStyle/>
        <a:p>
          <a:endParaRPr lang="en-US"/>
        </a:p>
      </dgm:t>
    </dgm:pt>
    <dgm:pt modelId="{50C3719F-C090-AA4F-9B82-3A4624BF5178}">
      <dgm:prSet phldrT="[Text]"/>
      <dgm:spPr/>
      <dgm:t>
        <a:bodyPr/>
        <a:lstStyle/>
        <a:p>
          <a:r>
            <a:rPr lang="en-US" dirty="0"/>
            <a:t>RECOGNITION </a:t>
          </a:r>
        </a:p>
      </dgm:t>
    </dgm:pt>
    <dgm:pt modelId="{ECE92DAB-01B8-B149-B22F-70A361A15471}" type="parTrans" cxnId="{5F05CEA6-2041-D848-B0A1-7980E39195BC}">
      <dgm:prSet/>
      <dgm:spPr/>
      <dgm:t>
        <a:bodyPr/>
        <a:lstStyle/>
        <a:p>
          <a:endParaRPr lang="en-US"/>
        </a:p>
      </dgm:t>
    </dgm:pt>
    <dgm:pt modelId="{3D04315D-033F-1244-BBB7-FDD88D8EB74B}" type="sibTrans" cxnId="{5F05CEA6-2041-D848-B0A1-7980E39195BC}">
      <dgm:prSet/>
      <dgm:spPr/>
      <dgm:t>
        <a:bodyPr/>
        <a:lstStyle/>
        <a:p>
          <a:endParaRPr lang="en-US"/>
        </a:p>
      </dgm:t>
    </dgm:pt>
    <dgm:pt modelId="{92434966-31DE-CF4A-A917-7EE899EF621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Positive Recognition in Williamston is </a:t>
          </a:r>
        </a:p>
      </dgm:t>
    </dgm:pt>
    <dgm:pt modelId="{74BF0FFD-7CFE-8346-ABC5-8BDB9FB4FCBC}" type="parTrans" cxnId="{2A596535-C7B0-0849-B267-8F03D4D1924B}">
      <dgm:prSet/>
      <dgm:spPr/>
      <dgm:t>
        <a:bodyPr/>
        <a:lstStyle/>
        <a:p>
          <a:endParaRPr lang="en-US"/>
        </a:p>
      </dgm:t>
    </dgm:pt>
    <dgm:pt modelId="{C9C0364E-FAAE-B641-86A0-42E81595C28D}" type="sibTrans" cxnId="{2A596535-C7B0-0849-B267-8F03D4D1924B}">
      <dgm:prSet/>
      <dgm:spPr/>
      <dgm:t>
        <a:bodyPr/>
        <a:lstStyle/>
        <a:p>
          <a:endParaRPr lang="en-US"/>
        </a:p>
      </dgm:t>
    </dgm:pt>
    <dgm:pt modelId="{960AC344-4107-7848-BF95-E958E355C73C}">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Over and Above Recognition in Williamston is </a:t>
          </a:r>
        </a:p>
      </dgm:t>
    </dgm:pt>
    <dgm:pt modelId="{9D3E44B0-105F-564E-BC42-1593D384224E}" type="parTrans" cxnId="{83364BA5-D5D1-4246-8BFD-8BE1A892FB3C}">
      <dgm:prSet/>
      <dgm:spPr/>
      <dgm:t>
        <a:bodyPr/>
        <a:lstStyle/>
        <a:p>
          <a:endParaRPr lang="en-US"/>
        </a:p>
      </dgm:t>
    </dgm:pt>
    <dgm:pt modelId="{26E4CCC2-C6FF-E040-BC93-5DA7FCADA946}" type="sibTrans" cxnId="{83364BA5-D5D1-4246-8BFD-8BE1A892FB3C}">
      <dgm:prSet/>
      <dgm:spPr/>
      <dgm:t>
        <a:bodyPr/>
        <a:lstStyle/>
        <a:p>
          <a:endParaRPr lang="en-US"/>
        </a:p>
      </dgm:t>
    </dgm:pt>
    <dgm:pt modelId="{56FD3D91-4937-0D40-BAE4-82E8E7903AAB}">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dirty="0"/>
        </a:p>
      </dgm:t>
    </dgm:pt>
    <dgm:pt modelId="{FB19EF2E-66CB-624F-94A2-7F57BCDA834F}" type="parTrans" cxnId="{92C9FFE4-6AC3-7C48-A757-92A9727644D4}">
      <dgm:prSet/>
      <dgm:spPr/>
      <dgm:t>
        <a:bodyPr/>
        <a:lstStyle/>
        <a:p>
          <a:endParaRPr lang="en-US"/>
        </a:p>
      </dgm:t>
    </dgm:pt>
    <dgm:pt modelId="{D9316666-2C12-A444-BA1A-B0109A68BD13}" type="sibTrans" cxnId="{92C9FFE4-6AC3-7C48-A757-92A9727644D4}">
      <dgm:prSet/>
      <dgm:spPr/>
      <dgm:t>
        <a:bodyPr/>
        <a:lstStyle/>
        <a:p>
          <a:endParaRPr lang="en-US"/>
        </a:p>
      </dgm:t>
    </dgm:pt>
    <dgm:pt modelId="{5F4D559F-C412-4342-949A-D58C53716082}">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Consistent in our routines</a:t>
          </a:r>
        </a:p>
      </dgm:t>
    </dgm:pt>
    <dgm:pt modelId="{01931B1B-C1B7-9248-A7FD-70921D17BA8B}" type="parTrans" cxnId="{CEB52D3B-6EF4-8B44-9C31-74EAB5C8A12F}">
      <dgm:prSet/>
      <dgm:spPr/>
      <dgm:t>
        <a:bodyPr/>
        <a:lstStyle/>
        <a:p>
          <a:endParaRPr lang="en-US"/>
        </a:p>
      </dgm:t>
    </dgm:pt>
    <dgm:pt modelId="{5E9CEAFA-D95E-3C4F-A165-7CC2735558A0}" type="sibTrans" cxnId="{CEB52D3B-6EF4-8B44-9C31-74EAB5C8A12F}">
      <dgm:prSet/>
      <dgm:spPr/>
      <dgm:t>
        <a:bodyPr/>
        <a:lstStyle/>
        <a:p>
          <a:endParaRPr lang="en-US"/>
        </a:p>
      </dgm:t>
    </dgm:pt>
    <dgm:pt modelId="{6513DEFE-BC5D-B640-83F9-12AA727DC9A4}">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Display kindness and empathy to others</a:t>
          </a:r>
        </a:p>
      </dgm:t>
    </dgm:pt>
    <dgm:pt modelId="{8A990937-72DE-1844-848C-80017E4B76A5}" type="parTrans" cxnId="{2753D8DD-6DAF-C84B-BEEF-ECAF87D002EC}">
      <dgm:prSet/>
      <dgm:spPr/>
      <dgm:t>
        <a:bodyPr/>
        <a:lstStyle/>
        <a:p>
          <a:endParaRPr lang="en-US"/>
        </a:p>
      </dgm:t>
    </dgm:pt>
    <dgm:pt modelId="{ECBC17FC-1175-084C-92B6-E8E5502EC6F7}" type="sibTrans" cxnId="{2753D8DD-6DAF-C84B-BEEF-ECAF87D002EC}">
      <dgm:prSet/>
      <dgm:spPr/>
      <dgm:t>
        <a:bodyPr/>
        <a:lstStyle/>
        <a:p>
          <a:endParaRPr lang="en-US"/>
        </a:p>
      </dgm:t>
    </dgm:pt>
    <dgm:pt modelId="{930C9264-D756-1E4C-A1A7-6CE09374F253}">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Give our first attention to best conduct</a:t>
          </a:r>
        </a:p>
      </dgm:t>
    </dgm:pt>
    <dgm:pt modelId="{30DE7608-82D4-DB43-AEFE-890089603404}" type="parTrans" cxnId="{66A767F4-5461-284B-AE6A-67CC99684FB9}">
      <dgm:prSet/>
      <dgm:spPr/>
      <dgm:t>
        <a:bodyPr/>
        <a:lstStyle/>
        <a:p>
          <a:endParaRPr lang="en-US"/>
        </a:p>
      </dgm:t>
    </dgm:pt>
    <dgm:pt modelId="{AA2DFFF1-E941-3044-A3CC-E66FAF8E078B}" type="sibTrans" cxnId="{66A767F4-5461-284B-AE6A-67CC99684FB9}">
      <dgm:prSet/>
      <dgm:spPr/>
      <dgm:t>
        <a:bodyPr/>
        <a:lstStyle/>
        <a:p>
          <a:endParaRPr lang="en-US"/>
        </a:p>
      </dgm:t>
    </dgm:pt>
    <dgm:pt modelId="{4A2379F9-35BF-FA4D-BDFA-437EBBECF6E4}">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Class recognition boards</a:t>
          </a:r>
        </a:p>
      </dgm:t>
    </dgm:pt>
    <dgm:pt modelId="{04DE4E97-2AEA-0B4F-B25F-9E1935D66689}" type="parTrans" cxnId="{14B4209E-A045-D64C-B188-B9A9DDE9C5A0}">
      <dgm:prSet/>
      <dgm:spPr/>
      <dgm:t>
        <a:bodyPr/>
        <a:lstStyle/>
        <a:p>
          <a:endParaRPr lang="en-US"/>
        </a:p>
      </dgm:t>
    </dgm:pt>
    <dgm:pt modelId="{931476D8-B034-9D4D-BE60-71C1DB80B539}" type="sibTrans" cxnId="{14B4209E-A045-D64C-B188-B9A9DDE9C5A0}">
      <dgm:prSet/>
      <dgm:spPr/>
      <dgm:t>
        <a:bodyPr/>
        <a:lstStyle/>
        <a:p>
          <a:endParaRPr lang="en-US"/>
        </a:p>
      </dgm:t>
    </dgm:pt>
    <dgm:pt modelId="{A17F0B97-49FB-BA47-B138-C363D79D21BA}">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House points system</a:t>
          </a:r>
        </a:p>
      </dgm:t>
    </dgm:pt>
    <dgm:pt modelId="{1C2D7874-E59A-7541-9EBB-215CCFC2E0EB}" type="parTrans" cxnId="{96D97956-B40D-CA42-8381-00D5C4F5327E}">
      <dgm:prSet/>
      <dgm:spPr/>
      <dgm:t>
        <a:bodyPr/>
        <a:lstStyle/>
        <a:p>
          <a:endParaRPr lang="en-US"/>
        </a:p>
      </dgm:t>
    </dgm:pt>
    <dgm:pt modelId="{EA6B75B5-AE05-214B-B869-4165C6859108}" type="sibTrans" cxnId="{96D97956-B40D-CA42-8381-00D5C4F5327E}">
      <dgm:prSet/>
      <dgm:spPr/>
      <dgm:t>
        <a:bodyPr/>
        <a:lstStyle/>
        <a:p>
          <a:endParaRPr lang="en-US"/>
        </a:p>
      </dgm:t>
    </dgm:pt>
    <dgm:pt modelId="{FAB54B60-A641-E547-AF15-19CFD819B0C7}">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Achievement assembly certificates</a:t>
          </a:r>
        </a:p>
      </dgm:t>
    </dgm:pt>
    <dgm:pt modelId="{628F9F7B-D044-F54B-A267-CBF4459A779F}" type="parTrans" cxnId="{3557121C-5BAD-5E45-83E8-A427C2FE2C61}">
      <dgm:prSet/>
      <dgm:spPr/>
      <dgm:t>
        <a:bodyPr/>
        <a:lstStyle/>
        <a:p>
          <a:endParaRPr lang="en-US"/>
        </a:p>
      </dgm:t>
    </dgm:pt>
    <dgm:pt modelId="{C0999DDD-3E77-3142-8E94-DBCD4A4C1449}" type="sibTrans" cxnId="{3557121C-5BAD-5E45-83E8-A427C2FE2C61}">
      <dgm:prSet/>
      <dgm:spPr/>
      <dgm:t>
        <a:bodyPr/>
        <a:lstStyle/>
        <a:p>
          <a:endParaRPr lang="en-US"/>
        </a:p>
      </dgm:t>
    </dgm:pt>
    <dgm:pt modelId="{5BE20562-1FA8-AC4E-9818-D392C12AD72D}">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Positive notes home</a:t>
          </a:r>
        </a:p>
      </dgm:t>
    </dgm:pt>
    <dgm:pt modelId="{6EF30D65-3F83-4A48-9BB7-6264FBB09B7F}" type="parTrans" cxnId="{AF1B7999-284B-D445-911C-03DA02E9974D}">
      <dgm:prSet/>
      <dgm:spPr/>
      <dgm:t>
        <a:bodyPr/>
        <a:lstStyle/>
        <a:p>
          <a:endParaRPr lang="en-US"/>
        </a:p>
      </dgm:t>
    </dgm:pt>
    <dgm:pt modelId="{1A9B5F3E-4E32-E347-BDD0-D8EF1BD5B073}" type="sibTrans" cxnId="{AF1B7999-284B-D445-911C-03DA02E9974D}">
      <dgm:prSet/>
      <dgm:spPr/>
      <dgm:t>
        <a:bodyPr/>
        <a:lstStyle/>
        <a:p>
          <a:endParaRPr lang="en-US"/>
        </a:p>
      </dgm:t>
    </dgm:pt>
    <dgm:pt modelId="{82CFC19B-9ACA-6A45-B5AF-032AF38D1810}">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400" dirty="0"/>
        </a:p>
      </dgm:t>
    </dgm:pt>
    <dgm:pt modelId="{85ABCB10-6978-2340-A666-D9C2C68C97DF}" type="parTrans" cxnId="{F2D900F8-2177-4648-BC12-9ABABDCE54B7}">
      <dgm:prSet/>
      <dgm:spPr/>
      <dgm:t>
        <a:bodyPr/>
        <a:lstStyle/>
        <a:p>
          <a:endParaRPr lang="en-US"/>
        </a:p>
      </dgm:t>
    </dgm:pt>
    <dgm:pt modelId="{5575D085-3B8B-5940-9FE5-8D7EEB904F39}" type="sibTrans" cxnId="{F2D900F8-2177-4648-BC12-9ABABDCE54B7}">
      <dgm:prSet/>
      <dgm:spPr/>
      <dgm:t>
        <a:bodyPr/>
        <a:lstStyle/>
        <a:p>
          <a:endParaRPr lang="en-US"/>
        </a:p>
      </dgm:t>
    </dgm:pt>
    <dgm:pt modelId="{81F0B507-D4F7-2047-8BDD-CB8E627A5562}">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1" dirty="0">
              <a:solidFill>
                <a:schemeClr val="tx1"/>
              </a:solidFill>
            </a:rPr>
            <a:t>P</a:t>
          </a:r>
          <a:r>
            <a:rPr lang="en-US" sz="1400" b="0" dirty="0">
              <a:solidFill>
                <a:schemeClr val="tx1"/>
              </a:solidFill>
            </a:rPr>
            <a:t>layground and dining hall  recognition</a:t>
          </a:r>
        </a:p>
      </dgm:t>
    </dgm:pt>
    <dgm:pt modelId="{5ADD8A60-9D7F-F341-88B0-C371FD689F90}" type="parTrans" cxnId="{CB00786A-6A85-824E-9CC8-532AF4B24092}">
      <dgm:prSet/>
      <dgm:spPr/>
      <dgm:t>
        <a:bodyPr/>
        <a:lstStyle/>
        <a:p>
          <a:endParaRPr lang="en-US"/>
        </a:p>
      </dgm:t>
    </dgm:pt>
    <dgm:pt modelId="{53018EED-2BC1-604B-A84D-A25CD5E4FA35}" type="sibTrans" cxnId="{CB00786A-6A85-824E-9CC8-532AF4B24092}">
      <dgm:prSet/>
      <dgm:spPr/>
      <dgm:t>
        <a:bodyPr/>
        <a:lstStyle/>
        <a:p>
          <a:endParaRPr lang="en-US"/>
        </a:p>
      </dgm:t>
    </dgm:pt>
    <dgm:pt modelId="{92769A5B-FEE8-984B-85AD-71DCD2D1275F}">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HT Certificates</a:t>
          </a:r>
        </a:p>
      </dgm:t>
    </dgm:pt>
    <dgm:pt modelId="{4A6CCF09-A655-4848-839A-413A960A8556}" type="parTrans" cxnId="{0D5F00B3-BC33-1C40-834A-9CC5CF20F1C1}">
      <dgm:prSet/>
      <dgm:spPr/>
      <dgm:t>
        <a:bodyPr/>
        <a:lstStyle/>
        <a:p>
          <a:endParaRPr lang="en-US"/>
        </a:p>
      </dgm:t>
    </dgm:pt>
    <dgm:pt modelId="{07451EF1-0197-374A-8746-85F8899518DA}" type="sibTrans" cxnId="{0D5F00B3-BC33-1C40-834A-9CC5CF20F1C1}">
      <dgm:prSet/>
      <dgm:spPr/>
      <dgm:t>
        <a:bodyPr/>
        <a:lstStyle/>
        <a:p>
          <a:endParaRPr lang="en-US"/>
        </a:p>
      </dgm:t>
    </dgm:pt>
    <dgm:pt modelId="{87DDBB09-2297-FF42-BE7B-B37F9E534D8E}">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Hot Chocolate Friday for playground </a:t>
          </a:r>
          <a:r>
            <a:rPr lang="en-US" sz="1400" b="0" dirty="0" err="1">
              <a:solidFill>
                <a:schemeClr val="tx1"/>
              </a:solidFill>
            </a:rPr>
            <a:t>behaviour</a:t>
          </a:r>
          <a:endParaRPr lang="en-US" sz="1400" b="0" dirty="0">
            <a:solidFill>
              <a:schemeClr val="tx1"/>
            </a:solidFill>
          </a:endParaRPr>
        </a:p>
      </dgm:t>
    </dgm:pt>
    <dgm:pt modelId="{C3C07927-ED4C-374E-B55B-3C3DCFEECDBD}" type="parTrans" cxnId="{F5E6E894-81A4-2843-B9B5-AA3C927C05F1}">
      <dgm:prSet/>
      <dgm:spPr/>
      <dgm:t>
        <a:bodyPr/>
        <a:lstStyle/>
        <a:p>
          <a:endParaRPr lang="en-US"/>
        </a:p>
      </dgm:t>
    </dgm:pt>
    <dgm:pt modelId="{512EDD44-F053-E04A-A248-AA3177360E20}" type="sibTrans" cxnId="{F5E6E894-81A4-2843-B9B5-AA3C927C05F1}">
      <dgm:prSet/>
      <dgm:spPr/>
      <dgm:t>
        <a:bodyPr/>
        <a:lstStyle/>
        <a:p>
          <a:endParaRPr lang="en-US"/>
        </a:p>
      </dgm:t>
    </dgm:pt>
    <dgm:pt modelId="{6F9F39EE-8E8D-C34A-BFFD-7D592A4F0780}">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Playground points</a:t>
          </a:r>
        </a:p>
      </dgm:t>
    </dgm:pt>
    <dgm:pt modelId="{2465D97B-2B28-EB4D-968E-F4DEF28348E8}" type="parTrans" cxnId="{5590C622-AED3-3C4E-8581-C8343012FCCF}">
      <dgm:prSet/>
      <dgm:spPr/>
      <dgm:t>
        <a:bodyPr/>
        <a:lstStyle/>
        <a:p>
          <a:endParaRPr lang="en-US"/>
        </a:p>
      </dgm:t>
    </dgm:pt>
    <dgm:pt modelId="{AAF633F2-2777-2E47-8C68-324C355FD2F4}" type="sibTrans" cxnId="{5590C622-AED3-3C4E-8581-C8343012FCCF}">
      <dgm:prSet/>
      <dgm:spPr/>
      <dgm:t>
        <a:bodyPr/>
        <a:lstStyle/>
        <a:p>
          <a:endParaRPr lang="en-US"/>
        </a:p>
      </dgm:t>
    </dgm:pt>
    <dgm:pt modelId="{E167B5A1-E848-FE46-B485-48B89790AE8E}">
      <dgm:prSet/>
      <dgm:spPr/>
      <dgm:t>
        <a:bodyPr/>
        <a:lstStyle/>
        <a:p>
          <a:r>
            <a:rPr lang="en-GB" b="1" dirty="0">
              <a:solidFill>
                <a:srgbClr val="010000"/>
              </a:solidFill>
              <a:effectLst/>
              <a:latin typeface="SassoonCRInfantMedium"/>
              <a:ea typeface="Times New Roman" panose="02020603050405020304" pitchFamily="18" charset="0"/>
              <a:cs typeface="Arial" panose="020B0604020202020204" pitchFamily="34" charset="0"/>
            </a:rPr>
            <a:t>Respect</a:t>
          </a:r>
          <a:r>
            <a:rPr lang="en-GB" dirty="0">
              <a:solidFill>
                <a:srgbClr val="010000"/>
              </a:solidFill>
              <a:effectLst/>
              <a:latin typeface="SassoonCRInfantMedium"/>
              <a:ea typeface="Times New Roman" panose="02020603050405020304" pitchFamily="18" charset="0"/>
              <a:cs typeface="Arial" panose="020B0604020202020204" pitchFamily="34" charset="0"/>
            </a:rPr>
            <a:t> yourself, others </a:t>
          </a:r>
          <a:r>
            <a:rPr lang="en-US" dirty="0">
              <a:effectLst/>
              <a:latin typeface="SassoonCRInfantMedium"/>
              <a:ea typeface="Times New Roman" panose="02020603050405020304" pitchFamily="18" charset="0"/>
              <a:cs typeface="Arial" panose="020B0604020202020204" pitchFamily="34" charset="0"/>
            </a:rPr>
            <a:t>and the environment.</a:t>
          </a:r>
          <a:endParaRPr lang="en-GB" dirty="0">
            <a:effectLst/>
            <a:latin typeface="Times New Roman" panose="02020603050405020304" pitchFamily="18" charset="0"/>
            <a:ea typeface="Times New Roman" panose="02020603050405020304" pitchFamily="18" charset="0"/>
          </a:endParaRPr>
        </a:p>
      </dgm:t>
    </dgm:pt>
    <dgm:pt modelId="{4B160C3E-9F06-4944-88E3-E64179C5AF9F}" type="parTrans" cxnId="{BD649AA7-E76C-2B43-95E9-C5093694BDE6}">
      <dgm:prSet/>
      <dgm:spPr/>
      <dgm:t>
        <a:bodyPr/>
        <a:lstStyle/>
        <a:p>
          <a:endParaRPr lang="en-US"/>
        </a:p>
      </dgm:t>
    </dgm:pt>
    <dgm:pt modelId="{8012DBCA-DD17-B447-9BB7-6A3A5473380D}" type="sibTrans" cxnId="{BD649AA7-E76C-2B43-95E9-C5093694BDE6}">
      <dgm:prSet/>
      <dgm:spPr/>
      <dgm:t>
        <a:bodyPr/>
        <a:lstStyle/>
        <a:p>
          <a:endParaRPr lang="en-US"/>
        </a:p>
      </dgm:t>
    </dgm:pt>
    <dgm:pt modelId="{D3DDBAD6-6B8E-F74A-A885-EE4E70B8D93B}">
      <dgm:prSet/>
      <dgm:spPr/>
      <dgm:t>
        <a:bodyPr/>
        <a:lstStyle/>
        <a:p>
          <a:r>
            <a:rPr lang="en-GB" b="1">
              <a:solidFill>
                <a:srgbClr val="010000"/>
              </a:solidFill>
              <a:effectLst/>
              <a:latin typeface="SassoonCRInfantMedium"/>
              <a:ea typeface="Times New Roman" panose="02020603050405020304" pitchFamily="18" charset="0"/>
              <a:cs typeface="Arial" panose="020B0604020202020204" pitchFamily="34" charset="0"/>
            </a:rPr>
            <a:t>Responsibility</a:t>
          </a:r>
          <a:r>
            <a:rPr lang="en-GB">
              <a:solidFill>
                <a:srgbClr val="010000"/>
              </a:solidFill>
              <a:effectLst/>
              <a:latin typeface="SassoonCRInfantMedium"/>
              <a:ea typeface="Times New Roman" panose="02020603050405020304" pitchFamily="18" charset="0"/>
              <a:cs typeface="Arial" panose="020B0604020202020204" pitchFamily="34" charset="0"/>
            </a:rPr>
            <a:t> for all your actions.</a:t>
          </a:r>
          <a:endParaRPr lang="en-GB" dirty="0">
            <a:effectLst/>
            <a:latin typeface="Times New Roman" panose="02020603050405020304" pitchFamily="18" charset="0"/>
            <a:ea typeface="Times New Roman" panose="02020603050405020304" pitchFamily="18" charset="0"/>
          </a:endParaRPr>
        </a:p>
      </dgm:t>
    </dgm:pt>
    <dgm:pt modelId="{CF2EE260-5A42-2042-94F7-00EF8E3EB86A}" type="parTrans" cxnId="{2925EC52-1F8B-7548-8949-FB81EF764721}">
      <dgm:prSet/>
      <dgm:spPr/>
      <dgm:t>
        <a:bodyPr/>
        <a:lstStyle/>
        <a:p>
          <a:endParaRPr lang="en-US"/>
        </a:p>
      </dgm:t>
    </dgm:pt>
    <dgm:pt modelId="{06271746-E8DE-294D-84B8-67F8965559D8}" type="sibTrans" cxnId="{2925EC52-1F8B-7548-8949-FB81EF764721}">
      <dgm:prSet/>
      <dgm:spPr/>
      <dgm:t>
        <a:bodyPr/>
        <a:lstStyle/>
        <a:p>
          <a:endParaRPr lang="en-US"/>
        </a:p>
      </dgm:t>
    </dgm:pt>
    <dgm:pt modelId="{72EC4862-4064-A542-8A10-27D9FB6EB6B8}">
      <dgm:prSet/>
      <dgm:spPr/>
      <dgm:t>
        <a:bodyPr/>
        <a:lstStyle/>
        <a:p>
          <a:r>
            <a:rPr lang="en-GB" b="1">
              <a:solidFill>
                <a:srgbClr val="010000"/>
              </a:solidFill>
              <a:effectLst/>
              <a:latin typeface="SassoonCRInfantMedium"/>
              <a:ea typeface="Times New Roman" panose="02020603050405020304" pitchFamily="18" charset="0"/>
              <a:cs typeface="Arial" panose="020B0604020202020204" pitchFamily="34" charset="0"/>
            </a:rPr>
            <a:t>Kindness</a:t>
          </a:r>
          <a:r>
            <a:rPr lang="en-GB">
              <a:solidFill>
                <a:srgbClr val="010000"/>
              </a:solidFill>
              <a:effectLst/>
              <a:latin typeface="SassoonCRInfantMedium"/>
              <a:ea typeface="Times New Roman" panose="02020603050405020304" pitchFamily="18" charset="0"/>
              <a:cs typeface="Arial" panose="020B0604020202020204" pitchFamily="34" charset="0"/>
            </a:rPr>
            <a:t> always</a:t>
          </a:r>
          <a:r>
            <a:rPr lang="en-US">
              <a:effectLst/>
              <a:latin typeface="Arial" panose="020B0604020202020204" pitchFamily="34" charset="0"/>
              <a:ea typeface="Times New Roman" panose="02020603050405020304" pitchFamily="18" charset="0"/>
            </a:rPr>
            <a:t>                 </a:t>
          </a:r>
          <a:endParaRPr lang="en-GB"/>
        </a:p>
      </dgm:t>
    </dgm:pt>
    <dgm:pt modelId="{9167395C-C3D1-5A40-832A-906BA2655124}" type="parTrans" cxnId="{D43EC559-A390-254D-9506-D4621D379374}">
      <dgm:prSet/>
      <dgm:spPr/>
      <dgm:t>
        <a:bodyPr/>
        <a:lstStyle/>
        <a:p>
          <a:endParaRPr lang="en-US"/>
        </a:p>
      </dgm:t>
    </dgm:pt>
    <dgm:pt modelId="{E60B9318-658D-9548-8DD9-A8A8F1AFB81A}" type="sibTrans" cxnId="{D43EC559-A390-254D-9506-D4621D379374}">
      <dgm:prSet/>
      <dgm:spPr/>
      <dgm:t>
        <a:bodyPr/>
        <a:lstStyle/>
        <a:p>
          <a:endParaRPr lang="en-US"/>
        </a:p>
      </dgm:t>
    </dgm:pt>
    <dgm:pt modelId="{32429808-7B69-864D-9853-BFED7C8F22EA}" type="pres">
      <dgm:prSet presAssocID="{FC3A2D76-6524-994A-A28D-7B07DB1A3A94}" presName="linearFlow" presStyleCnt="0">
        <dgm:presLayoutVars>
          <dgm:dir/>
          <dgm:animLvl val="lvl"/>
          <dgm:resizeHandles/>
        </dgm:presLayoutVars>
      </dgm:prSet>
      <dgm:spPr/>
      <dgm:t>
        <a:bodyPr/>
        <a:lstStyle/>
        <a:p>
          <a:endParaRPr lang="en-US"/>
        </a:p>
      </dgm:t>
    </dgm:pt>
    <dgm:pt modelId="{65CFDF1D-3205-8E4E-AFB6-BCE310E71647}" type="pres">
      <dgm:prSet presAssocID="{2F15F542-9250-E64D-B1A1-DD35EEAA212A}" presName="compositeNode" presStyleCnt="0">
        <dgm:presLayoutVars>
          <dgm:bulletEnabled val="1"/>
        </dgm:presLayoutVars>
      </dgm:prSet>
      <dgm:spPr/>
    </dgm:pt>
    <dgm:pt modelId="{D82E6ABB-1126-C041-A5A0-1108C396D613}" type="pres">
      <dgm:prSet presAssocID="{2F15F542-9250-E64D-B1A1-DD35EEAA212A}"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1657DD2-0798-0642-9558-3ACC8AB4F6DD}" type="pres">
      <dgm:prSet presAssocID="{2F15F542-9250-E64D-B1A1-DD35EEAA212A}" presName="childNode" presStyleLbl="node1" presStyleIdx="0" presStyleCnt="3" custScaleX="98857" custScaleY="85473">
        <dgm:presLayoutVars>
          <dgm:bulletEnabled val="1"/>
        </dgm:presLayoutVars>
      </dgm:prSet>
      <dgm:spPr/>
      <dgm:t>
        <a:bodyPr/>
        <a:lstStyle/>
        <a:p>
          <a:endParaRPr lang="en-US"/>
        </a:p>
      </dgm:t>
    </dgm:pt>
    <dgm:pt modelId="{7CCC1AB4-92F5-4949-93C3-6E1BD7873AA0}" type="pres">
      <dgm:prSet presAssocID="{2F15F542-9250-E64D-B1A1-DD35EEAA212A}" presName="parentNode" presStyleLbl="revTx" presStyleIdx="0" presStyleCnt="3">
        <dgm:presLayoutVars>
          <dgm:chMax val="0"/>
          <dgm:bulletEnabled val="1"/>
        </dgm:presLayoutVars>
      </dgm:prSet>
      <dgm:spPr/>
      <dgm:t>
        <a:bodyPr/>
        <a:lstStyle/>
        <a:p>
          <a:endParaRPr lang="en-US"/>
        </a:p>
      </dgm:t>
    </dgm:pt>
    <dgm:pt modelId="{D0EABC3F-8B3B-0642-BB3D-EEEC9A22C79D}" type="pres">
      <dgm:prSet presAssocID="{52FA2685-614A-504B-A40D-C94A374F1DF9}" presName="sibTrans" presStyleCnt="0"/>
      <dgm:spPr/>
    </dgm:pt>
    <dgm:pt modelId="{EBA45A4B-FDCD-CF40-989B-5B6234C508FC}" type="pres">
      <dgm:prSet presAssocID="{8C1F888D-2995-0E46-A59A-73D06C5AA455}" presName="compositeNode" presStyleCnt="0">
        <dgm:presLayoutVars>
          <dgm:bulletEnabled val="1"/>
        </dgm:presLayoutVars>
      </dgm:prSet>
      <dgm:spPr/>
    </dgm:pt>
    <dgm:pt modelId="{AD4D9DFC-C2A2-E848-AFB2-3153293B3B82}" type="pres">
      <dgm:prSet presAssocID="{8C1F888D-2995-0E46-A59A-73D06C5AA455}"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7A14A690-910D-3646-857B-2A4C68DCD45C}" type="pres">
      <dgm:prSet presAssocID="{8C1F888D-2995-0E46-A59A-73D06C5AA455}" presName="childNode" presStyleLbl="node1" presStyleIdx="1" presStyleCnt="3" custScaleX="93821" custScaleY="84028">
        <dgm:presLayoutVars>
          <dgm:bulletEnabled val="1"/>
        </dgm:presLayoutVars>
      </dgm:prSet>
      <dgm:spPr/>
      <dgm:t>
        <a:bodyPr/>
        <a:lstStyle/>
        <a:p>
          <a:endParaRPr lang="en-US"/>
        </a:p>
      </dgm:t>
    </dgm:pt>
    <dgm:pt modelId="{65333C32-7867-9C4B-B16F-740E2A91856A}" type="pres">
      <dgm:prSet presAssocID="{8C1F888D-2995-0E46-A59A-73D06C5AA455}" presName="parentNode" presStyleLbl="revTx" presStyleIdx="1" presStyleCnt="3">
        <dgm:presLayoutVars>
          <dgm:chMax val="0"/>
          <dgm:bulletEnabled val="1"/>
        </dgm:presLayoutVars>
      </dgm:prSet>
      <dgm:spPr/>
      <dgm:t>
        <a:bodyPr/>
        <a:lstStyle/>
        <a:p>
          <a:endParaRPr lang="en-US"/>
        </a:p>
      </dgm:t>
    </dgm:pt>
    <dgm:pt modelId="{3020C3D4-E143-7640-BA5A-9164D51138A9}" type="pres">
      <dgm:prSet presAssocID="{A49FCD8E-4B35-7A4C-AC74-F2162CD2E20C}" presName="sibTrans" presStyleCnt="0"/>
      <dgm:spPr/>
    </dgm:pt>
    <dgm:pt modelId="{CF6A3B80-652A-D541-BCC9-40B5E7740435}" type="pres">
      <dgm:prSet presAssocID="{50C3719F-C090-AA4F-9B82-3A4624BF5178}" presName="compositeNode" presStyleCnt="0">
        <dgm:presLayoutVars>
          <dgm:bulletEnabled val="1"/>
        </dgm:presLayoutVars>
      </dgm:prSet>
      <dgm:spPr/>
    </dgm:pt>
    <dgm:pt modelId="{3726418F-15A7-B846-8C25-51B1577DD0F0}" type="pres">
      <dgm:prSet presAssocID="{50C3719F-C090-AA4F-9B82-3A4624BF5178}" presName="image" presStyleLbl="fgImgPlace1" presStyleIdx="2" presStyleCnt="3" custLinFactNeighborX="-17117" custLinFactNeighborY="254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81DAFA3B-36D3-1E42-AA97-F48807332D8E}" type="pres">
      <dgm:prSet presAssocID="{50C3719F-C090-AA4F-9B82-3A4624BF5178}" presName="childNode" presStyleLbl="node1" presStyleIdx="2" presStyleCnt="3" custScaleX="93050" custScaleY="107622">
        <dgm:presLayoutVars>
          <dgm:bulletEnabled val="1"/>
        </dgm:presLayoutVars>
      </dgm:prSet>
      <dgm:spPr/>
      <dgm:t>
        <a:bodyPr/>
        <a:lstStyle/>
        <a:p>
          <a:endParaRPr lang="en-US"/>
        </a:p>
      </dgm:t>
    </dgm:pt>
    <dgm:pt modelId="{B2F4D167-1312-D347-9095-7FBD81F9FE41}" type="pres">
      <dgm:prSet presAssocID="{50C3719F-C090-AA4F-9B82-3A4624BF5178}" presName="parentNode" presStyleLbl="revTx" presStyleIdx="2" presStyleCnt="3">
        <dgm:presLayoutVars>
          <dgm:chMax val="0"/>
          <dgm:bulletEnabled val="1"/>
        </dgm:presLayoutVars>
      </dgm:prSet>
      <dgm:spPr/>
      <dgm:t>
        <a:bodyPr/>
        <a:lstStyle/>
        <a:p>
          <a:endParaRPr lang="en-US"/>
        </a:p>
      </dgm:t>
    </dgm:pt>
  </dgm:ptLst>
  <dgm:cxnLst>
    <dgm:cxn modelId="{CB00786A-6A85-824E-9CC8-532AF4B24092}" srcId="{50C3719F-C090-AA4F-9B82-3A4624BF5178}" destId="{81F0B507-D4F7-2047-8BDD-CB8E627A5562}" srcOrd="6" destOrd="0" parTransId="{5ADD8A60-9D7F-F341-88B0-C371FD689F90}" sibTransId="{53018EED-2BC1-604B-A84D-A25CD5E4FA35}"/>
    <dgm:cxn modelId="{E4DF7875-8534-404B-8A82-9ED95D65882E}" type="presOf" srcId="{5F4D559F-C412-4342-949A-D58C53716082}" destId="{7A14A690-910D-3646-857B-2A4C68DCD45C}" srcOrd="0" destOrd="2" presId="urn:microsoft.com/office/officeart/2005/8/layout/hList2"/>
    <dgm:cxn modelId="{CEB52D3B-6EF4-8B44-9C31-74EAB5C8A12F}" srcId="{8C1F888D-2995-0E46-A59A-73D06C5AA455}" destId="{5F4D559F-C412-4342-949A-D58C53716082}" srcOrd="2" destOrd="0" parTransId="{01931B1B-C1B7-9248-A7FD-70921D17BA8B}" sibTransId="{5E9CEAFA-D95E-3C4F-A165-7CC2735558A0}"/>
    <dgm:cxn modelId="{5E98F375-F9AB-A448-9E61-9BF0E3462C7C}" srcId="{FC3A2D76-6524-994A-A28D-7B07DB1A3A94}" destId="{2F15F542-9250-E64D-B1A1-DD35EEAA212A}" srcOrd="0" destOrd="0" parTransId="{175849D8-3325-7A41-A45B-1D0910932E9A}" sibTransId="{52FA2685-614A-504B-A40D-C94A374F1DF9}"/>
    <dgm:cxn modelId="{409706C2-6FB0-D74E-A5DB-93BED35097CB}" type="presOf" srcId="{87DDBB09-2297-FF42-BE7B-B37F9E534D8E}" destId="{81DAFA3B-36D3-1E42-AA97-F48807332D8E}" srcOrd="0" destOrd="9" presId="urn:microsoft.com/office/officeart/2005/8/layout/hList2"/>
    <dgm:cxn modelId="{83364BA5-D5D1-4246-8BFD-8BE1A892FB3C}" srcId="{50C3719F-C090-AA4F-9B82-3A4624BF5178}" destId="{960AC344-4107-7848-BF95-E958E355C73C}" srcOrd="5" destOrd="0" parTransId="{9D3E44B0-105F-564E-BC42-1593D384224E}" sibTransId="{26E4CCC2-C6FF-E040-BC93-5DA7FCADA946}"/>
    <dgm:cxn modelId="{91FAA1B9-71E1-C04D-95DC-A0E2C4ACAB00}" type="presOf" srcId="{50C3719F-C090-AA4F-9B82-3A4624BF5178}" destId="{B2F4D167-1312-D347-9095-7FBD81F9FE41}" srcOrd="0" destOrd="0" presId="urn:microsoft.com/office/officeart/2005/8/layout/hList2"/>
    <dgm:cxn modelId="{755367BE-2D3D-4840-9F70-64C70AC6AB6E}" type="presOf" srcId="{9C1A6810-772D-3C41-ADB0-7C4AD3698BEF}" destId="{7A14A690-910D-3646-857B-2A4C68DCD45C}" srcOrd="0" destOrd="0" presId="urn:microsoft.com/office/officeart/2005/8/layout/hList2"/>
    <dgm:cxn modelId="{2925EC52-1F8B-7548-8949-FB81EF764721}" srcId="{2F15F542-9250-E64D-B1A1-DD35EEAA212A}" destId="{D3DDBAD6-6B8E-F74A-A885-EE4E70B8D93B}" srcOrd="2" destOrd="0" parTransId="{CF2EE260-5A42-2042-94F7-00EF8E3EB86A}" sibTransId="{06271746-E8DE-294D-84B8-67F8965559D8}"/>
    <dgm:cxn modelId="{0D5F00B3-BC33-1C40-834A-9CC5CF20F1C1}" srcId="{50C3719F-C090-AA4F-9B82-3A4624BF5178}" destId="{92769A5B-FEE8-984B-85AD-71DCD2D1275F}" srcOrd="8" destOrd="0" parTransId="{4A6CCF09-A655-4848-839A-413A960A8556}" sibTransId="{07451EF1-0197-374A-8746-85F8899518DA}"/>
    <dgm:cxn modelId="{D51845A8-F854-D144-AA1F-AFA9F4E3289A}" type="presOf" srcId="{A17F0B97-49FB-BA47-B138-C363D79D21BA}" destId="{81DAFA3B-36D3-1E42-AA97-F48807332D8E}" srcOrd="0" destOrd="2" presId="urn:microsoft.com/office/officeart/2005/8/layout/hList2"/>
    <dgm:cxn modelId="{17325A36-AA8A-5D4B-99EE-1670FE52A68D}" type="presOf" srcId="{E167B5A1-E848-FE46-B485-48B89790AE8E}" destId="{01657DD2-0798-0642-9558-3ACC8AB4F6DD}" srcOrd="0" destOrd="1" presId="urn:microsoft.com/office/officeart/2005/8/layout/hList2"/>
    <dgm:cxn modelId="{96D97956-B40D-CA42-8381-00D5C4F5327E}" srcId="{50C3719F-C090-AA4F-9B82-3A4624BF5178}" destId="{A17F0B97-49FB-BA47-B138-C363D79D21BA}" srcOrd="2" destOrd="0" parTransId="{1C2D7874-E59A-7541-9EBB-215CCFC2E0EB}" sibTransId="{EA6B75B5-AE05-214B-B869-4165C6859108}"/>
    <dgm:cxn modelId="{66A767F4-5461-284B-AE6A-67CC99684FB9}" srcId="{8C1F888D-2995-0E46-A59A-73D06C5AA455}" destId="{930C9264-D756-1E4C-A1A7-6CE09374F253}" srcOrd="4" destOrd="0" parTransId="{30DE7608-82D4-DB43-AEFE-890089603404}" sibTransId="{AA2DFFF1-E941-3044-A3CC-E66FAF8E078B}"/>
    <dgm:cxn modelId="{41C476EF-1FC2-F145-BD63-E831BF9B461D}" type="presOf" srcId="{930C9264-D756-1E4C-A1A7-6CE09374F253}" destId="{7A14A690-910D-3646-857B-2A4C68DCD45C}" srcOrd="0" destOrd="4" presId="urn:microsoft.com/office/officeart/2005/8/layout/hList2"/>
    <dgm:cxn modelId="{5BD164B0-DA3C-A242-8132-0998F7E07681}" type="presOf" srcId="{6513DEFE-BC5D-B640-83F9-12AA727DC9A4}" destId="{7A14A690-910D-3646-857B-2A4C68DCD45C}" srcOrd="0" destOrd="3" presId="urn:microsoft.com/office/officeart/2005/8/layout/hList2"/>
    <dgm:cxn modelId="{BD649AA7-E76C-2B43-95E9-C5093694BDE6}" srcId="{2F15F542-9250-E64D-B1A1-DD35EEAA212A}" destId="{E167B5A1-E848-FE46-B485-48B89790AE8E}" srcOrd="1" destOrd="0" parTransId="{4B160C3E-9F06-4944-88E3-E64179C5AF9F}" sibTransId="{8012DBCA-DD17-B447-9BB7-6A3A5473380D}"/>
    <dgm:cxn modelId="{C83897D9-9B80-2E44-8EE6-571974504305}" type="presOf" srcId="{5BE20562-1FA8-AC4E-9818-D392C12AD72D}" destId="{81DAFA3B-36D3-1E42-AA97-F48807332D8E}" srcOrd="0" destOrd="4" presId="urn:microsoft.com/office/officeart/2005/8/layout/hList2"/>
    <dgm:cxn modelId="{3557121C-5BAD-5E45-83E8-A427C2FE2C61}" srcId="{50C3719F-C090-AA4F-9B82-3A4624BF5178}" destId="{FAB54B60-A641-E547-AF15-19CFD819B0C7}" srcOrd="3" destOrd="0" parTransId="{628F9F7B-D044-F54B-A267-CBF4459A779F}" sibTransId="{C0999DDD-3E77-3142-8E94-DBCD4A4C1449}"/>
    <dgm:cxn modelId="{81FEA4CA-8E56-9E4F-B233-98C982357D3B}" type="presOf" srcId="{6F9F39EE-8E8D-C34A-BFFD-7D592A4F0780}" destId="{81DAFA3B-36D3-1E42-AA97-F48807332D8E}" srcOrd="0" destOrd="7" presId="urn:microsoft.com/office/officeart/2005/8/layout/hList2"/>
    <dgm:cxn modelId="{2753D8DD-6DAF-C84B-BEEF-ECAF87D002EC}" srcId="{8C1F888D-2995-0E46-A59A-73D06C5AA455}" destId="{6513DEFE-BC5D-B640-83F9-12AA727DC9A4}" srcOrd="3" destOrd="0" parTransId="{8A990937-72DE-1844-848C-80017E4B76A5}" sibTransId="{ECBC17FC-1175-084C-92B6-E8E5502EC6F7}"/>
    <dgm:cxn modelId="{F2D900F8-2177-4648-BC12-9ABABDCE54B7}" srcId="{50C3719F-C090-AA4F-9B82-3A4624BF5178}" destId="{82CFC19B-9ACA-6A45-B5AF-032AF38D1810}" srcOrd="10" destOrd="0" parTransId="{85ABCB10-6978-2340-A666-D9C2C68C97DF}" sibTransId="{5575D085-3B8B-5940-9FE5-8D7EEB904F39}"/>
    <dgm:cxn modelId="{D43EC559-A390-254D-9506-D4621D379374}" srcId="{2F15F542-9250-E64D-B1A1-DD35EEAA212A}" destId="{72EC4862-4064-A542-8A10-27D9FB6EB6B8}" srcOrd="3" destOrd="0" parTransId="{9167395C-C3D1-5A40-832A-906BA2655124}" sibTransId="{E60B9318-658D-9548-8DD9-A8A8F1AFB81A}"/>
    <dgm:cxn modelId="{92C9FFE4-6AC3-7C48-A757-92A9727644D4}" srcId="{2F15F542-9250-E64D-B1A1-DD35EEAA212A}" destId="{56FD3D91-4937-0D40-BAE4-82E8E7903AAB}" srcOrd="0" destOrd="0" parTransId="{FB19EF2E-66CB-624F-94A2-7F57BCDA834F}" sibTransId="{D9316666-2C12-A444-BA1A-B0109A68BD13}"/>
    <dgm:cxn modelId="{CADDDF02-DF28-4B41-A61F-9A2E9DB02F0F}" type="presOf" srcId="{960AC344-4107-7848-BF95-E958E355C73C}" destId="{81DAFA3B-36D3-1E42-AA97-F48807332D8E}" srcOrd="0" destOrd="5" presId="urn:microsoft.com/office/officeart/2005/8/layout/hList2"/>
    <dgm:cxn modelId="{B5E7B057-9125-FB40-BC8E-5C5D11EBCCB4}" type="presOf" srcId="{FC3A2D76-6524-994A-A28D-7B07DB1A3A94}" destId="{32429808-7B69-864D-9853-BFED7C8F22EA}" srcOrd="0" destOrd="0" presId="urn:microsoft.com/office/officeart/2005/8/layout/hList2"/>
    <dgm:cxn modelId="{F5E6E894-81A4-2843-B9B5-AA3C927C05F1}" srcId="{50C3719F-C090-AA4F-9B82-3A4624BF5178}" destId="{87DDBB09-2297-FF42-BE7B-B37F9E534D8E}" srcOrd="9" destOrd="0" parTransId="{C3C07927-ED4C-374E-B55B-3C3DCFEECDBD}" sibTransId="{512EDD44-F053-E04A-A248-AA3177360E20}"/>
    <dgm:cxn modelId="{117C59B2-45DB-274E-8385-4C5CC0F9D31A}" type="presOf" srcId="{81F0B507-D4F7-2047-8BDD-CB8E627A5562}" destId="{81DAFA3B-36D3-1E42-AA97-F48807332D8E}" srcOrd="0" destOrd="6" presId="urn:microsoft.com/office/officeart/2005/8/layout/hList2"/>
    <dgm:cxn modelId="{AF1B7999-284B-D445-911C-03DA02E9974D}" srcId="{50C3719F-C090-AA4F-9B82-3A4624BF5178}" destId="{5BE20562-1FA8-AC4E-9818-D392C12AD72D}" srcOrd="4" destOrd="0" parTransId="{6EF30D65-3F83-4A48-9BB7-6264FBB09B7F}" sibTransId="{1A9B5F3E-4E32-E347-BDD0-D8EF1BD5B073}"/>
    <dgm:cxn modelId="{14B4209E-A045-D64C-B188-B9A9DDE9C5A0}" srcId="{50C3719F-C090-AA4F-9B82-3A4624BF5178}" destId="{4A2379F9-35BF-FA4D-BDFA-437EBBECF6E4}" srcOrd="1" destOrd="0" parTransId="{04DE4E97-2AEA-0B4F-B25F-9E1935D66689}" sibTransId="{931476D8-B034-9D4D-BE60-71C1DB80B539}"/>
    <dgm:cxn modelId="{5D2884D2-A440-5B45-826C-42CD169CCC11}" type="presOf" srcId="{2F15F542-9250-E64D-B1A1-DD35EEAA212A}" destId="{7CCC1AB4-92F5-4949-93C3-6E1BD7873AA0}" srcOrd="0" destOrd="0" presId="urn:microsoft.com/office/officeart/2005/8/layout/hList2"/>
    <dgm:cxn modelId="{6F73396C-323E-FC40-B7E9-E8FEF7421329}" type="presOf" srcId="{4A2379F9-35BF-FA4D-BDFA-437EBBECF6E4}" destId="{81DAFA3B-36D3-1E42-AA97-F48807332D8E}" srcOrd="0" destOrd="1" presId="urn:microsoft.com/office/officeart/2005/8/layout/hList2"/>
    <dgm:cxn modelId="{6BBF1374-2E79-7B49-B705-9C0598EE5307}" type="presOf" srcId="{FAB54B60-A641-E547-AF15-19CFD819B0C7}" destId="{81DAFA3B-36D3-1E42-AA97-F48807332D8E}" srcOrd="0" destOrd="3" presId="urn:microsoft.com/office/officeart/2005/8/layout/hList2"/>
    <dgm:cxn modelId="{A5C70184-F6DA-C14C-B83F-2B4165BF331A}" srcId="{FC3A2D76-6524-994A-A28D-7B07DB1A3A94}" destId="{8C1F888D-2995-0E46-A59A-73D06C5AA455}" srcOrd="1" destOrd="0" parTransId="{E0FEFFCD-DDFF-1841-AA39-A020B12F25B7}" sibTransId="{A49FCD8E-4B35-7A4C-AC74-F2162CD2E20C}"/>
    <dgm:cxn modelId="{3D623D36-A23D-8F45-936D-79A2E606A2E0}" type="presOf" srcId="{92769A5B-FEE8-984B-85AD-71DCD2D1275F}" destId="{81DAFA3B-36D3-1E42-AA97-F48807332D8E}" srcOrd="0" destOrd="8" presId="urn:microsoft.com/office/officeart/2005/8/layout/hList2"/>
    <dgm:cxn modelId="{AFDBAAB3-F65A-8344-B574-4BEDF712B269}" type="presOf" srcId="{92434966-31DE-CF4A-A917-7EE899EF621F}" destId="{81DAFA3B-36D3-1E42-AA97-F48807332D8E}" srcOrd="0" destOrd="0" presId="urn:microsoft.com/office/officeart/2005/8/layout/hList2"/>
    <dgm:cxn modelId="{BFA57BE8-C522-4F4B-A57E-79EA444510CE}" srcId="{8C1F888D-2995-0E46-A59A-73D06C5AA455}" destId="{CFEE1108-6AB9-3C49-B1FA-D337AB397FA7}" srcOrd="1" destOrd="0" parTransId="{D503AE35-605F-7847-8126-4391F75C5A93}" sibTransId="{0959F804-2262-154E-9D06-246681148227}"/>
    <dgm:cxn modelId="{075ABB47-6B5C-5242-8EF2-2B1EB95E3CC8}" type="presOf" srcId="{56FD3D91-4937-0D40-BAE4-82E8E7903AAB}" destId="{01657DD2-0798-0642-9558-3ACC8AB4F6DD}" srcOrd="0" destOrd="0" presId="urn:microsoft.com/office/officeart/2005/8/layout/hList2"/>
    <dgm:cxn modelId="{1E70A33A-F8F7-BD47-A424-2C19AA033454}" type="presOf" srcId="{8C1F888D-2995-0E46-A59A-73D06C5AA455}" destId="{65333C32-7867-9C4B-B16F-740E2A91856A}" srcOrd="0" destOrd="0" presId="urn:microsoft.com/office/officeart/2005/8/layout/hList2"/>
    <dgm:cxn modelId="{843233D2-E907-EF41-A7DB-4570922AB63E}" type="presOf" srcId="{72EC4862-4064-A542-8A10-27D9FB6EB6B8}" destId="{01657DD2-0798-0642-9558-3ACC8AB4F6DD}" srcOrd="0" destOrd="3" presId="urn:microsoft.com/office/officeart/2005/8/layout/hList2"/>
    <dgm:cxn modelId="{BA19A7BD-061A-E648-8049-4F7BB6B724FB}" type="presOf" srcId="{82CFC19B-9ACA-6A45-B5AF-032AF38D1810}" destId="{81DAFA3B-36D3-1E42-AA97-F48807332D8E}" srcOrd="0" destOrd="10" presId="urn:microsoft.com/office/officeart/2005/8/layout/hList2"/>
    <dgm:cxn modelId="{E54B8476-49A9-894E-88A9-63631E574A69}" type="presOf" srcId="{D3DDBAD6-6B8E-F74A-A885-EE4E70B8D93B}" destId="{01657DD2-0798-0642-9558-3ACC8AB4F6DD}" srcOrd="0" destOrd="2" presId="urn:microsoft.com/office/officeart/2005/8/layout/hList2"/>
    <dgm:cxn modelId="{B34A4B4E-70B9-4C4B-9907-5933C81BF628}" srcId="{8C1F888D-2995-0E46-A59A-73D06C5AA455}" destId="{9C1A6810-772D-3C41-ADB0-7C4AD3698BEF}" srcOrd="0" destOrd="0" parTransId="{FB16CEBD-6ABB-9848-900F-E53DB0FB342B}" sibTransId="{DAA12EC4-2158-1244-BFD0-A3ACB064AED2}"/>
    <dgm:cxn modelId="{5F05CEA6-2041-D848-B0A1-7980E39195BC}" srcId="{FC3A2D76-6524-994A-A28D-7B07DB1A3A94}" destId="{50C3719F-C090-AA4F-9B82-3A4624BF5178}" srcOrd="2" destOrd="0" parTransId="{ECE92DAB-01B8-B149-B22F-70A361A15471}" sibTransId="{3D04315D-033F-1244-BBB7-FDD88D8EB74B}"/>
    <dgm:cxn modelId="{5590C622-AED3-3C4E-8581-C8343012FCCF}" srcId="{50C3719F-C090-AA4F-9B82-3A4624BF5178}" destId="{6F9F39EE-8E8D-C34A-BFFD-7D592A4F0780}" srcOrd="7" destOrd="0" parTransId="{2465D97B-2B28-EB4D-968E-F4DEF28348E8}" sibTransId="{AAF633F2-2777-2E47-8C68-324C355FD2F4}"/>
    <dgm:cxn modelId="{2A596535-C7B0-0849-B267-8F03D4D1924B}" srcId="{50C3719F-C090-AA4F-9B82-3A4624BF5178}" destId="{92434966-31DE-CF4A-A917-7EE899EF621F}" srcOrd="0" destOrd="0" parTransId="{74BF0FFD-7CFE-8346-ABC5-8BDB9FB4FCBC}" sibTransId="{C9C0364E-FAAE-B641-86A0-42E81595C28D}"/>
    <dgm:cxn modelId="{6186CAC3-1D62-414C-A7AB-DAFCF52E749A}" type="presOf" srcId="{CFEE1108-6AB9-3C49-B1FA-D337AB397FA7}" destId="{7A14A690-910D-3646-857B-2A4C68DCD45C}" srcOrd="0" destOrd="1" presId="urn:microsoft.com/office/officeart/2005/8/layout/hList2"/>
    <dgm:cxn modelId="{63507E8D-37E5-0A4C-AA8A-ED9EE7F04E43}" type="presParOf" srcId="{32429808-7B69-864D-9853-BFED7C8F22EA}" destId="{65CFDF1D-3205-8E4E-AFB6-BCE310E71647}" srcOrd="0" destOrd="0" presId="urn:microsoft.com/office/officeart/2005/8/layout/hList2"/>
    <dgm:cxn modelId="{62AAB58A-39AA-BC43-82F4-F3B1C1D53152}" type="presParOf" srcId="{65CFDF1D-3205-8E4E-AFB6-BCE310E71647}" destId="{D82E6ABB-1126-C041-A5A0-1108C396D613}" srcOrd="0" destOrd="0" presId="urn:microsoft.com/office/officeart/2005/8/layout/hList2"/>
    <dgm:cxn modelId="{6DA3F1C5-99C7-2046-947F-D69FB3D409A9}" type="presParOf" srcId="{65CFDF1D-3205-8E4E-AFB6-BCE310E71647}" destId="{01657DD2-0798-0642-9558-3ACC8AB4F6DD}" srcOrd="1" destOrd="0" presId="urn:microsoft.com/office/officeart/2005/8/layout/hList2"/>
    <dgm:cxn modelId="{8701FC97-84AC-7E4D-9CC6-6D51457B0DC8}" type="presParOf" srcId="{65CFDF1D-3205-8E4E-AFB6-BCE310E71647}" destId="{7CCC1AB4-92F5-4949-93C3-6E1BD7873AA0}" srcOrd="2" destOrd="0" presId="urn:microsoft.com/office/officeart/2005/8/layout/hList2"/>
    <dgm:cxn modelId="{5BFCBCCE-1915-3947-A96D-BD3775D48C86}" type="presParOf" srcId="{32429808-7B69-864D-9853-BFED7C8F22EA}" destId="{D0EABC3F-8B3B-0642-BB3D-EEEC9A22C79D}" srcOrd="1" destOrd="0" presId="urn:microsoft.com/office/officeart/2005/8/layout/hList2"/>
    <dgm:cxn modelId="{746F264A-B8E5-9846-9A57-A470B9E51C28}" type="presParOf" srcId="{32429808-7B69-864D-9853-BFED7C8F22EA}" destId="{EBA45A4B-FDCD-CF40-989B-5B6234C508FC}" srcOrd="2" destOrd="0" presId="urn:microsoft.com/office/officeart/2005/8/layout/hList2"/>
    <dgm:cxn modelId="{154C2599-F363-3242-B5B2-F6B7E2795149}" type="presParOf" srcId="{EBA45A4B-FDCD-CF40-989B-5B6234C508FC}" destId="{AD4D9DFC-C2A2-E848-AFB2-3153293B3B82}" srcOrd="0" destOrd="0" presId="urn:microsoft.com/office/officeart/2005/8/layout/hList2"/>
    <dgm:cxn modelId="{E939F0B4-0FDA-7B4A-99B6-06199B155134}" type="presParOf" srcId="{EBA45A4B-FDCD-CF40-989B-5B6234C508FC}" destId="{7A14A690-910D-3646-857B-2A4C68DCD45C}" srcOrd="1" destOrd="0" presId="urn:microsoft.com/office/officeart/2005/8/layout/hList2"/>
    <dgm:cxn modelId="{5909101B-B726-C54D-9FFF-23CDC0212EF8}" type="presParOf" srcId="{EBA45A4B-FDCD-CF40-989B-5B6234C508FC}" destId="{65333C32-7867-9C4B-B16F-740E2A91856A}" srcOrd="2" destOrd="0" presId="urn:microsoft.com/office/officeart/2005/8/layout/hList2"/>
    <dgm:cxn modelId="{EF25BD23-9737-A044-8D53-BBA7F9786713}" type="presParOf" srcId="{32429808-7B69-864D-9853-BFED7C8F22EA}" destId="{3020C3D4-E143-7640-BA5A-9164D51138A9}" srcOrd="3" destOrd="0" presId="urn:microsoft.com/office/officeart/2005/8/layout/hList2"/>
    <dgm:cxn modelId="{F0EDF14B-2E1F-EE4A-8850-8642E20747AA}" type="presParOf" srcId="{32429808-7B69-864D-9853-BFED7C8F22EA}" destId="{CF6A3B80-652A-D541-BCC9-40B5E7740435}" srcOrd="4" destOrd="0" presId="urn:microsoft.com/office/officeart/2005/8/layout/hList2"/>
    <dgm:cxn modelId="{4A30E435-BFC3-0D4C-9F28-13F257DC7E78}" type="presParOf" srcId="{CF6A3B80-652A-D541-BCC9-40B5E7740435}" destId="{3726418F-15A7-B846-8C25-51B1577DD0F0}" srcOrd="0" destOrd="0" presId="urn:microsoft.com/office/officeart/2005/8/layout/hList2"/>
    <dgm:cxn modelId="{9737C932-7B17-E846-9B0F-78B931069883}" type="presParOf" srcId="{CF6A3B80-652A-D541-BCC9-40B5E7740435}" destId="{81DAFA3B-36D3-1E42-AA97-F48807332D8E}" srcOrd="1" destOrd="0" presId="urn:microsoft.com/office/officeart/2005/8/layout/hList2"/>
    <dgm:cxn modelId="{49A4C50F-CAE9-5748-871B-9C9037397535}" type="presParOf" srcId="{CF6A3B80-652A-D541-BCC9-40B5E7740435}" destId="{B2F4D167-1312-D347-9095-7FBD81F9FE41}"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3A2D76-6524-994A-A28D-7B07DB1A3A94}"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en-US"/>
        </a:p>
      </dgm:t>
    </dgm:pt>
    <dgm:pt modelId="{2F15F542-9250-E64D-B1A1-DD35EEAA212A}">
      <dgm:prSet phldrT="[Text]"/>
      <dgm:spPr/>
      <dgm:t>
        <a:bodyPr/>
        <a:lstStyle/>
        <a:p>
          <a:r>
            <a:rPr lang="en-US" dirty="0"/>
            <a:t>WILLIAMSTON WAY RULES</a:t>
          </a:r>
        </a:p>
      </dgm:t>
    </dgm:pt>
    <dgm:pt modelId="{175849D8-3325-7A41-A45B-1D0910932E9A}" type="parTrans" cxnId="{5E98F375-F9AB-A448-9E61-9BF0E3462C7C}">
      <dgm:prSet/>
      <dgm:spPr/>
      <dgm:t>
        <a:bodyPr/>
        <a:lstStyle/>
        <a:p>
          <a:endParaRPr lang="en-US"/>
        </a:p>
      </dgm:t>
    </dgm:pt>
    <dgm:pt modelId="{52FA2685-614A-504B-A40D-C94A374F1DF9}" type="sibTrans" cxnId="{5E98F375-F9AB-A448-9E61-9BF0E3462C7C}">
      <dgm:prSet/>
      <dgm:spPr/>
      <dgm:t>
        <a:bodyPr/>
        <a:lstStyle/>
        <a:p>
          <a:endParaRPr lang="en-US"/>
        </a:p>
      </dgm:t>
    </dgm:pt>
    <dgm:pt modelId="{F2C18C84-24CB-A142-BBB4-C369C3DC0567}">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our rules are to </a:t>
          </a:r>
          <a:r>
            <a:rPr lang="en-US" sz="2000" dirty="0"/>
            <a:t>…</a:t>
          </a:r>
        </a:p>
      </dgm:t>
    </dgm:pt>
    <dgm:pt modelId="{AB7BEAE4-2FC1-8A4C-BFBE-45F0F006634D}" type="parTrans" cxnId="{3D10856C-357C-044A-85ED-AF0D3D9B9FD3}">
      <dgm:prSet/>
      <dgm:spPr/>
      <dgm:t>
        <a:bodyPr/>
        <a:lstStyle/>
        <a:p>
          <a:endParaRPr lang="en-US"/>
        </a:p>
      </dgm:t>
    </dgm:pt>
    <dgm:pt modelId="{2BCC001D-58F5-0741-9C99-6755ABE41454}" type="sibTrans" cxnId="{3D10856C-357C-044A-85ED-AF0D3D9B9FD3}">
      <dgm:prSet/>
      <dgm:spPr/>
      <dgm:t>
        <a:bodyPr/>
        <a:lstStyle/>
        <a:p>
          <a:endParaRPr lang="en-US"/>
        </a:p>
      </dgm:t>
    </dgm:pt>
    <dgm:pt modelId="{BD4F3162-6888-6F4F-A321-F73945816B37}">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400" b="1" dirty="0"/>
            <a:t>Be responsible</a:t>
          </a:r>
        </a:p>
      </dgm:t>
    </dgm:pt>
    <dgm:pt modelId="{19FC4650-9E22-DE40-8092-37AD425EC909}" type="parTrans" cxnId="{3AEAE77C-4E03-7243-B72A-586300CF1A7F}">
      <dgm:prSet/>
      <dgm:spPr/>
      <dgm:t>
        <a:bodyPr/>
        <a:lstStyle/>
        <a:p>
          <a:endParaRPr lang="en-US"/>
        </a:p>
      </dgm:t>
    </dgm:pt>
    <dgm:pt modelId="{58B60C83-6EB0-F240-A82E-71F2C89B92F7}" type="sibTrans" cxnId="{3AEAE77C-4E03-7243-B72A-586300CF1A7F}">
      <dgm:prSet/>
      <dgm:spPr/>
      <dgm:t>
        <a:bodyPr/>
        <a:lstStyle/>
        <a:p>
          <a:endParaRPr lang="en-US"/>
        </a:p>
      </dgm:t>
    </dgm:pt>
    <dgm:pt modelId="{8C1F888D-2995-0E46-A59A-73D06C5AA455}">
      <dgm:prSet phldrT="[Text]"/>
      <dgm:spPr/>
      <dgm:t>
        <a:bodyPr/>
        <a:lstStyle/>
        <a:p>
          <a:r>
            <a:rPr lang="en-US" dirty="0" err="1"/>
            <a:t>ViSIBLE</a:t>
          </a:r>
          <a:r>
            <a:rPr lang="en-US" dirty="0"/>
            <a:t> CONSISTENCIES</a:t>
          </a:r>
        </a:p>
      </dgm:t>
    </dgm:pt>
    <dgm:pt modelId="{E0FEFFCD-DDFF-1841-AA39-A020B12F25B7}" type="parTrans" cxnId="{A5C70184-F6DA-C14C-B83F-2B4165BF331A}">
      <dgm:prSet/>
      <dgm:spPr/>
      <dgm:t>
        <a:bodyPr/>
        <a:lstStyle/>
        <a:p>
          <a:endParaRPr lang="en-US"/>
        </a:p>
      </dgm:t>
    </dgm:pt>
    <dgm:pt modelId="{A49FCD8E-4B35-7A4C-AC74-F2162CD2E20C}" type="sibTrans" cxnId="{A5C70184-F6DA-C14C-B83F-2B4165BF331A}">
      <dgm:prSet/>
      <dgm:spPr/>
      <dgm:t>
        <a:bodyPr/>
        <a:lstStyle/>
        <a:p>
          <a:endParaRPr lang="en-US"/>
        </a:p>
      </dgm:t>
    </dgm:pt>
    <dgm:pt modelId="{9C1A6810-772D-3C41-ADB0-7C4AD3698BE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will be..</a:t>
          </a:r>
        </a:p>
      </dgm:t>
    </dgm:pt>
    <dgm:pt modelId="{FB16CEBD-6ABB-9848-900F-E53DB0FB342B}" type="parTrans" cxnId="{B34A4B4E-70B9-4C4B-9907-5933C81BF628}">
      <dgm:prSet/>
      <dgm:spPr/>
      <dgm:t>
        <a:bodyPr/>
        <a:lstStyle/>
        <a:p>
          <a:endParaRPr lang="en-US"/>
        </a:p>
      </dgm:t>
    </dgm:pt>
    <dgm:pt modelId="{DAA12EC4-2158-1244-BFD0-A3ACB064AED2}" type="sibTrans" cxnId="{B34A4B4E-70B9-4C4B-9907-5933C81BF628}">
      <dgm:prSet/>
      <dgm:spPr/>
      <dgm:t>
        <a:bodyPr/>
        <a:lstStyle/>
        <a:p>
          <a:endParaRPr lang="en-US"/>
        </a:p>
      </dgm:t>
    </dgm:pt>
    <dgm:pt modelId="{CFEE1108-6AB9-3C49-B1FA-D337AB397FA7}">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Calm and welcoming as adults</a:t>
          </a:r>
        </a:p>
      </dgm:t>
    </dgm:pt>
    <dgm:pt modelId="{D503AE35-605F-7847-8126-4391F75C5A93}" type="parTrans" cxnId="{BFA57BE8-C522-4F4B-A57E-79EA444510CE}">
      <dgm:prSet/>
      <dgm:spPr/>
      <dgm:t>
        <a:bodyPr/>
        <a:lstStyle/>
        <a:p>
          <a:endParaRPr lang="en-US"/>
        </a:p>
      </dgm:t>
    </dgm:pt>
    <dgm:pt modelId="{0959F804-2262-154E-9D06-246681148227}" type="sibTrans" cxnId="{BFA57BE8-C522-4F4B-A57E-79EA444510CE}">
      <dgm:prSet/>
      <dgm:spPr/>
      <dgm:t>
        <a:bodyPr/>
        <a:lstStyle/>
        <a:p>
          <a:endParaRPr lang="en-US"/>
        </a:p>
      </dgm:t>
    </dgm:pt>
    <dgm:pt modelId="{50C3719F-C090-AA4F-9B82-3A4624BF5178}">
      <dgm:prSet phldrT="[Text]"/>
      <dgm:spPr/>
      <dgm:t>
        <a:bodyPr/>
        <a:lstStyle/>
        <a:p>
          <a:r>
            <a:rPr lang="en-US" dirty="0"/>
            <a:t>RECOGNITION </a:t>
          </a:r>
        </a:p>
      </dgm:t>
    </dgm:pt>
    <dgm:pt modelId="{ECE92DAB-01B8-B149-B22F-70A361A15471}" type="parTrans" cxnId="{5F05CEA6-2041-D848-B0A1-7980E39195BC}">
      <dgm:prSet/>
      <dgm:spPr/>
      <dgm:t>
        <a:bodyPr/>
        <a:lstStyle/>
        <a:p>
          <a:endParaRPr lang="en-US"/>
        </a:p>
      </dgm:t>
    </dgm:pt>
    <dgm:pt modelId="{3D04315D-033F-1244-BBB7-FDD88D8EB74B}" type="sibTrans" cxnId="{5F05CEA6-2041-D848-B0A1-7980E39195BC}">
      <dgm:prSet/>
      <dgm:spPr/>
      <dgm:t>
        <a:bodyPr/>
        <a:lstStyle/>
        <a:p>
          <a:endParaRPr lang="en-US"/>
        </a:p>
      </dgm:t>
    </dgm:pt>
    <dgm:pt modelId="{92434966-31DE-CF4A-A917-7EE899EF621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Positive Recognition in Williamston is </a:t>
          </a:r>
        </a:p>
      </dgm:t>
    </dgm:pt>
    <dgm:pt modelId="{74BF0FFD-7CFE-8346-ABC5-8BDB9FB4FCBC}" type="parTrans" cxnId="{2A596535-C7B0-0849-B267-8F03D4D1924B}">
      <dgm:prSet/>
      <dgm:spPr/>
      <dgm:t>
        <a:bodyPr/>
        <a:lstStyle/>
        <a:p>
          <a:endParaRPr lang="en-US"/>
        </a:p>
      </dgm:t>
    </dgm:pt>
    <dgm:pt modelId="{C9C0364E-FAAE-B641-86A0-42E81595C28D}" type="sibTrans" cxnId="{2A596535-C7B0-0849-B267-8F03D4D1924B}">
      <dgm:prSet/>
      <dgm:spPr/>
      <dgm:t>
        <a:bodyPr/>
        <a:lstStyle/>
        <a:p>
          <a:endParaRPr lang="en-US"/>
        </a:p>
      </dgm:t>
    </dgm:pt>
    <dgm:pt modelId="{960AC344-4107-7848-BF95-E958E355C73C}">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Over and Above Recognition in Williamston is </a:t>
          </a:r>
        </a:p>
      </dgm:t>
    </dgm:pt>
    <dgm:pt modelId="{9D3E44B0-105F-564E-BC42-1593D384224E}" type="parTrans" cxnId="{83364BA5-D5D1-4246-8BFD-8BE1A892FB3C}">
      <dgm:prSet/>
      <dgm:spPr/>
      <dgm:t>
        <a:bodyPr/>
        <a:lstStyle/>
        <a:p>
          <a:endParaRPr lang="en-US"/>
        </a:p>
      </dgm:t>
    </dgm:pt>
    <dgm:pt modelId="{26E4CCC2-C6FF-E040-BC93-5DA7FCADA946}" type="sibTrans" cxnId="{83364BA5-D5D1-4246-8BFD-8BE1A892FB3C}">
      <dgm:prSet/>
      <dgm:spPr/>
      <dgm:t>
        <a:bodyPr/>
        <a:lstStyle/>
        <a:p>
          <a:endParaRPr lang="en-US"/>
        </a:p>
      </dgm:t>
    </dgm:pt>
    <dgm:pt modelId="{09E05E85-A468-654D-8227-A6458431157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400" b="1" dirty="0"/>
            <a:t>Be Kind</a:t>
          </a:r>
        </a:p>
      </dgm:t>
    </dgm:pt>
    <dgm:pt modelId="{C626D6A6-7BE4-3A4A-94D7-46C0256AB44A}" type="parTrans" cxnId="{2CDB477C-2193-A645-8CD4-45CB6566D472}">
      <dgm:prSet/>
      <dgm:spPr/>
      <dgm:t>
        <a:bodyPr/>
        <a:lstStyle/>
        <a:p>
          <a:endParaRPr lang="en-US"/>
        </a:p>
      </dgm:t>
    </dgm:pt>
    <dgm:pt modelId="{32536012-04D6-C943-AECE-5DA67A0067FE}" type="sibTrans" cxnId="{2CDB477C-2193-A645-8CD4-45CB6566D472}">
      <dgm:prSet/>
      <dgm:spPr/>
      <dgm:t>
        <a:bodyPr/>
        <a:lstStyle/>
        <a:p>
          <a:endParaRPr lang="en-US"/>
        </a:p>
      </dgm:t>
    </dgm:pt>
    <dgm:pt modelId="{56FD3D91-4937-0D40-BAE4-82E8E7903AAB}">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dirty="0"/>
        </a:p>
      </dgm:t>
    </dgm:pt>
    <dgm:pt modelId="{FB19EF2E-66CB-624F-94A2-7F57BCDA834F}" type="parTrans" cxnId="{92C9FFE4-6AC3-7C48-A757-92A9727644D4}">
      <dgm:prSet/>
      <dgm:spPr/>
      <dgm:t>
        <a:bodyPr/>
        <a:lstStyle/>
        <a:p>
          <a:endParaRPr lang="en-US"/>
        </a:p>
      </dgm:t>
    </dgm:pt>
    <dgm:pt modelId="{D9316666-2C12-A444-BA1A-B0109A68BD13}" type="sibTrans" cxnId="{92C9FFE4-6AC3-7C48-A757-92A9727644D4}">
      <dgm:prSet/>
      <dgm:spPr/>
      <dgm:t>
        <a:bodyPr/>
        <a:lstStyle/>
        <a:p>
          <a:endParaRPr lang="en-US"/>
        </a:p>
      </dgm:t>
    </dgm:pt>
    <dgm:pt modelId="{1DFBEA8D-A7EA-5C4A-BB13-D96A70665B9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400" b="1" dirty="0"/>
            <a:t>Be Respectful</a:t>
          </a:r>
        </a:p>
      </dgm:t>
    </dgm:pt>
    <dgm:pt modelId="{E97D1BEF-126E-3941-9EA7-BCF22A38011F}" type="parTrans" cxnId="{2C5C2C8D-38F2-1E48-8CF1-8F107D23DAF8}">
      <dgm:prSet/>
      <dgm:spPr/>
      <dgm:t>
        <a:bodyPr/>
        <a:lstStyle/>
        <a:p>
          <a:endParaRPr lang="en-US"/>
        </a:p>
      </dgm:t>
    </dgm:pt>
    <dgm:pt modelId="{4FC0AA15-F78E-E44C-A5BA-F80D4E4FCB38}" type="sibTrans" cxnId="{2C5C2C8D-38F2-1E48-8CF1-8F107D23DAF8}">
      <dgm:prSet/>
      <dgm:spPr/>
      <dgm:t>
        <a:bodyPr/>
        <a:lstStyle/>
        <a:p>
          <a:endParaRPr lang="en-US"/>
        </a:p>
      </dgm:t>
    </dgm:pt>
    <dgm:pt modelId="{5F4D559F-C412-4342-949A-D58C53716082}">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Consistent in our routines</a:t>
          </a:r>
        </a:p>
      </dgm:t>
    </dgm:pt>
    <dgm:pt modelId="{01931B1B-C1B7-9248-A7FD-70921D17BA8B}" type="parTrans" cxnId="{CEB52D3B-6EF4-8B44-9C31-74EAB5C8A12F}">
      <dgm:prSet/>
      <dgm:spPr/>
      <dgm:t>
        <a:bodyPr/>
        <a:lstStyle/>
        <a:p>
          <a:endParaRPr lang="en-US"/>
        </a:p>
      </dgm:t>
    </dgm:pt>
    <dgm:pt modelId="{5E9CEAFA-D95E-3C4F-A165-7CC2735558A0}" type="sibTrans" cxnId="{CEB52D3B-6EF4-8B44-9C31-74EAB5C8A12F}">
      <dgm:prSet/>
      <dgm:spPr/>
      <dgm:t>
        <a:bodyPr/>
        <a:lstStyle/>
        <a:p>
          <a:endParaRPr lang="en-US"/>
        </a:p>
      </dgm:t>
    </dgm:pt>
    <dgm:pt modelId="{6513DEFE-BC5D-B640-83F9-12AA727DC9A4}">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Display kindness and empathy to others</a:t>
          </a:r>
        </a:p>
      </dgm:t>
    </dgm:pt>
    <dgm:pt modelId="{8A990937-72DE-1844-848C-80017E4B76A5}" type="parTrans" cxnId="{2753D8DD-6DAF-C84B-BEEF-ECAF87D002EC}">
      <dgm:prSet/>
      <dgm:spPr/>
      <dgm:t>
        <a:bodyPr/>
        <a:lstStyle/>
        <a:p>
          <a:endParaRPr lang="en-US"/>
        </a:p>
      </dgm:t>
    </dgm:pt>
    <dgm:pt modelId="{ECBC17FC-1175-084C-92B6-E8E5502EC6F7}" type="sibTrans" cxnId="{2753D8DD-6DAF-C84B-BEEF-ECAF87D002EC}">
      <dgm:prSet/>
      <dgm:spPr/>
      <dgm:t>
        <a:bodyPr/>
        <a:lstStyle/>
        <a:p>
          <a:endParaRPr lang="en-US"/>
        </a:p>
      </dgm:t>
    </dgm:pt>
    <dgm:pt modelId="{930C9264-D756-1E4C-A1A7-6CE09374F253}">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Give our first attention to best conduct</a:t>
          </a:r>
        </a:p>
      </dgm:t>
    </dgm:pt>
    <dgm:pt modelId="{30DE7608-82D4-DB43-AEFE-890089603404}" type="parTrans" cxnId="{66A767F4-5461-284B-AE6A-67CC99684FB9}">
      <dgm:prSet/>
      <dgm:spPr/>
      <dgm:t>
        <a:bodyPr/>
        <a:lstStyle/>
        <a:p>
          <a:endParaRPr lang="en-US"/>
        </a:p>
      </dgm:t>
    </dgm:pt>
    <dgm:pt modelId="{AA2DFFF1-E941-3044-A3CC-E66FAF8E078B}" type="sibTrans" cxnId="{66A767F4-5461-284B-AE6A-67CC99684FB9}">
      <dgm:prSet/>
      <dgm:spPr/>
      <dgm:t>
        <a:bodyPr/>
        <a:lstStyle/>
        <a:p>
          <a:endParaRPr lang="en-US"/>
        </a:p>
      </dgm:t>
    </dgm:pt>
    <dgm:pt modelId="{4A2379F9-35BF-FA4D-BDFA-437EBBECF6E4}">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Class recognition boards</a:t>
          </a:r>
        </a:p>
      </dgm:t>
    </dgm:pt>
    <dgm:pt modelId="{04DE4E97-2AEA-0B4F-B25F-9E1935D66689}" type="parTrans" cxnId="{14B4209E-A045-D64C-B188-B9A9DDE9C5A0}">
      <dgm:prSet/>
      <dgm:spPr/>
      <dgm:t>
        <a:bodyPr/>
        <a:lstStyle/>
        <a:p>
          <a:endParaRPr lang="en-US"/>
        </a:p>
      </dgm:t>
    </dgm:pt>
    <dgm:pt modelId="{931476D8-B034-9D4D-BE60-71C1DB80B539}" type="sibTrans" cxnId="{14B4209E-A045-D64C-B188-B9A9DDE9C5A0}">
      <dgm:prSet/>
      <dgm:spPr/>
      <dgm:t>
        <a:bodyPr/>
        <a:lstStyle/>
        <a:p>
          <a:endParaRPr lang="en-US"/>
        </a:p>
      </dgm:t>
    </dgm:pt>
    <dgm:pt modelId="{A17F0B97-49FB-BA47-B138-C363D79D21BA}">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House points system</a:t>
          </a:r>
        </a:p>
      </dgm:t>
    </dgm:pt>
    <dgm:pt modelId="{1C2D7874-E59A-7541-9EBB-215CCFC2E0EB}" type="parTrans" cxnId="{96D97956-B40D-CA42-8381-00D5C4F5327E}">
      <dgm:prSet/>
      <dgm:spPr/>
      <dgm:t>
        <a:bodyPr/>
        <a:lstStyle/>
        <a:p>
          <a:endParaRPr lang="en-US"/>
        </a:p>
      </dgm:t>
    </dgm:pt>
    <dgm:pt modelId="{EA6B75B5-AE05-214B-B869-4165C6859108}" type="sibTrans" cxnId="{96D97956-B40D-CA42-8381-00D5C4F5327E}">
      <dgm:prSet/>
      <dgm:spPr/>
      <dgm:t>
        <a:bodyPr/>
        <a:lstStyle/>
        <a:p>
          <a:endParaRPr lang="en-US"/>
        </a:p>
      </dgm:t>
    </dgm:pt>
    <dgm:pt modelId="{FAB54B60-A641-E547-AF15-19CFD819B0C7}">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Achievement assembly certificates</a:t>
          </a:r>
        </a:p>
      </dgm:t>
    </dgm:pt>
    <dgm:pt modelId="{628F9F7B-D044-F54B-A267-CBF4459A779F}" type="parTrans" cxnId="{3557121C-5BAD-5E45-83E8-A427C2FE2C61}">
      <dgm:prSet/>
      <dgm:spPr/>
      <dgm:t>
        <a:bodyPr/>
        <a:lstStyle/>
        <a:p>
          <a:endParaRPr lang="en-US"/>
        </a:p>
      </dgm:t>
    </dgm:pt>
    <dgm:pt modelId="{C0999DDD-3E77-3142-8E94-DBCD4A4C1449}" type="sibTrans" cxnId="{3557121C-5BAD-5E45-83E8-A427C2FE2C61}">
      <dgm:prSet/>
      <dgm:spPr/>
      <dgm:t>
        <a:bodyPr/>
        <a:lstStyle/>
        <a:p>
          <a:endParaRPr lang="en-US"/>
        </a:p>
      </dgm:t>
    </dgm:pt>
    <dgm:pt modelId="{5BE20562-1FA8-AC4E-9818-D392C12AD72D}">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Positive notes home</a:t>
          </a:r>
        </a:p>
      </dgm:t>
    </dgm:pt>
    <dgm:pt modelId="{6EF30D65-3F83-4A48-9BB7-6264FBB09B7F}" type="parTrans" cxnId="{AF1B7999-284B-D445-911C-03DA02E9974D}">
      <dgm:prSet/>
      <dgm:spPr/>
      <dgm:t>
        <a:bodyPr/>
        <a:lstStyle/>
        <a:p>
          <a:endParaRPr lang="en-US"/>
        </a:p>
      </dgm:t>
    </dgm:pt>
    <dgm:pt modelId="{1A9B5F3E-4E32-E347-BDD0-D8EF1BD5B073}" type="sibTrans" cxnId="{AF1B7999-284B-D445-911C-03DA02E9974D}">
      <dgm:prSet/>
      <dgm:spPr/>
      <dgm:t>
        <a:bodyPr/>
        <a:lstStyle/>
        <a:p>
          <a:endParaRPr lang="en-US"/>
        </a:p>
      </dgm:t>
    </dgm:pt>
    <dgm:pt modelId="{82CFC19B-9ACA-6A45-B5AF-032AF38D1810}">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400" dirty="0"/>
        </a:p>
      </dgm:t>
    </dgm:pt>
    <dgm:pt modelId="{85ABCB10-6978-2340-A666-D9C2C68C97DF}" type="parTrans" cxnId="{F2D900F8-2177-4648-BC12-9ABABDCE54B7}">
      <dgm:prSet/>
      <dgm:spPr/>
      <dgm:t>
        <a:bodyPr/>
        <a:lstStyle/>
        <a:p>
          <a:endParaRPr lang="en-US"/>
        </a:p>
      </dgm:t>
    </dgm:pt>
    <dgm:pt modelId="{5575D085-3B8B-5940-9FE5-8D7EEB904F39}" type="sibTrans" cxnId="{F2D900F8-2177-4648-BC12-9ABABDCE54B7}">
      <dgm:prSet/>
      <dgm:spPr/>
      <dgm:t>
        <a:bodyPr/>
        <a:lstStyle/>
        <a:p>
          <a:endParaRPr lang="en-US"/>
        </a:p>
      </dgm:t>
    </dgm:pt>
    <dgm:pt modelId="{81F0B507-D4F7-2047-8BDD-CB8E627A5562}">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1" dirty="0">
              <a:solidFill>
                <a:schemeClr val="tx1"/>
              </a:solidFill>
            </a:rPr>
            <a:t>P</a:t>
          </a:r>
          <a:r>
            <a:rPr lang="en-US" sz="1400" b="0" dirty="0">
              <a:solidFill>
                <a:schemeClr val="tx1"/>
              </a:solidFill>
            </a:rPr>
            <a:t>layground and dining hall  recognition</a:t>
          </a:r>
        </a:p>
      </dgm:t>
    </dgm:pt>
    <dgm:pt modelId="{5ADD8A60-9D7F-F341-88B0-C371FD689F90}" type="parTrans" cxnId="{CB00786A-6A85-824E-9CC8-532AF4B24092}">
      <dgm:prSet/>
      <dgm:spPr/>
      <dgm:t>
        <a:bodyPr/>
        <a:lstStyle/>
        <a:p>
          <a:endParaRPr lang="en-US"/>
        </a:p>
      </dgm:t>
    </dgm:pt>
    <dgm:pt modelId="{53018EED-2BC1-604B-A84D-A25CD5E4FA35}" type="sibTrans" cxnId="{CB00786A-6A85-824E-9CC8-532AF4B24092}">
      <dgm:prSet/>
      <dgm:spPr/>
      <dgm:t>
        <a:bodyPr/>
        <a:lstStyle/>
        <a:p>
          <a:endParaRPr lang="en-US"/>
        </a:p>
      </dgm:t>
    </dgm:pt>
    <dgm:pt modelId="{92769A5B-FEE8-984B-85AD-71DCD2D1275F}">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HT Certificates</a:t>
          </a:r>
        </a:p>
      </dgm:t>
    </dgm:pt>
    <dgm:pt modelId="{4A6CCF09-A655-4848-839A-413A960A8556}" type="parTrans" cxnId="{0D5F00B3-BC33-1C40-834A-9CC5CF20F1C1}">
      <dgm:prSet/>
      <dgm:spPr/>
      <dgm:t>
        <a:bodyPr/>
        <a:lstStyle/>
        <a:p>
          <a:endParaRPr lang="en-US"/>
        </a:p>
      </dgm:t>
    </dgm:pt>
    <dgm:pt modelId="{07451EF1-0197-374A-8746-85F8899518DA}" type="sibTrans" cxnId="{0D5F00B3-BC33-1C40-834A-9CC5CF20F1C1}">
      <dgm:prSet/>
      <dgm:spPr/>
      <dgm:t>
        <a:bodyPr/>
        <a:lstStyle/>
        <a:p>
          <a:endParaRPr lang="en-US"/>
        </a:p>
      </dgm:t>
    </dgm:pt>
    <dgm:pt modelId="{87DDBB09-2297-FF42-BE7B-B37F9E534D8E}">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Hot Chocolate Friday for playground </a:t>
          </a:r>
          <a:r>
            <a:rPr lang="en-US" sz="1400" b="0" dirty="0" err="1">
              <a:solidFill>
                <a:schemeClr val="tx1"/>
              </a:solidFill>
            </a:rPr>
            <a:t>behaviour</a:t>
          </a:r>
          <a:endParaRPr lang="en-US" sz="1400" b="0" dirty="0">
            <a:solidFill>
              <a:schemeClr val="tx1"/>
            </a:solidFill>
          </a:endParaRPr>
        </a:p>
      </dgm:t>
    </dgm:pt>
    <dgm:pt modelId="{C3C07927-ED4C-374E-B55B-3C3DCFEECDBD}" type="parTrans" cxnId="{F5E6E894-81A4-2843-B9B5-AA3C927C05F1}">
      <dgm:prSet/>
      <dgm:spPr/>
      <dgm:t>
        <a:bodyPr/>
        <a:lstStyle/>
        <a:p>
          <a:endParaRPr lang="en-US"/>
        </a:p>
      </dgm:t>
    </dgm:pt>
    <dgm:pt modelId="{512EDD44-F053-E04A-A248-AA3177360E20}" type="sibTrans" cxnId="{F5E6E894-81A4-2843-B9B5-AA3C927C05F1}">
      <dgm:prSet/>
      <dgm:spPr/>
      <dgm:t>
        <a:bodyPr/>
        <a:lstStyle/>
        <a:p>
          <a:endParaRPr lang="en-US"/>
        </a:p>
      </dgm:t>
    </dgm:pt>
    <dgm:pt modelId="{6F9F39EE-8E8D-C34A-BFFD-7D592A4F0780}">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Playground points</a:t>
          </a:r>
        </a:p>
      </dgm:t>
    </dgm:pt>
    <dgm:pt modelId="{2465D97B-2B28-EB4D-968E-F4DEF28348E8}" type="parTrans" cxnId="{5590C622-AED3-3C4E-8581-C8343012FCCF}">
      <dgm:prSet/>
      <dgm:spPr/>
      <dgm:t>
        <a:bodyPr/>
        <a:lstStyle/>
        <a:p>
          <a:endParaRPr lang="en-US"/>
        </a:p>
      </dgm:t>
    </dgm:pt>
    <dgm:pt modelId="{AAF633F2-2777-2E47-8C68-324C355FD2F4}" type="sibTrans" cxnId="{5590C622-AED3-3C4E-8581-C8343012FCCF}">
      <dgm:prSet/>
      <dgm:spPr/>
      <dgm:t>
        <a:bodyPr/>
        <a:lstStyle/>
        <a:p>
          <a:endParaRPr lang="en-US"/>
        </a:p>
      </dgm:t>
    </dgm:pt>
    <dgm:pt modelId="{32429808-7B69-864D-9853-BFED7C8F22EA}" type="pres">
      <dgm:prSet presAssocID="{FC3A2D76-6524-994A-A28D-7B07DB1A3A94}" presName="linearFlow" presStyleCnt="0">
        <dgm:presLayoutVars>
          <dgm:dir/>
          <dgm:animLvl val="lvl"/>
          <dgm:resizeHandles/>
        </dgm:presLayoutVars>
      </dgm:prSet>
      <dgm:spPr/>
      <dgm:t>
        <a:bodyPr/>
        <a:lstStyle/>
        <a:p>
          <a:endParaRPr lang="en-US"/>
        </a:p>
      </dgm:t>
    </dgm:pt>
    <dgm:pt modelId="{65CFDF1D-3205-8E4E-AFB6-BCE310E71647}" type="pres">
      <dgm:prSet presAssocID="{2F15F542-9250-E64D-B1A1-DD35EEAA212A}" presName="compositeNode" presStyleCnt="0">
        <dgm:presLayoutVars>
          <dgm:bulletEnabled val="1"/>
        </dgm:presLayoutVars>
      </dgm:prSet>
      <dgm:spPr/>
    </dgm:pt>
    <dgm:pt modelId="{D82E6ABB-1126-C041-A5A0-1108C396D613}" type="pres">
      <dgm:prSet presAssocID="{2F15F542-9250-E64D-B1A1-DD35EEAA212A}"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1657DD2-0798-0642-9558-3ACC8AB4F6DD}" type="pres">
      <dgm:prSet presAssocID="{2F15F542-9250-E64D-B1A1-DD35EEAA212A}" presName="childNode" presStyleLbl="node1" presStyleIdx="0" presStyleCnt="3" custScaleX="98857" custScaleY="85473">
        <dgm:presLayoutVars>
          <dgm:bulletEnabled val="1"/>
        </dgm:presLayoutVars>
      </dgm:prSet>
      <dgm:spPr/>
      <dgm:t>
        <a:bodyPr/>
        <a:lstStyle/>
        <a:p>
          <a:endParaRPr lang="en-US"/>
        </a:p>
      </dgm:t>
    </dgm:pt>
    <dgm:pt modelId="{7CCC1AB4-92F5-4949-93C3-6E1BD7873AA0}" type="pres">
      <dgm:prSet presAssocID="{2F15F542-9250-E64D-B1A1-DD35EEAA212A}" presName="parentNode" presStyleLbl="revTx" presStyleIdx="0" presStyleCnt="3">
        <dgm:presLayoutVars>
          <dgm:chMax val="0"/>
          <dgm:bulletEnabled val="1"/>
        </dgm:presLayoutVars>
      </dgm:prSet>
      <dgm:spPr/>
      <dgm:t>
        <a:bodyPr/>
        <a:lstStyle/>
        <a:p>
          <a:endParaRPr lang="en-US"/>
        </a:p>
      </dgm:t>
    </dgm:pt>
    <dgm:pt modelId="{D0EABC3F-8B3B-0642-BB3D-EEEC9A22C79D}" type="pres">
      <dgm:prSet presAssocID="{52FA2685-614A-504B-A40D-C94A374F1DF9}" presName="sibTrans" presStyleCnt="0"/>
      <dgm:spPr/>
    </dgm:pt>
    <dgm:pt modelId="{EBA45A4B-FDCD-CF40-989B-5B6234C508FC}" type="pres">
      <dgm:prSet presAssocID="{8C1F888D-2995-0E46-A59A-73D06C5AA455}" presName="compositeNode" presStyleCnt="0">
        <dgm:presLayoutVars>
          <dgm:bulletEnabled val="1"/>
        </dgm:presLayoutVars>
      </dgm:prSet>
      <dgm:spPr/>
    </dgm:pt>
    <dgm:pt modelId="{AD4D9DFC-C2A2-E848-AFB2-3153293B3B82}" type="pres">
      <dgm:prSet presAssocID="{8C1F888D-2995-0E46-A59A-73D06C5AA455}"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7A14A690-910D-3646-857B-2A4C68DCD45C}" type="pres">
      <dgm:prSet presAssocID="{8C1F888D-2995-0E46-A59A-73D06C5AA455}" presName="childNode" presStyleLbl="node1" presStyleIdx="1" presStyleCnt="3" custScaleX="93821" custScaleY="84028">
        <dgm:presLayoutVars>
          <dgm:bulletEnabled val="1"/>
        </dgm:presLayoutVars>
      </dgm:prSet>
      <dgm:spPr/>
      <dgm:t>
        <a:bodyPr/>
        <a:lstStyle/>
        <a:p>
          <a:endParaRPr lang="en-US"/>
        </a:p>
      </dgm:t>
    </dgm:pt>
    <dgm:pt modelId="{65333C32-7867-9C4B-B16F-740E2A91856A}" type="pres">
      <dgm:prSet presAssocID="{8C1F888D-2995-0E46-A59A-73D06C5AA455}" presName="parentNode" presStyleLbl="revTx" presStyleIdx="1" presStyleCnt="3">
        <dgm:presLayoutVars>
          <dgm:chMax val="0"/>
          <dgm:bulletEnabled val="1"/>
        </dgm:presLayoutVars>
      </dgm:prSet>
      <dgm:spPr/>
      <dgm:t>
        <a:bodyPr/>
        <a:lstStyle/>
        <a:p>
          <a:endParaRPr lang="en-US"/>
        </a:p>
      </dgm:t>
    </dgm:pt>
    <dgm:pt modelId="{3020C3D4-E143-7640-BA5A-9164D51138A9}" type="pres">
      <dgm:prSet presAssocID="{A49FCD8E-4B35-7A4C-AC74-F2162CD2E20C}" presName="sibTrans" presStyleCnt="0"/>
      <dgm:spPr/>
    </dgm:pt>
    <dgm:pt modelId="{CF6A3B80-652A-D541-BCC9-40B5E7740435}" type="pres">
      <dgm:prSet presAssocID="{50C3719F-C090-AA4F-9B82-3A4624BF5178}" presName="compositeNode" presStyleCnt="0">
        <dgm:presLayoutVars>
          <dgm:bulletEnabled val="1"/>
        </dgm:presLayoutVars>
      </dgm:prSet>
      <dgm:spPr/>
    </dgm:pt>
    <dgm:pt modelId="{3726418F-15A7-B846-8C25-51B1577DD0F0}" type="pres">
      <dgm:prSet presAssocID="{50C3719F-C090-AA4F-9B82-3A4624BF5178}" presName="image" presStyleLbl="fgImgPlace1" presStyleIdx="2" presStyleCnt="3" custLinFactNeighborX="-17117" custLinFactNeighborY="254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81DAFA3B-36D3-1E42-AA97-F48807332D8E}" type="pres">
      <dgm:prSet presAssocID="{50C3719F-C090-AA4F-9B82-3A4624BF5178}" presName="childNode" presStyleLbl="node1" presStyleIdx="2" presStyleCnt="3" custScaleX="93050" custScaleY="107622">
        <dgm:presLayoutVars>
          <dgm:bulletEnabled val="1"/>
        </dgm:presLayoutVars>
      </dgm:prSet>
      <dgm:spPr/>
      <dgm:t>
        <a:bodyPr/>
        <a:lstStyle/>
        <a:p>
          <a:endParaRPr lang="en-US"/>
        </a:p>
      </dgm:t>
    </dgm:pt>
    <dgm:pt modelId="{B2F4D167-1312-D347-9095-7FBD81F9FE41}" type="pres">
      <dgm:prSet presAssocID="{50C3719F-C090-AA4F-9B82-3A4624BF5178}" presName="parentNode" presStyleLbl="revTx" presStyleIdx="2" presStyleCnt="3">
        <dgm:presLayoutVars>
          <dgm:chMax val="0"/>
          <dgm:bulletEnabled val="1"/>
        </dgm:presLayoutVars>
      </dgm:prSet>
      <dgm:spPr/>
      <dgm:t>
        <a:bodyPr/>
        <a:lstStyle/>
        <a:p>
          <a:endParaRPr lang="en-US"/>
        </a:p>
      </dgm:t>
    </dgm:pt>
  </dgm:ptLst>
  <dgm:cxnLst>
    <dgm:cxn modelId="{CB00786A-6A85-824E-9CC8-532AF4B24092}" srcId="{50C3719F-C090-AA4F-9B82-3A4624BF5178}" destId="{81F0B507-D4F7-2047-8BDD-CB8E627A5562}" srcOrd="6" destOrd="0" parTransId="{5ADD8A60-9D7F-F341-88B0-C371FD689F90}" sibTransId="{53018EED-2BC1-604B-A84D-A25CD5E4FA35}"/>
    <dgm:cxn modelId="{E4DF7875-8534-404B-8A82-9ED95D65882E}" type="presOf" srcId="{5F4D559F-C412-4342-949A-D58C53716082}" destId="{7A14A690-910D-3646-857B-2A4C68DCD45C}" srcOrd="0" destOrd="2" presId="urn:microsoft.com/office/officeart/2005/8/layout/hList2"/>
    <dgm:cxn modelId="{CEB52D3B-6EF4-8B44-9C31-74EAB5C8A12F}" srcId="{8C1F888D-2995-0E46-A59A-73D06C5AA455}" destId="{5F4D559F-C412-4342-949A-D58C53716082}" srcOrd="2" destOrd="0" parTransId="{01931B1B-C1B7-9248-A7FD-70921D17BA8B}" sibTransId="{5E9CEAFA-D95E-3C4F-A165-7CC2735558A0}"/>
    <dgm:cxn modelId="{5E98F375-F9AB-A448-9E61-9BF0E3462C7C}" srcId="{FC3A2D76-6524-994A-A28D-7B07DB1A3A94}" destId="{2F15F542-9250-E64D-B1A1-DD35EEAA212A}" srcOrd="0" destOrd="0" parTransId="{175849D8-3325-7A41-A45B-1D0910932E9A}" sibTransId="{52FA2685-614A-504B-A40D-C94A374F1DF9}"/>
    <dgm:cxn modelId="{409706C2-6FB0-D74E-A5DB-93BED35097CB}" type="presOf" srcId="{87DDBB09-2297-FF42-BE7B-B37F9E534D8E}" destId="{81DAFA3B-36D3-1E42-AA97-F48807332D8E}" srcOrd="0" destOrd="9" presId="urn:microsoft.com/office/officeart/2005/8/layout/hList2"/>
    <dgm:cxn modelId="{83364BA5-D5D1-4246-8BFD-8BE1A892FB3C}" srcId="{50C3719F-C090-AA4F-9B82-3A4624BF5178}" destId="{960AC344-4107-7848-BF95-E958E355C73C}" srcOrd="5" destOrd="0" parTransId="{9D3E44B0-105F-564E-BC42-1593D384224E}" sibTransId="{26E4CCC2-C6FF-E040-BC93-5DA7FCADA946}"/>
    <dgm:cxn modelId="{91FAA1B9-71E1-C04D-95DC-A0E2C4ACAB00}" type="presOf" srcId="{50C3719F-C090-AA4F-9B82-3A4624BF5178}" destId="{B2F4D167-1312-D347-9095-7FBD81F9FE41}" srcOrd="0" destOrd="0" presId="urn:microsoft.com/office/officeart/2005/8/layout/hList2"/>
    <dgm:cxn modelId="{755367BE-2D3D-4840-9F70-64C70AC6AB6E}" type="presOf" srcId="{9C1A6810-772D-3C41-ADB0-7C4AD3698BEF}" destId="{7A14A690-910D-3646-857B-2A4C68DCD45C}" srcOrd="0" destOrd="0" presId="urn:microsoft.com/office/officeart/2005/8/layout/hList2"/>
    <dgm:cxn modelId="{0D5F00B3-BC33-1C40-834A-9CC5CF20F1C1}" srcId="{50C3719F-C090-AA4F-9B82-3A4624BF5178}" destId="{92769A5B-FEE8-984B-85AD-71DCD2D1275F}" srcOrd="8" destOrd="0" parTransId="{4A6CCF09-A655-4848-839A-413A960A8556}" sibTransId="{07451EF1-0197-374A-8746-85F8899518DA}"/>
    <dgm:cxn modelId="{D51845A8-F854-D144-AA1F-AFA9F4E3289A}" type="presOf" srcId="{A17F0B97-49FB-BA47-B138-C363D79D21BA}" destId="{81DAFA3B-36D3-1E42-AA97-F48807332D8E}" srcOrd="0" destOrd="2" presId="urn:microsoft.com/office/officeart/2005/8/layout/hList2"/>
    <dgm:cxn modelId="{96D97956-B40D-CA42-8381-00D5C4F5327E}" srcId="{50C3719F-C090-AA4F-9B82-3A4624BF5178}" destId="{A17F0B97-49FB-BA47-B138-C363D79D21BA}" srcOrd="2" destOrd="0" parTransId="{1C2D7874-E59A-7541-9EBB-215CCFC2E0EB}" sibTransId="{EA6B75B5-AE05-214B-B869-4165C6859108}"/>
    <dgm:cxn modelId="{66A767F4-5461-284B-AE6A-67CC99684FB9}" srcId="{8C1F888D-2995-0E46-A59A-73D06C5AA455}" destId="{930C9264-D756-1E4C-A1A7-6CE09374F253}" srcOrd="4" destOrd="0" parTransId="{30DE7608-82D4-DB43-AEFE-890089603404}" sibTransId="{AA2DFFF1-E941-3044-A3CC-E66FAF8E078B}"/>
    <dgm:cxn modelId="{5BD164B0-DA3C-A242-8132-0998F7E07681}" type="presOf" srcId="{6513DEFE-BC5D-B640-83F9-12AA727DC9A4}" destId="{7A14A690-910D-3646-857B-2A4C68DCD45C}" srcOrd="0" destOrd="3" presId="urn:microsoft.com/office/officeart/2005/8/layout/hList2"/>
    <dgm:cxn modelId="{41C476EF-1FC2-F145-BD63-E831BF9B461D}" type="presOf" srcId="{930C9264-D756-1E4C-A1A7-6CE09374F253}" destId="{7A14A690-910D-3646-857B-2A4C68DCD45C}" srcOrd="0" destOrd="4" presId="urn:microsoft.com/office/officeart/2005/8/layout/hList2"/>
    <dgm:cxn modelId="{C83897D9-9B80-2E44-8EE6-571974504305}" type="presOf" srcId="{5BE20562-1FA8-AC4E-9818-D392C12AD72D}" destId="{81DAFA3B-36D3-1E42-AA97-F48807332D8E}" srcOrd="0" destOrd="4" presId="urn:microsoft.com/office/officeart/2005/8/layout/hList2"/>
    <dgm:cxn modelId="{3557121C-5BAD-5E45-83E8-A427C2FE2C61}" srcId="{50C3719F-C090-AA4F-9B82-3A4624BF5178}" destId="{FAB54B60-A641-E547-AF15-19CFD819B0C7}" srcOrd="3" destOrd="0" parTransId="{628F9F7B-D044-F54B-A267-CBF4459A779F}" sibTransId="{C0999DDD-3E77-3142-8E94-DBCD4A4C1449}"/>
    <dgm:cxn modelId="{81FEA4CA-8E56-9E4F-B233-98C982357D3B}" type="presOf" srcId="{6F9F39EE-8E8D-C34A-BFFD-7D592A4F0780}" destId="{81DAFA3B-36D3-1E42-AA97-F48807332D8E}" srcOrd="0" destOrd="7" presId="urn:microsoft.com/office/officeart/2005/8/layout/hList2"/>
    <dgm:cxn modelId="{2753D8DD-6DAF-C84B-BEEF-ECAF87D002EC}" srcId="{8C1F888D-2995-0E46-A59A-73D06C5AA455}" destId="{6513DEFE-BC5D-B640-83F9-12AA727DC9A4}" srcOrd="3" destOrd="0" parTransId="{8A990937-72DE-1844-848C-80017E4B76A5}" sibTransId="{ECBC17FC-1175-084C-92B6-E8E5502EC6F7}"/>
    <dgm:cxn modelId="{3F76D84D-1B82-0D46-B6B2-054F43E115BA}" type="presOf" srcId="{1DFBEA8D-A7EA-5C4A-BB13-D96A70665B99}" destId="{01657DD2-0798-0642-9558-3ACC8AB4F6DD}" srcOrd="0" destOrd="2" presId="urn:microsoft.com/office/officeart/2005/8/layout/hList2"/>
    <dgm:cxn modelId="{F2D900F8-2177-4648-BC12-9ABABDCE54B7}" srcId="{50C3719F-C090-AA4F-9B82-3A4624BF5178}" destId="{82CFC19B-9ACA-6A45-B5AF-032AF38D1810}" srcOrd="10" destOrd="0" parTransId="{85ABCB10-6978-2340-A666-D9C2C68C97DF}" sibTransId="{5575D085-3B8B-5940-9FE5-8D7EEB904F39}"/>
    <dgm:cxn modelId="{92C9FFE4-6AC3-7C48-A757-92A9727644D4}" srcId="{2F15F542-9250-E64D-B1A1-DD35EEAA212A}" destId="{56FD3D91-4937-0D40-BAE4-82E8E7903AAB}" srcOrd="0" destOrd="0" parTransId="{FB19EF2E-66CB-624F-94A2-7F57BCDA834F}" sibTransId="{D9316666-2C12-A444-BA1A-B0109A68BD13}"/>
    <dgm:cxn modelId="{CADDDF02-DF28-4B41-A61F-9A2E9DB02F0F}" type="presOf" srcId="{960AC344-4107-7848-BF95-E958E355C73C}" destId="{81DAFA3B-36D3-1E42-AA97-F48807332D8E}" srcOrd="0" destOrd="5" presId="urn:microsoft.com/office/officeart/2005/8/layout/hList2"/>
    <dgm:cxn modelId="{B5E7B057-9125-FB40-BC8E-5C5D11EBCCB4}" type="presOf" srcId="{FC3A2D76-6524-994A-A28D-7B07DB1A3A94}" destId="{32429808-7B69-864D-9853-BFED7C8F22EA}" srcOrd="0" destOrd="0" presId="urn:microsoft.com/office/officeart/2005/8/layout/hList2"/>
    <dgm:cxn modelId="{F5E6E894-81A4-2843-B9B5-AA3C927C05F1}" srcId="{50C3719F-C090-AA4F-9B82-3A4624BF5178}" destId="{87DDBB09-2297-FF42-BE7B-B37F9E534D8E}" srcOrd="9" destOrd="0" parTransId="{C3C07927-ED4C-374E-B55B-3C3DCFEECDBD}" sibTransId="{512EDD44-F053-E04A-A248-AA3177360E20}"/>
    <dgm:cxn modelId="{2C5C2C8D-38F2-1E48-8CF1-8F107D23DAF8}" srcId="{2F15F542-9250-E64D-B1A1-DD35EEAA212A}" destId="{1DFBEA8D-A7EA-5C4A-BB13-D96A70665B99}" srcOrd="2" destOrd="0" parTransId="{E97D1BEF-126E-3941-9EA7-BCF22A38011F}" sibTransId="{4FC0AA15-F78E-E44C-A5BA-F80D4E4FCB38}"/>
    <dgm:cxn modelId="{117C59B2-45DB-274E-8385-4C5CC0F9D31A}" type="presOf" srcId="{81F0B507-D4F7-2047-8BDD-CB8E627A5562}" destId="{81DAFA3B-36D3-1E42-AA97-F48807332D8E}" srcOrd="0" destOrd="6" presId="urn:microsoft.com/office/officeart/2005/8/layout/hList2"/>
    <dgm:cxn modelId="{AF1B7999-284B-D445-911C-03DA02E9974D}" srcId="{50C3719F-C090-AA4F-9B82-3A4624BF5178}" destId="{5BE20562-1FA8-AC4E-9818-D392C12AD72D}" srcOrd="4" destOrd="0" parTransId="{6EF30D65-3F83-4A48-9BB7-6264FBB09B7F}" sibTransId="{1A9B5F3E-4E32-E347-BDD0-D8EF1BD5B073}"/>
    <dgm:cxn modelId="{14B4209E-A045-D64C-B188-B9A9DDE9C5A0}" srcId="{50C3719F-C090-AA4F-9B82-3A4624BF5178}" destId="{4A2379F9-35BF-FA4D-BDFA-437EBBECF6E4}" srcOrd="1" destOrd="0" parTransId="{04DE4E97-2AEA-0B4F-B25F-9E1935D66689}" sibTransId="{931476D8-B034-9D4D-BE60-71C1DB80B539}"/>
    <dgm:cxn modelId="{5D2884D2-A440-5B45-826C-42CD169CCC11}" type="presOf" srcId="{2F15F542-9250-E64D-B1A1-DD35EEAA212A}" destId="{7CCC1AB4-92F5-4949-93C3-6E1BD7873AA0}" srcOrd="0" destOrd="0" presId="urn:microsoft.com/office/officeart/2005/8/layout/hList2"/>
    <dgm:cxn modelId="{3D10856C-357C-044A-85ED-AF0D3D9B9FD3}" srcId="{2F15F542-9250-E64D-B1A1-DD35EEAA212A}" destId="{F2C18C84-24CB-A142-BBB4-C369C3DC0567}" srcOrd="1" destOrd="0" parTransId="{AB7BEAE4-2FC1-8A4C-BFBE-45F0F006634D}" sibTransId="{2BCC001D-58F5-0741-9C99-6755ABE41454}"/>
    <dgm:cxn modelId="{6F73396C-323E-FC40-B7E9-E8FEF7421329}" type="presOf" srcId="{4A2379F9-35BF-FA4D-BDFA-437EBBECF6E4}" destId="{81DAFA3B-36D3-1E42-AA97-F48807332D8E}" srcOrd="0" destOrd="1" presId="urn:microsoft.com/office/officeart/2005/8/layout/hList2"/>
    <dgm:cxn modelId="{6BBF1374-2E79-7B49-B705-9C0598EE5307}" type="presOf" srcId="{FAB54B60-A641-E547-AF15-19CFD819B0C7}" destId="{81DAFA3B-36D3-1E42-AA97-F48807332D8E}" srcOrd="0" destOrd="3" presId="urn:microsoft.com/office/officeart/2005/8/layout/hList2"/>
    <dgm:cxn modelId="{A5C70184-F6DA-C14C-B83F-2B4165BF331A}" srcId="{FC3A2D76-6524-994A-A28D-7B07DB1A3A94}" destId="{8C1F888D-2995-0E46-A59A-73D06C5AA455}" srcOrd="1" destOrd="0" parTransId="{E0FEFFCD-DDFF-1841-AA39-A020B12F25B7}" sibTransId="{A49FCD8E-4B35-7A4C-AC74-F2162CD2E20C}"/>
    <dgm:cxn modelId="{3D623D36-A23D-8F45-936D-79A2E606A2E0}" type="presOf" srcId="{92769A5B-FEE8-984B-85AD-71DCD2D1275F}" destId="{81DAFA3B-36D3-1E42-AA97-F48807332D8E}" srcOrd="0" destOrd="8" presId="urn:microsoft.com/office/officeart/2005/8/layout/hList2"/>
    <dgm:cxn modelId="{AFDBAAB3-F65A-8344-B574-4BEDF712B269}" type="presOf" srcId="{92434966-31DE-CF4A-A917-7EE899EF621F}" destId="{81DAFA3B-36D3-1E42-AA97-F48807332D8E}" srcOrd="0" destOrd="0" presId="urn:microsoft.com/office/officeart/2005/8/layout/hList2"/>
    <dgm:cxn modelId="{34B2DE15-B6B5-424B-8DF2-428125FCAD47}" type="presOf" srcId="{F2C18C84-24CB-A142-BBB4-C369C3DC0567}" destId="{01657DD2-0798-0642-9558-3ACC8AB4F6DD}" srcOrd="0" destOrd="1" presId="urn:microsoft.com/office/officeart/2005/8/layout/hList2"/>
    <dgm:cxn modelId="{BFA57BE8-C522-4F4B-A57E-79EA444510CE}" srcId="{8C1F888D-2995-0E46-A59A-73D06C5AA455}" destId="{CFEE1108-6AB9-3C49-B1FA-D337AB397FA7}" srcOrd="1" destOrd="0" parTransId="{D503AE35-605F-7847-8126-4391F75C5A93}" sibTransId="{0959F804-2262-154E-9D06-246681148227}"/>
    <dgm:cxn modelId="{075ABB47-6B5C-5242-8EF2-2B1EB95E3CC8}" type="presOf" srcId="{56FD3D91-4937-0D40-BAE4-82E8E7903AAB}" destId="{01657DD2-0798-0642-9558-3ACC8AB4F6DD}" srcOrd="0" destOrd="0" presId="urn:microsoft.com/office/officeart/2005/8/layout/hList2"/>
    <dgm:cxn modelId="{1E70A33A-F8F7-BD47-A424-2C19AA033454}" type="presOf" srcId="{8C1F888D-2995-0E46-A59A-73D06C5AA455}" destId="{65333C32-7867-9C4B-B16F-740E2A91856A}" srcOrd="0" destOrd="0" presId="urn:microsoft.com/office/officeart/2005/8/layout/hList2"/>
    <dgm:cxn modelId="{BA19A7BD-061A-E648-8049-4F7BB6B724FB}" type="presOf" srcId="{82CFC19B-9ACA-6A45-B5AF-032AF38D1810}" destId="{81DAFA3B-36D3-1E42-AA97-F48807332D8E}" srcOrd="0" destOrd="10" presId="urn:microsoft.com/office/officeart/2005/8/layout/hList2"/>
    <dgm:cxn modelId="{B34A4B4E-70B9-4C4B-9907-5933C81BF628}" srcId="{8C1F888D-2995-0E46-A59A-73D06C5AA455}" destId="{9C1A6810-772D-3C41-ADB0-7C4AD3698BEF}" srcOrd="0" destOrd="0" parTransId="{FB16CEBD-6ABB-9848-900F-E53DB0FB342B}" sibTransId="{DAA12EC4-2158-1244-BFD0-A3ACB064AED2}"/>
    <dgm:cxn modelId="{A4CC0323-88C2-5446-AE44-60F95792F031}" type="presOf" srcId="{BD4F3162-6888-6F4F-A321-F73945816B37}" destId="{01657DD2-0798-0642-9558-3ACC8AB4F6DD}" srcOrd="0" destOrd="3" presId="urn:microsoft.com/office/officeart/2005/8/layout/hList2"/>
    <dgm:cxn modelId="{5F05CEA6-2041-D848-B0A1-7980E39195BC}" srcId="{FC3A2D76-6524-994A-A28D-7B07DB1A3A94}" destId="{50C3719F-C090-AA4F-9B82-3A4624BF5178}" srcOrd="2" destOrd="0" parTransId="{ECE92DAB-01B8-B149-B22F-70A361A15471}" sibTransId="{3D04315D-033F-1244-BBB7-FDD88D8EB74B}"/>
    <dgm:cxn modelId="{5590C622-AED3-3C4E-8581-C8343012FCCF}" srcId="{50C3719F-C090-AA4F-9B82-3A4624BF5178}" destId="{6F9F39EE-8E8D-C34A-BFFD-7D592A4F0780}" srcOrd="7" destOrd="0" parTransId="{2465D97B-2B28-EB4D-968E-F4DEF28348E8}" sibTransId="{AAF633F2-2777-2E47-8C68-324C355FD2F4}"/>
    <dgm:cxn modelId="{3AEAE77C-4E03-7243-B72A-586300CF1A7F}" srcId="{2F15F542-9250-E64D-B1A1-DD35EEAA212A}" destId="{BD4F3162-6888-6F4F-A321-F73945816B37}" srcOrd="3" destOrd="0" parTransId="{19FC4650-9E22-DE40-8092-37AD425EC909}" sibTransId="{58B60C83-6EB0-F240-A82E-71F2C89B92F7}"/>
    <dgm:cxn modelId="{2CDB477C-2193-A645-8CD4-45CB6566D472}" srcId="{2F15F542-9250-E64D-B1A1-DD35EEAA212A}" destId="{09E05E85-A468-654D-8227-A64584311574}" srcOrd="4" destOrd="0" parTransId="{C626D6A6-7BE4-3A4A-94D7-46C0256AB44A}" sibTransId="{32536012-04D6-C943-AECE-5DA67A0067FE}"/>
    <dgm:cxn modelId="{6228D510-64DF-7446-91BC-5528F1CA1889}" type="presOf" srcId="{09E05E85-A468-654D-8227-A64584311574}" destId="{01657DD2-0798-0642-9558-3ACC8AB4F6DD}" srcOrd="0" destOrd="4" presId="urn:microsoft.com/office/officeart/2005/8/layout/hList2"/>
    <dgm:cxn modelId="{2A596535-C7B0-0849-B267-8F03D4D1924B}" srcId="{50C3719F-C090-AA4F-9B82-3A4624BF5178}" destId="{92434966-31DE-CF4A-A917-7EE899EF621F}" srcOrd="0" destOrd="0" parTransId="{74BF0FFD-7CFE-8346-ABC5-8BDB9FB4FCBC}" sibTransId="{C9C0364E-FAAE-B641-86A0-42E81595C28D}"/>
    <dgm:cxn modelId="{6186CAC3-1D62-414C-A7AB-DAFCF52E749A}" type="presOf" srcId="{CFEE1108-6AB9-3C49-B1FA-D337AB397FA7}" destId="{7A14A690-910D-3646-857B-2A4C68DCD45C}" srcOrd="0" destOrd="1" presId="urn:microsoft.com/office/officeart/2005/8/layout/hList2"/>
    <dgm:cxn modelId="{63507E8D-37E5-0A4C-AA8A-ED9EE7F04E43}" type="presParOf" srcId="{32429808-7B69-864D-9853-BFED7C8F22EA}" destId="{65CFDF1D-3205-8E4E-AFB6-BCE310E71647}" srcOrd="0" destOrd="0" presId="urn:microsoft.com/office/officeart/2005/8/layout/hList2"/>
    <dgm:cxn modelId="{62AAB58A-39AA-BC43-82F4-F3B1C1D53152}" type="presParOf" srcId="{65CFDF1D-3205-8E4E-AFB6-BCE310E71647}" destId="{D82E6ABB-1126-C041-A5A0-1108C396D613}" srcOrd="0" destOrd="0" presId="urn:microsoft.com/office/officeart/2005/8/layout/hList2"/>
    <dgm:cxn modelId="{6DA3F1C5-99C7-2046-947F-D69FB3D409A9}" type="presParOf" srcId="{65CFDF1D-3205-8E4E-AFB6-BCE310E71647}" destId="{01657DD2-0798-0642-9558-3ACC8AB4F6DD}" srcOrd="1" destOrd="0" presId="urn:microsoft.com/office/officeart/2005/8/layout/hList2"/>
    <dgm:cxn modelId="{8701FC97-84AC-7E4D-9CC6-6D51457B0DC8}" type="presParOf" srcId="{65CFDF1D-3205-8E4E-AFB6-BCE310E71647}" destId="{7CCC1AB4-92F5-4949-93C3-6E1BD7873AA0}" srcOrd="2" destOrd="0" presId="urn:microsoft.com/office/officeart/2005/8/layout/hList2"/>
    <dgm:cxn modelId="{5BFCBCCE-1915-3947-A96D-BD3775D48C86}" type="presParOf" srcId="{32429808-7B69-864D-9853-BFED7C8F22EA}" destId="{D0EABC3F-8B3B-0642-BB3D-EEEC9A22C79D}" srcOrd="1" destOrd="0" presId="urn:microsoft.com/office/officeart/2005/8/layout/hList2"/>
    <dgm:cxn modelId="{746F264A-B8E5-9846-9A57-A470B9E51C28}" type="presParOf" srcId="{32429808-7B69-864D-9853-BFED7C8F22EA}" destId="{EBA45A4B-FDCD-CF40-989B-5B6234C508FC}" srcOrd="2" destOrd="0" presId="urn:microsoft.com/office/officeart/2005/8/layout/hList2"/>
    <dgm:cxn modelId="{154C2599-F363-3242-B5B2-F6B7E2795149}" type="presParOf" srcId="{EBA45A4B-FDCD-CF40-989B-5B6234C508FC}" destId="{AD4D9DFC-C2A2-E848-AFB2-3153293B3B82}" srcOrd="0" destOrd="0" presId="urn:microsoft.com/office/officeart/2005/8/layout/hList2"/>
    <dgm:cxn modelId="{E939F0B4-0FDA-7B4A-99B6-06199B155134}" type="presParOf" srcId="{EBA45A4B-FDCD-CF40-989B-5B6234C508FC}" destId="{7A14A690-910D-3646-857B-2A4C68DCD45C}" srcOrd="1" destOrd="0" presId="urn:microsoft.com/office/officeart/2005/8/layout/hList2"/>
    <dgm:cxn modelId="{5909101B-B726-C54D-9FFF-23CDC0212EF8}" type="presParOf" srcId="{EBA45A4B-FDCD-CF40-989B-5B6234C508FC}" destId="{65333C32-7867-9C4B-B16F-740E2A91856A}" srcOrd="2" destOrd="0" presId="urn:microsoft.com/office/officeart/2005/8/layout/hList2"/>
    <dgm:cxn modelId="{EF25BD23-9737-A044-8D53-BBA7F9786713}" type="presParOf" srcId="{32429808-7B69-864D-9853-BFED7C8F22EA}" destId="{3020C3D4-E143-7640-BA5A-9164D51138A9}" srcOrd="3" destOrd="0" presId="urn:microsoft.com/office/officeart/2005/8/layout/hList2"/>
    <dgm:cxn modelId="{F0EDF14B-2E1F-EE4A-8850-8642E20747AA}" type="presParOf" srcId="{32429808-7B69-864D-9853-BFED7C8F22EA}" destId="{CF6A3B80-652A-D541-BCC9-40B5E7740435}" srcOrd="4" destOrd="0" presId="urn:microsoft.com/office/officeart/2005/8/layout/hList2"/>
    <dgm:cxn modelId="{4A30E435-BFC3-0D4C-9F28-13F257DC7E78}" type="presParOf" srcId="{CF6A3B80-652A-D541-BCC9-40B5E7740435}" destId="{3726418F-15A7-B846-8C25-51B1577DD0F0}" srcOrd="0" destOrd="0" presId="urn:microsoft.com/office/officeart/2005/8/layout/hList2"/>
    <dgm:cxn modelId="{9737C932-7B17-E846-9B0F-78B931069883}" type="presParOf" srcId="{CF6A3B80-652A-D541-BCC9-40B5E7740435}" destId="{81DAFA3B-36D3-1E42-AA97-F48807332D8E}" srcOrd="1" destOrd="0" presId="urn:microsoft.com/office/officeart/2005/8/layout/hList2"/>
    <dgm:cxn modelId="{49A4C50F-CAE9-5748-871B-9C9037397535}" type="presParOf" srcId="{CF6A3B80-652A-D541-BCC9-40B5E7740435}" destId="{B2F4D167-1312-D347-9095-7FBD81F9FE41}"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3A2D76-6524-994A-A28D-7B07DB1A3A94}"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en-US"/>
        </a:p>
      </dgm:t>
    </dgm:pt>
    <dgm:pt modelId="{2F15F542-9250-E64D-B1A1-DD35EEAA212A}">
      <dgm:prSet phldrT="[Text]"/>
      <dgm:spPr/>
      <dgm:t>
        <a:bodyPr/>
        <a:lstStyle/>
        <a:p>
          <a:r>
            <a:rPr lang="en-US" dirty="0"/>
            <a:t>Relentless Routine  1 </a:t>
          </a:r>
        </a:p>
      </dgm:t>
    </dgm:pt>
    <dgm:pt modelId="{175849D8-3325-7A41-A45B-1D0910932E9A}" type="parTrans" cxnId="{5E98F375-F9AB-A448-9E61-9BF0E3462C7C}">
      <dgm:prSet/>
      <dgm:spPr/>
      <dgm:t>
        <a:bodyPr/>
        <a:lstStyle/>
        <a:p>
          <a:endParaRPr lang="en-US"/>
        </a:p>
      </dgm:t>
    </dgm:pt>
    <dgm:pt modelId="{52FA2685-614A-504B-A40D-C94A374F1DF9}" type="sibTrans" cxnId="{5E98F375-F9AB-A448-9E61-9BF0E3462C7C}">
      <dgm:prSet/>
      <dgm:spPr/>
      <dgm:t>
        <a:bodyPr/>
        <a:lstStyle/>
        <a:p>
          <a:endParaRPr lang="en-US"/>
        </a:p>
      </dgm:t>
    </dgm:pt>
    <dgm:pt modelId="{F2C18C84-24CB-A142-BBB4-C369C3DC0567}">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Meet and Greet….</a:t>
          </a:r>
        </a:p>
      </dgm:t>
    </dgm:pt>
    <dgm:pt modelId="{AB7BEAE4-2FC1-8A4C-BFBE-45F0F006634D}" type="parTrans" cxnId="{3D10856C-357C-044A-85ED-AF0D3D9B9FD3}">
      <dgm:prSet/>
      <dgm:spPr/>
      <dgm:t>
        <a:bodyPr/>
        <a:lstStyle/>
        <a:p>
          <a:endParaRPr lang="en-US"/>
        </a:p>
      </dgm:t>
    </dgm:pt>
    <dgm:pt modelId="{2BCC001D-58F5-0741-9C99-6755ABE41454}" type="sibTrans" cxnId="{3D10856C-357C-044A-85ED-AF0D3D9B9FD3}">
      <dgm:prSet/>
      <dgm:spPr/>
      <dgm:t>
        <a:bodyPr/>
        <a:lstStyle/>
        <a:p>
          <a:endParaRPr lang="en-US"/>
        </a:p>
      </dgm:t>
    </dgm:pt>
    <dgm:pt modelId="{BD4F3162-6888-6F4F-A321-F73945816B37}">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Agreed by the class and individual</a:t>
          </a:r>
        </a:p>
      </dgm:t>
    </dgm:pt>
    <dgm:pt modelId="{19FC4650-9E22-DE40-8092-37AD425EC909}" type="parTrans" cxnId="{3AEAE77C-4E03-7243-B72A-586300CF1A7F}">
      <dgm:prSet/>
      <dgm:spPr/>
      <dgm:t>
        <a:bodyPr/>
        <a:lstStyle/>
        <a:p>
          <a:endParaRPr lang="en-US"/>
        </a:p>
      </dgm:t>
    </dgm:pt>
    <dgm:pt modelId="{58B60C83-6EB0-F240-A82E-71F2C89B92F7}" type="sibTrans" cxnId="{3AEAE77C-4E03-7243-B72A-586300CF1A7F}">
      <dgm:prSet/>
      <dgm:spPr/>
      <dgm:t>
        <a:bodyPr/>
        <a:lstStyle/>
        <a:p>
          <a:endParaRPr lang="en-US"/>
        </a:p>
      </dgm:t>
    </dgm:pt>
    <dgm:pt modelId="{8C1F888D-2995-0E46-A59A-73D06C5AA455}">
      <dgm:prSet phldrT="[Text]"/>
      <dgm:spPr/>
      <dgm:t>
        <a:bodyPr/>
        <a:lstStyle/>
        <a:p>
          <a:r>
            <a:rPr lang="en-US" dirty="0"/>
            <a:t>Relentless Routine 2</a:t>
          </a:r>
        </a:p>
      </dgm:t>
    </dgm:pt>
    <dgm:pt modelId="{E0FEFFCD-DDFF-1841-AA39-A020B12F25B7}" type="parTrans" cxnId="{A5C70184-F6DA-C14C-B83F-2B4165BF331A}">
      <dgm:prSet/>
      <dgm:spPr/>
      <dgm:t>
        <a:bodyPr/>
        <a:lstStyle/>
        <a:p>
          <a:endParaRPr lang="en-US"/>
        </a:p>
      </dgm:t>
    </dgm:pt>
    <dgm:pt modelId="{A49FCD8E-4B35-7A4C-AC74-F2162CD2E20C}" type="sibTrans" cxnId="{A5C70184-F6DA-C14C-B83F-2B4165BF331A}">
      <dgm:prSet/>
      <dgm:spPr/>
      <dgm:t>
        <a:bodyPr/>
        <a:lstStyle/>
        <a:p>
          <a:endParaRPr lang="en-US"/>
        </a:p>
      </dgm:t>
    </dgm:pt>
    <dgm:pt modelId="{9C1A6810-772D-3C41-ADB0-7C4AD3698BE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and around Williamston we move </a:t>
          </a:r>
        </a:p>
      </dgm:t>
    </dgm:pt>
    <dgm:pt modelId="{FB16CEBD-6ABB-9848-900F-E53DB0FB342B}" type="parTrans" cxnId="{B34A4B4E-70B9-4C4B-9907-5933C81BF628}">
      <dgm:prSet/>
      <dgm:spPr/>
      <dgm:t>
        <a:bodyPr/>
        <a:lstStyle/>
        <a:p>
          <a:endParaRPr lang="en-US"/>
        </a:p>
      </dgm:t>
    </dgm:pt>
    <dgm:pt modelId="{DAA12EC4-2158-1244-BFD0-A3ACB064AED2}" type="sibTrans" cxnId="{B34A4B4E-70B9-4C4B-9907-5933C81BF628}">
      <dgm:prSet/>
      <dgm:spPr/>
      <dgm:t>
        <a:bodyPr/>
        <a:lstStyle/>
        <a:p>
          <a:endParaRPr lang="en-US"/>
        </a:p>
      </dgm:t>
    </dgm:pt>
    <dgm:pt modelId="{50C3719F-C090-AA4F-9B82-3A4624BF5178}">
      <dgm:prSet phldrT="[Text]"/>
      <dgm:spPr/>
      <dgm:t>
        <a:bodyPr/>
        <a:lstStyle/>
        <a:p>
          <a:r>
            <a:rPr lang="en-US" dirty="0"/>
            <a:t>Relentless Routines 3 </a:t>
          </a:r>
        </a:p>
      </dgm:t>
    </dgm:pt>
    <dgm:pt modelId="{ECE92DAB-01B8-B149-B22F-70A361A15471}" type="parTrans" cxnId="{5F05CEA6-2041-D848-B0A1-7980E39195BC}">
      <dgm:prSet/>
      <dgm:spPr/>
      <dgm:t>
        <a:bodyPr/>
        <a:lstStyle/>
        <a:p>
          <a:endParaRPr lang="en-US"/>
        </a:p>
      </dgm:t>
    </dgm:pt>
    <dgm:pt modelId="{3D04315D-033F-1244-BBB7-FDD88D8EB74B}" type="sibTrans" cxnId="{5F05CEA6-2041-D848-B0A1-7980E39195BC}">
      <dgm:prSet/>
      <dgm:spPr/>
      <dgm:t>
        <a:bodyPr/>
        <a:lstStyle/>
        <a:p>
          <a:endParaRPr lang="en-US"/>
        </a:p>
      </dgm:t>
    </dgm:pt>
    <dgm:pt modelId="{92434966-31DE-CF4A-A917-7EE899EF621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Classrooms at Williamston we</a:t>
          </a:r>
        </a:p>
      </dgm:t>
    </dgm:pt>
    <dgm:pt modelId="{74BF0FFD-7CFE-8346-ABC5-8BDB9FB4FCBC}" type="parTrans" cxnId="{2A596535-C7B0-0849-B267-8F03D4D1924B}">
      <dgm:prSet/>
      <dgm:spPr/>
      <dgm:t>
        <a:bodyPr/>
        <a:lstStyle/>
        <a:p>
          <a:endParaRPr lang="en-US"/>
        </a:p>
      </dgm:t>
    </dgm:pt>
    <dgm:pt modelId="{C9C0364E-FAAE-B641-86A0-42E81595C28D}" type="sibTrans" cxnId="{2A596535-C7B0-0849-B267-8F03D4D1924B}">
      <dgm:prSet/>
      <dgm:spPr/>
      <dgm:t>
        <a:bodyPr/>
        <a:lstStyle/>
        <a:p>
          <a:endParaRPr lang="en-US"/>
        </a:p>
      </dgm:t>
    </dgm:pt>
    <dgm:pt modelId="{09E05E85-A468-654D-8227-A64584311574}">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SLT – Meet and Greet in and around the school.</a:t>
          </a:r>
        </a:p>
      </dgm:t>
    </dgm:pt>
    <dgm:pt modelId="{C626D6A6-7BE4-3A4A-94D7-46C0256AB44A}" type="parTrans" cxnId="{2CDB477C-2193-A645-8CD4-45CB6566D472}">
      <dgm:prSet/>
      <dgm:spPr/>
      <dgm:t>
        <a:bodyPr/>
        <a:lstStyle/>
        <a:p>
          <a:endParaRPr lang="en-US"/>
        </a:p>
      </dgm:t>
    </dgm:pt>
    <dgm:pt modelId="{32536012-04D6-C943-AECE-5DA67A0067FE}" type="sibTrans" cxnId="{2CDB477C-2193-A645-8CD4-45CB6566D472}">
      <dgm:prSet/>
      <dgm:spPr/>
      <dgm:t>
        <a:bodyPr/>
        <a:lstStyle/>
        <a:p>
          <a:endParaRPr lang="en-US"/>
        </a:p>
      </dgm:t>
    </dgm:pt>
    <dgm:pt modelId="{56FD3D91-4937-0D40-BAE4-82E8E7903AAB}">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dirty="0"/>
        </a:p>
      </dgm:t>
    </dgm:pt>
    <dgm:pt modelId="{FB19EF2E-66CB-624F-94A2-7F57BCDA834F}" type="parTrans" cxnId="{92C9FFE4-6AC3-7C48-A757-92A9727644D4}">
      <dgm:prSet/>
      <dgm:spPr/>
      <dgm:t>
        <a:bodyPr/>
        <a:lstStyle/>
        <a:p>
          <a:endParaRPr lang="en-US"/>
        </a:p>
      </dgm:t>
    </dgm:pt>
    <dgm:pt modelId="{D9316666-2C12-A444-BA1A-B0109A68BD13}" type="sibTrans" cxnId="{92C9FFE4-6AC3-7C48-A757-92A9727644D4}">
      <dgm:prSet/>
      <dgm:spPr/>
      <dgm:t>
        <a:bodyPr/>
        <a:lstStyle/>
        <a:p>
          <a:endParaRPr lang="en-US"/>
        </a:p>
      </dgm:t>
    </dgm:pt>
    <dgm:pt modelId="{1DFBEA8D-A7EA-5C4A-BB13-D96A70665B99}">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Class teachers at beginning of the school day</a:t>
          </a:r>
        </a:p>
      </dgm:t>
    </dgm:pt>
    <dgm:pt modelId="{E97D1BEF-126E-3941-9EA7-BCF22A38011F}" type="parTrans" cxnId="{2C5C2C8D-38F2-1E48-8CF1-8F107D23DAF8}">
      <dgm:prSet/>
      <dgm:spPr/>
      <dgm:t>
        <a:bodyPr/>
        <a:lstStyle/>
        <a:p>
          <a:endParaRPr lang="en-US"/>
        </a:p>
      </dgm:t>
    </dgm:pt>
    <dgm:pt modelId="{4FC0AA15-F78E-E44C-A5BA-F80D4E4FCB38}" type="sibTrans" cxnId="{2C5C2C8D-38F2-1E48-8CF1-8F107D23DAF8}">
      <dgm:prSet/>
      <dgm:spPr/>
      <dgm:t>
        <a:bodyPr/>
        <a:lstStyle/>
        <a:p>
          <a:endParaRPr lang="en-US"/>
        </a:p>
      </dgm:t>
    </dgm:pt>
    <dgm:pt modelId="{4A2379F9-35BF-FA4D-BDFA-437EBBECF6E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Agree our class charter- rules and routines</a:t>
          </a:r>
        </a:p>
      </dgm:t>
    </dgm:pt>
    <dgm:pt modelId="{04DE4E97-2AEA-0B4F-B25F-9E1935D66689}" type="parTrans" cxnId="{14B4209E-A045-D64C-B188-B9A9DDE9C5A0}">
      <dgm:prSet/>
      <dgm:spPr/>
      <dgm:t>
        <a:bodyPr/>
        <a:lstStyle/>
        <a:p>
          <a:endParaRPr lang="en-US"/>
        </a:p>
      </dgm:t>
    </dgm:pt>
    <dgm:pt modelId="{931476D8-B034-9D4D-BE60-71C1DB80B539}" type="sibTrans" cxnId="{14B4209E-A045-D64C-B188-B9A9DDE9C5A0}">
      <dgm:prSet/>
      <dgm:spPr/>
      <dgm:t>
        <a:bodyPr/>
        <a:lstStyle/>
        <a:p>
          <a:endParaRPr lang="en-US"/>
        </a:p>
      </dgm:t>
    </dgm:pt>
    <dgm:pt modelId="{82CFC19B-9ACA-6A45-B5AF-032AF38D1810}">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400" dirty="0"/>
        </a:p>
      </dgm:t>
    </dgm:pt>
    <dgm:pt modelId="{85ABCB10-6978-2340-A666-D9C2C68C97DF}" type="parTrans" cxnId="{F2D900F8-2177-4648-BC12-9ABABDCE54B7}">
      <dgm:prSet/>
      <dgm:spPr/>
      <dgm:t>
        <a:bodyPr/>
        <a:lstStyle/>
        <a:p>
          <a:endParaRPr lang="en-US"/>
        </a:p>
      </dgm:t>
    </dgm:pt>
    <dgm:pt modelId="{5575D085-3B8B-5940-9FE5-8D7EEB904F39}" type="sibTrans" cxnId="{F2D900F8-2177-4648-BC12-9ABABDCE54B7}">
      <dgm:prSet/>
      <dgm:spPr/>
      <dgm:t>
        <a:bodyPr/>
        <a:lstStyle/>
        <a:p>
          <a:endParaRPr lang="en-US"/>
        </a:p>
      </dgm:t>
    </dgm:pt>
    <dgm:pt modelId="{CB89E10F-713D-6342-87D8-BB2D2AFE63A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Hands by our side</a:t>
          </a:r>
        </a:p>
      </dgm:t>
    </dgm:pt>
    <dgm:pt modelId="{B96392AE-2DA6-D342-BE29-EF909C4409F2}" type="parTrans" cxnId="{A15AF26E-5AF6-5244-8DCC-9D8E922F78CE}">
      <dgm:prSet/>
      <dgm:spPr/>
      <dgm:t>
        <a:bodyPr/>
        <a:lstStyle/>
        <a:p>
          <a:endParaRPr lang="en-US"/>
        </a:p>
      </dgm:t>
    </dgm:pt>
    <dgm:pt modelId="{8DC53FFC-869D-7546-9D20-D20F25407339}" type="sibTrans" cxnId="{A15AF26E-5AF6-5244-8DCC-9D8E922F78CE}">
      <dgm:prSet/>
      <dgm:spPr/>
      <dgm:t>
        <a:bodyPr/>
        <a:lstStyle/>
        <a:p>
          <a:endParaRPr lang="en-US"/>
        </a:p>
      </dgm:t>
    </dgm:pt>
    <dgm:pt modelId="{005F0741-5B11-9E49-B276-BA977A254C1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Keep left in corridor</a:t>
          </a:r>
        </a:p>
      </dgm:t>
    </dgm:pt>
    <dgm:pt modelId="{B12D1838-B1D4-BD44-9ECC-C0910A90EAB1}" type="parTrans" cxnId="{2E95F082-4CB1-394B-9850-32EA0DC09461}">
      <dgm:prSet/>
      <dgm:spPr/>
      <dgm:t>
        <a:bodyPr/>
        <a:lstStyle/>
        <a:p>
          <a:endParaRPr lang="en-US"/>
        </a:p>
      </dgm:t>
    </dgm:pt>
    <dgm:pt modelId="{76C8C4D3-472B-AB48-8DAE-3A22E2BECF20}" type="sibTrans" cxnId="{2E95F082-4CB1-394B-9850-32EA0DC09461}">
      <dgm:prSet/>
      <dgm:spPr/>
      <dgm:t>
        <a:bodyPr/>
        <a:lstStyle/>
        <a:p>
          <a:endParaRPr lang="en-US"/>
        </a:p>
      </dgm:t>
    </dgm:pt>
    <dgm:pt modelId="{B50BD806-4343-5444-A07C-4996788FFF6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No talking</a:t>
          </a:r>
        </a:p>
      </dgm:t>
    </dgm:pt>
    <dgm:pt modelId="{A275728E-8529-144C-9BA0-59E80A4F2084}" type="parTrans" cxnId="{67497F40-5016-9945-93DC-1BAFF16940AC}">
      <dgm:prSet/>
      <dgm:spPr/>
      <dgm:t>
        <a:bodyPr/>
        <a:lstStyle/>
        <a:p>
          <a:endParaRPr lang="en-US"/>
        </a:p>
      </dgm:t>
    </dgm:pt>
    <dgm:pt modelId="{4FF80810-4D7D-6348-867C-058ECAD63E47}" type="sibTrans" cxnId="{67497F40-5016-9945-93DC-1BAFF16940AC}">
      <dgm:prSet/>
      <dgm:spPr/>
      <dgm:t>
        <a:bodyPr/>
        <a:lstStyle/>
        <a:p>
          <a:endParaRPr lang="en-US"/>
        </a:p>
      </dgm:t>
    </dgm:pt>
    <dgm:pt modelId="{37A4DFC5-8189-DE42-BC32-E2D7A8F37C8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Polite door </a:t>
          </a:r>
          <a:r>
            <a:rPr lang="en-US" sz="1600" b="1" dirty="0" err="1">
              <a:solidFill>
                <a:schemeClr val="tx1"/>
              </a:solidFill>
            </a:rPr>
            <a:t>behaviours</a:t>
          </a:r>
          <a:endParaRPr lang="en-US" sz="1600" b="1" dirty="0">
            <a:solidFill>
              <a:schemeClr val="tx1"/>
            </a:solidFill>
          </a:endParaRPr>
        </a:p>
      </dgm:t>
    </dgm:pt>
    <dgm:pt modelId="{263607DC-8DB3-6D40-999C-EAE6EF904C27}" type="parTrans" cxnId="{BFFDA9FB-C605-5541-90C8-824ECFDEFA1A}">
      <dgm:prSet/>
      <dgm:spPr/>
      <dgm:t>
        <a:bodyPr/>
        <a:lstStyle/>
        <a:p>
          <a:endParaRPr lang="en-US"/>
        </a:p>
      </dgm:t>
    </dgm:pt>
    <dgm:pt modelId="{967A1C61-FC68-9247-927E-4E23D71F9C35}" type="sibTrans" cxnId="{BFFDA9FB-C605-5541-90C8-824ECFDEFA1A}">
      <dgm:prSet/>
      <dgm:spPr/>
      <dgm:t>
        <a:bodyPr/>
        <a:lstStyle/>
        <a:p>
          <a:endParaRPr lang="en-US"/>
        </a:p>
      </dgm:t>
    </dgm:pt>
    <dgm:pt modelId="{FA4FFD85-A0EA-DA4D-84C2-FEB0D1612A2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Line order everywhere</a:t>
          </a:r>
        </a:p>
      </dgm:t>
    </dgm:pt>
    <dgm:pt modelId="{2FCB1458-17F0-2A4C-BD55-642FCFB1CC19}" type="parTrans" cxnId="{CC2C5BA5-66BA-B140-AD83-2F9B36D14898}">
      <dgm:prSet/>
      <dgm:spPr/>
      <dgm:t>
        <a:bodyPr/>
        <a:lstStyle/>
        <a:p>
          <a:endParaRPr lang="en-US"/>
        </a:p>
      </dgm:t>
    </dgm:pt>
    <dgm:pt modelId="{7A381CC8-57F9-B845-A3F7-AFC1E95922A9}" type="sibTrans" cxnId="{CC2C5BA5-66BA-B140-AD83-2F9B36D14898}">
      <dgm:prSet/>
      <dgm:spPr/>
      <dgm:t>
        <a:bodyPr/>
        <a:lstStyle/>
        <a:p>
          <a:endParaRPr lang="en-US"/>
        </a:p>
      </dgm:t>
    </dgm:pt>
    <dgm:pt modelId="{7AC4D8CD-3828-C043-A5FE-B7D8F03195B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Single file </a:t>
          </a:r>
        </a:p>
      </dgm:t>
    </dgm:pt>
    <dgm:pt modelId="{F46D9A84-5E23-CC45-8FF3-8B0BB1E0BB2E}" type="parTrans" cxnId="{9E512EBE-668E-0140-96E1-2D48AA92B06F}">
      <dgm:prSet/>
      <dgm:spPr/>
      <dgm:t>
        <a:bodyPr/>
        <a:lstStyle/>
        <a:p>
          <a:endParaRPr lang="en-US"/>
        </a:p>
      </dgm:t>
    </dgm:pt>
    <dgm:pt modelId="{EC9D8356-1AA0-6C41-8777-3FA54B4FD121}" type="sibTrans" cxnId="{9E512EBE-668E-0140-96E1-2D48AA92B06F}">
      <dgm:prSet/>
      <dgm:spPr/>
      <dgm:t>
        <a:bodyPr/>
        <a:lstStyle/>
        <a:p>
          <a:endParaRPr lang="en-US"/>
        </a:p>
      </dgm:t>
    </dgm:pt>
    <dgm:pt modelId="{DCB3C5C0-7349-5443-BE07-D3A60601B94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rgbClr val="C00000"/>
              </a:solidFill>
            </a:rPr>
            <a:t>…Wonderful Walking</a:t>
          </a:r>
        </a:p>
      </dgm:t>
    </dgm:pt>
    <dgm:pt modelId="{611432F6-D98C-2040-9D68-A062AE0D6BA0}" type="parTrans" cxnId="{F5C3D916-F0E3-3D4B-8FA7-FD2C079EF5E1}">
      <dgm:prSet/>
      <dgm:spPr/>
      <dgm:t>
        <a:bodyPr/>
        <a:lstStyle/>
        <a:p>
          <a:endParaRPr lang="en-US"/>
        </a:p>
      </dgm:t>
    </dgm:pt>
    <dgm:pt modelId="{A9FD0F77-441E-F949-A30F-50E346936071}" type="sibTrans" cxnId="{F5C3D916-F0E3-3D4B-8FA7-FD2C079EF5E1}">
      <dgm:prSet/>
      <dgm:spPr/>
      <dgm:t>
        <a:bodyPr/>
        <a:lstStyle/>
        <a:p>
          <a:endParaRPr lang="en-US"/>
        </a:p>
      </dgm:t>
    </dgm:pt>
    <dgm:pt modelId="{767DE101-8C79-F143-B576-49C42FE25F92}">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b="1" dirty="0">
            <a:solidFill>
              <a:srgbClr val="C00000"/>
            </a:solidFill>
          </a:endParaRPr>
        </a:p>
      </dgm:t>
    </dgm:pt>
    <dgm:pt modelId="{A886A9F6-59BE-DF47-8049-E29AA599A645}" type="parTrans" cxnId="{AC48DA53-A467-EB4B-B8E0-61AFD6E1A981}">
      <dgm:prSet/>
      <dgm:spPr/>
      <dgm:t>
        <a:bodyPr/>
        <a:lstStyle/>
        <a:p>
          <a:endParaRPr lang="en-US"/>
        </a:p>
      </dgm:t>
    </dgm:pt>
    <dgm:pt modelId="{7EEBAA85-30FD-A445-85ED-E72E3E06A7E6}" type="sibTrans" cxnId="{AC48DA53-A467-EB4B-B8E0-61AFD6E1A981}">
      <dgm:prSet/>
      <dgm:spPr/>
      <dgm:t>
        <a:bodyPr/>
        <a:lstStyle/>
        <a:p>
          <a:endParaRPr lang="en-US"/>
        </a:p>
      </dgm:t>
    </dgm:pt>
    <dgm:pt modelId="{F1EA5FB4-85CD-A74E-9111-FE3C5244A6C2}">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Look after property </a:t>
          </a:r>
        </a:p>
      </dgm:t>
    </dgm:pt>
    <dgm:pt modelId="{0314BECF-6353-3143-AD2C-5B3BBBA72C27}" type="parTrans" cxnId="{3CB7711A-D763-DB4D-985C-B161C41F6574}">
      <dgm:prSet/>
      <dgm:spPr/>
      <dgm:t>
        <a:bodyPr/>
        <a:lstStyle/>
        <a:p>
          <a:endParaRPr lang="en-US"/>
        </a:p>
      </dgm:t>
    </dgm:pt>
    <dgm:pt modelId="{47D3ACB0-684B-594B-9CC7-29C960F790B6}" type="sibTrans" cxnId="{3CB7711A-D763-DB4D-985C-B161C41F6574}">
      <dgm:prSet/>
      <dgm:spPr/>
      <dgm:t>
        <a:bodyPr/>
        <a:lstStyle/>
        <a:p>
          <a:endParaRPr lang="en-US"/>
        </a:p>
      </dgm:t>
    </dgm:pt>
    <dgm:pt modelId="{7B226299-66B4-0C4C-9E10-848C43004A1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Be on task</a:t>
          </a:r>
        </a:p>
      </dgm:t>
    </dgm:pt>
    <dgm:pt modelId="{B1E68214-5DA4-F046-92B9-D758B5CF92AC}" type="parTrans" cxnId="{ABEFB825-5FFB-4E48-A379-2D66FDB22ECA}">
      <dgm:prSet/>
      <dgm:spPr/>
      <dgm:t>
        <a:bodyPr/>
        <a:lstStyle/>
        <a:p>
          <a:endParaRPr lang="en-US"/>
        </a:p>
      </dgm:t>
    </dgm:pt>
    <dgm:pt modelId="{7E7E7105-EA2A-D442-B124-E7B26621161E}" type="sibTrans" cxnId="{ABEFB825-5FFB-4E48-A379-2D66FDB22ECA}">
      <dgm:prSet/>
      <dgm:spPr/>
      <dgm:t>
        <a:bodyPr/>
        <a:lstStyle/>
        <a:p>
          <a:endParaRPr lang="en-US"/>
        </a:p>
      </dgm:t>
    </dgm:pt>
    <dgm:pt modelId="{4E276768-0484-A04B-8DBC-922455604D5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Tuck our chairs in</a:t>
          </a:r>
        </a:p>
      </dgm:t>
    </dgm:pt>
    <dgm:pt modelId="{BA3AEFA9-1831-3D47-9BC2-71009619EE4C}" type="parTrans" cxnId="{FFC4898D-D4FB-DC41-A5E3-6B37A24AA30D}">
      <dgm:prSet/>
      <dgm:spPr/>
      <dgm:t>
        <a:bodyPr/>
        <a:lstStyle/>
        <a:p>
          <a:endParaRPr lang="en-US"/>
        </a:p>
      </dgm:t>
    </dgm:pt>
    <dgm:pt modelId="{A106A594-41BF-1A43-8079-5D407F551E2F}" type="sibTrans" cxnId="{FFC4898D-D4FB-DC41-A5E3-6B37A24AA30D}">
      <dgm:prSet/>
      <dgm:spPr/>
      <dgm:t>
        <a:bodyPr/>
        <a:lstStyle/>
        <a:p>
          <a:endParaRPr lang="en-US"/>
        </a:p>
      </dgm:t>
    </dgm:pt>
    <dgm:pt modelId="{E203B328-419F-7A42-B40E-95E83AF9CB7D}">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Say Please and Thank you</a:t>
          </a:r>
        </a:p>
      </dgm:t>
    </dgm:pt>
    <dgm:pt modelId="{890F552C-F4EC-114E-9C19-819C0C558F6B}" type="parTrans" cxnId="{3629F661-20A7-A047-BC1F-39CA2336FB14}">
      <dgm:prSet/>
      <dgm:spPr/>
      <dgm:t>
        <a:bodyPr/>
        <a:lstStyle/>
        <a:p>
          <a:endParaRPr lang="en-US"/>
        </a:p>
      </dgm:t>
    </dgm:pt>
    <dgm:pt modelId="{562D8903-868F-2248-97DF-F95BBAABA673}" type="sibTrans" cxnId="{3629F661-20A7-A047-BC1F-39CA2336FB14}">
      <dgm:prSet/>
      <dgm:spPr/>
      <dgm:t>
        <a:bodyPr/>
        <a:lstStyle/>
        <a:p>
          <a:endParaRPr lang="en-US"/>
        </a:p>
      </dgm:t>
    </dgm:pt>
    <dgm:pt modelId="{32429808-7B69-864D-9853-BFED7C8F22EA}" type="pres">
      <dgm:prSet presAssocID="{FC3A2D76-6524-994A-A28D-7B07DB1A3A94}" presName="linearFlow" presStyleCnt="0">
        <dgm:presLayoutVars>
          <dgm:dir/>
          <dgm:animLvl val="lvl"/>
          <dgm:resizeHandles/>
        </dgm:presLayoutVars>
      </dgm:prSet>
      <dgm:spPr/>
      <dgm:t>
        <a:bodyPr/>
        <a:lstStyle/>
        <a:p>
          <a:endParaRPr lang="en-US"/>
        </a:p>
      </dgm:t>
    </dgm:pt>
    <dgm:pt modelId="{65CFDF1D-3205-8E4E-AFB6-BCE310E71647}" type="pres">
      <dgm:prSet presAssocID="{2F15F542-9250-E64D-B1A1-DD35EEAA212A}" presName="compositeNode" presStyleCnt="0">
        <dgm:presLayoutVars>
          <dgm:bulletEnabled val="1"/>
        </dgm:presLayoutVars>
      </dgm:prSet>
      <dgm:spPr/>
    </dgm:pt>
    <dgm:pt modelId="{D82E6ABB-1126-C041-A5A0-1108C396D613}" type="pres">
      <dgm:prSet presAssocID="{2F15F542-9250-E64D-B1A1-DD35EEAA212A}"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1657DD2-0798-0642-9558-3ACC8AB4F6DD}" type="pres">
      <dgm:prSet presAssocID="{2F15F542-9250-E64D-B1A1-DD35EEAA212A}" presName="childNode" presStyleLbl="node1" presStyleIdx="0" presStyleCnt="3" custScaleX="98857" custScaleY="85473">
        <dgm:presLayoutVars>
          <dgm:bulletEnabled val="1"/>
        </dgm:presLayoutVars>
      </dgm:prSet>
      <dgm:spPr/>
      <dgm:t>
        <a:bodyPr/>
        <a:lstStyle/>
        <a:p>
          <a:endParaRPr lang="en-US"/>
        </a:p>
      </dgm:t>
    </dgm:pt>
    <dgm:pt modelId="{7CCC1AB4-92F5-4949-93C3-6E1BD7873AA0}" type="pres">
      <dgm:prSet presAssocID="{2F15F542-9250-E64D-B1A1-DD35EEAA212A}" presName="parentNode" presStyleLbl="revTx" presStyleIdx="0" presStyleCnt="3">
        <dgm:presLayoutVars>
          <dgm:chMax val="0"/>
          <dgm:bulletEnabled val="1"/>
        </dgm:presLayoutVars>
      </dgm:prSet>
      <dgm:spPr/>
      <dgm:t>
        <a:bodyPr/>
        <a:lstStyle/>
        <a:p>
          <a:endParaRPr lang="en-US"/>
        </a:p>
      </dgm:t>
    </dgm:pt>
    <dgm:pt modelId="{D0EABC3F-8B3B-0642-BB3D-EEEC9A22C79D}" type="pres">
      <dgm:prSet presAssocID="{52FA2685-614A-504B-A40D-C94A374F1DF9}" presName="sibTrans" presStyleCnt="0"/>
      <dgm:spPr/>
    </dgm:pt>
    <dgm:pt modelId="{EBA45A4B-FDCD-CF40-989B-5B6234C508FC}" type="pres">
      <dgm:prSet presAssocID="{8C1F888D-2995-0E46-A59A-73D06C5AA455}" presName="compositeNode" presStyleCnt="0">
        <dgm:presLayoutVars>
          <dgm:bulletEnabled val="1"/>
        </dgm:presLayoutVars>
      </dgm:prSet>
      <dgm:spPr/>
    </dgm:pt>
    <dgm:pt modelId="{AD4D9DFC-C2A2-E848-AFB2-3153293B3B82}" type="pres">
      <dgm:prSet presAssocID="{8C1F888D-2995-0E46-A59A-73D06C5AA455}"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7A14A690-910D-3646-857B-2A4C68DCD45C}" type="pres">
      <dgm:prSet presAssocID="{8C1F888D-2995-0E46-A59A-73D06C5AA455}" presName="childNode" presStyleLbl="node1" presStyleIdx="1" presStyleCnt="3" custScaleX="93821" custScaleY="84028">
        <dgm:presLayoutVars>
          <dgm:bulletEnabled val="1"/>
        </dgm:presLayoutVars>
      </dgm:prSet>
      <dgm:spPr/>
      <dgm:t>
        <a:bodyPr/>
        <a:lstStyle/>
        <a:p>
          <a:endParaRPr lang="en-US"/>
        </a:p>
      </dgm:t>
    </dgm:pt>
    <dgm:pt modelId="{65333C32-7867-9C4B-B16F-740E2A91856A}" type="pres">
      <dgm:prSet presAssocID="{8C1F888D-2995-0E46-A59A-73D06C5AA455}" presName="parentNode" presStyleLbl="revTx" presStyleIdx="1" presStyleCnt="3">
        <dgm:presLayoutVars>
          <dgm:chMax val="0"/>
          <dgm:bulletEnabled val="1"/>
        </dgm:presLayoutVars>
      </dgm:prSet>
      <dgm:spPr/>
      <dgm:t>
        <a:bodyPr/>
        <a:lstStyle/>
        <a:p>
          <a:endParaRPr lang="en-US"/>
        </a:p>
      </dgm:t>
    </dgm:pt>
    <dgm:pt modelId="{3020C3D4-E143-7640-BA5A-9164D51138A9}" type="pres">
      <dgm:prSet presAssocID="{A49FCD8E-4B35-7A4C-AC74-F2162CD2E20C}" presName="sibTrans" presStyleCnt="0"/>
      <dgm:spPr/>
    </dgm:pt>
    <dgm:pt modelId="{CF6A3B80-652A-D541-BCC9-40B5E7740435}" type="pres">
      <dgm:prSet presAssocID="{50C3719F-C090-AA4F-9B82-3A4624BF5178}" presName="compositeNode" presStyleCnt="0">
        <dgm:presLayoutVars>
          <dgm:bulletEnabled val="1"/>
        </dgm:presLayoutVars>
      </dgm:prSet>
      <dgm:spPr/>
    </dgm:pt>
    <dgm:pt modelId="{3726418F-15A7-B846-8C25-51B1577DD0F0}" type="pres">
      <dgm:prSet presAssocID="{50C3719F-C090-AA4F-9B82-3A4624BF5178}" presName="image" presStyleLbl="fgImgPlace1" presStyleIdx="2" presStyleCnt="3" custLinFactNeighborX="-17117" custLinFactNeighborY="254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81DAFA3B-36D3-1E42-AA97-F48807332D8E}" type="pres">
      <dgm:prSet presAssocID="{50C3719F-C090-AA4F-9B82-3A4624BF5178}" presName="childNode" presStyleLbl="node1" presStyleIdx="2" presStyleCnt="3" custScaleX="93050" custScaleY="77968" custLinFactNeighborX="2067" custLinFactNeighborY="-4576">
        <dgm:presLayoutVars>
          <dgm:bulletEnabled val="1"/>
        </dgm:presLayoutVars>
      </dgm:prSet>
      <dgm:spPr/>
      <dgm:t>
        <a:bodyPr/>
        <a:lstStyle/>
        <a:p>
          <a:endParaRPr lang="en-US"/>
        </a:p>
      </dgm:t>
    </dgm:pt>
    <dgm:pt modelId="{B2F4D167-1312-D347-9095-7FBD81F9FE41}" type="pres">
      <dgm:prSet presAssocID="{50C3719F-C090-AA4F-9B82-3A4624BF5178}" presName="parentNode" presStyleLbl="revTx" presStyleIdx="2" presStyleCnt="3">
        <dgm:presLayoutVars>
          <dgm:chMax val="0"/>
          <dgm:bulletEnabled val="1"/>
        </dgm:presLayoutVars>
      </dgm:prSet>
      <dgm:spPr/>
      <dgm:t>
        <a:bodyPr/>
        <a:lstStyle/>
        <a:p>
          <a:endParaRPr lang="en-US"/>
        </a:p>
      </dgm:t>
    </dgm:pt>
  </dgm:ptLst>
  <dgm:cxnLst>
    <dgm:cxn modelId="{5E98F375-F9AB-A448-9E61-9BF0E3462C7C}" srcId="{FC3A2D76-6524-994A-A28D-7B07DB1A3A94}" destId="{2F15F542-9250-E64D-B1A1-DD35EEAA212A}" srcOrd="0" destOrd="0" parTransId="{175849D8-3325-7A41-A45B-1D0910932E9A}" sibTransId="{52FA2685-614A-504B-A40D-C94A374F1DF9}"/>
    <dgm:cxn modelId="{B5B941E7-D6FC-2E4F-9A6B-59A6E094808A}" type="presOf" srcId="{005F0741-5B11-9E49-B276-BA977A254C1B}" destId="{7A14A690-910D-3646-857B-2A4C68DCD45C}" srcOrd="0" destOrd="4" presId="urn:microsoft.com/office/officeart/2005/8/layout/hList2"/>
    <dgm:cxn modelId="{ABEFB825-5FFB-4E48-A379-2D66FDB22ECA}" srcId="{50C3719F-C090-AA4F-9B82-3A4624BF5178}" destId="{7B226299-66B4-0C4C-9E10-848C43004A14}" srcOrd="3" destOrd="0" parTransId="{B1E68214-5DA4-F046-92B9-D758B5CF92AC}" sibTransId="{7E7E7105-EA2A-D442-B124-E7B26621161E}"/>
    <dgm:cxn modelId="{91FAA1B9-71E1-C04D-95DC-A0E2C4ACAB00}" type="presOf" srcId="{50C3719F-C090-AA4F-9B82-3A4624BF5178}" destId="{B2F4D167-1312-D347-9095-7FBD81F9FE41}" srcOrd="0" destOrd="0" presId="urn:microsoft.com/office/officeart/2005/8/layout/hList2"/>
    <dgm:cxn modelId="{AC48DA53-A467-EB4B-B8E0-61AFD6E1A981}" srcId="{8C1F888D-2995-0E46-A59A-73D06C5AA455}" destId="{767DE101-8C79-F143-B576-49C42FE25F92}" srcOrd="7" destOrd="0" parTransId="{A886A9F6-59BE-DF47-8049-E29AA599A645}" sibTransId="{7EEBAA85-30FD-A445-85ED-E72E3E06A7E6}"/>
    <dgm:cxn modelId="{3D10856C-357C-044A-85ED-AF0D3D9B9FD3}" srcId="{2F15F542-9250-E64D-B1A1-DD35EEAA212A}" destId="{F2C18C84-24CB-A142-BBB4-C369C3DC0567}" srcOrd="1" destOrd="0" parTransId="{AB7BEAE4-2FC1-8A4C-BFBE-45F0F006634D}" sibTransId="{2BCC001D-58F5-0741-9C99-6755ABE41454}"/>
    <dgm:cxn modelId="{A4CC0323-88C2-5446-AE44-60F95792F031}" type="presOf" srcId="{BD4F3162-6888-6F4F-A321-F73945816B37}" destId="{01657DD2-0798-0642-9558-3ACC8AB4F6DD}" srcOrd="0" destOrd="3" presId="urn:microsoft.com/office/officeart/2005/8/layout/hList2"/>
    <dgm:cxn modelId="{65993B72-4E42-1A4B-90AB-2B2EBC6795A0}" type="presOf" srcId="{FA4FFD85-A0EA-DA4D-84C2-FEB0D1612A29}" destId="{7A14A690-910D-3646-857B-2A4C68DCD45C}" srcOrd="0" destOrd="1" presId="urn:microsoft.com/office/officeart/2005/8/layout/hList2"/>
    <dgm:cxn modelId="{8CBFA351-BA6D-3545-8EF3-60513A0D044B}" type="presOf" srcId="{CB89E10F-713D-6342-87D8-BB2D2AFE63AB}" destId="{7A14A690-910D-3646-857B-2A4C68DCD45C}" srcOrd="0" destOrd="3" presId="urn:microsoft.com/office/officeart/2005/8/layout/hList2"/>
    <dgm:cxn modelId="{9E512EBE-668E-0140-96E1-2D48AA92B06F}" srcId="{8C1F888D-2995-0E46-A59A-73D06C5AA455}" destId="{7AC4D8CD-3828-C043-A5FE-B7D8F03195B6}" srcOrd="2" destOrd="0" parTransId="{F46D9A84-5E23-CC45-8FF3-8B0BB1E0BB2E}" sibTransId="{EC9D8356-1AA0-6C41-8777-3FA54B4FD121}"/>
    <dgm:cxn modelId="{BFFDA9FB-C605-5541-90C8-824ECFDEFA1A}" srcId="{8C1F888D-2995-0E46-A59A-73D06C5AA455}" destId="{37A4DFC5-8189-DE42-BC32-E2D7A8F37C89}" srcOrd="6" destOrd="0" parTransId="{263607DC-8DB3-6D40-999C-EAE6EF904C27}" sibTransId="{967A1C61-FC68-9247-927E-4E23D71F9C35}"/>
    <dgm:cxn modelId="{A5C70184-F6DA-C14C-B83F-2B4165BF331A}" srcId="{FC3A2D76-6524-994A-A28D-7B07DB1A3A94}" destId="{8C1F888D-2995-0E46-A59A-73D06C5AA455}" srcOrd="1" destOrd="0" parTransId="{E0FEFFCD-DDFF-1841-AA39-A020B12F25B7}" sibTransId="{A49FCD8E-4B35-7A4C-AC74-F2162CD2E20C}"/>
    <dgm:cxn modelId="{7085DA63-0C0B-1141-9C03-C14B5C7008C2}" type="presOf" srcId="{767DE101-8C79-F143-B576-49C42FE25F92}" destId="{7A14A690-910D-3646-857B-2A4C68DCD45C}" srcOrd="0" destOrd="7" presId="urn:microsoft.com/office/officeart/2005/8/layout/hList2"/>
    <dgm:cxn modelId="{FFC4898D-D4FB-DC41-A5E3-6B37A24AA30D}" srcId="{50C3719F-C090-AA4F-9B82-3A4624BF5178}" destId="{4E276768-0484-A04B-8DBC-922455604D54}" srcOrd="5" destOrd="0" parTransId="{BA3AEFA9-1831-3D47-9BC2-71009619EE4C}" sibTransId="{A106A594-41BF-1A43-8079-5D407F551E2F}"/>
    <dgm:cxn modelId="{3CB7711A-D763-DB4D-985C-B161C41F6574}" srcId="{50C3719F-C090-AA4F-9B82-3A4624BF5178}" destId="{F1EA5FB4-85CD-A74E-9111-FE3C5244A6C2}" srcOrd="2" destOrd="0" parTransId="{0314BECF-6353-3143-AD2C-5B3BBBA72C27}" sibTransId="{47D3ACB0-684B-594B-9CC7-29C960F790B6}"/>
    <dgm:cxn modelId="{34B2DE15-B6B5-424B-8DF2-428125FCAD47}" type="presOf" srcId="{F2C18C84-24CB-A142-BBB4-C369C3DC0567}" destId="{01657DD2-0798-0642-9558-3ACC8AB4F6DD}" srcOrd="0" destOrd="1" presId="urn:microsoft.com/office/officeart/2005/8/layout/hList2"/>
    <dgm:cxn modelId="{67497F40-5016-9945-93DC-1BAFF16940AC}" srcId="{8C1F888D-2995-0E46-A59A-73D06C5AA455}" destId="{B50BD806-4343-5444-A07C-4996788FFF66}" srcOrd="5" destOrd="0" parTransId="{A275728E-8529-144C-9BA0-59E80A4F2084}" sibTransId="{4FF80810-4D7D-6348-867C-058ECAD63E47}"/>
    <dgm:cxn modelId="{F2D900F8-2177-4648-BC12-9ABABDCE54B7}" srcId="{50C3719F-C090-AA4F-9B82-3A4624BF5178}" destId="{82CFC19B-9ACA-6A45-B5AF-032AF38D1810}" srcOrd="6" destOrd="0" parTransId="{85ABCB10-6978-2340-A666-D9C2C68C97DF}" sibTransId="{5575D085-3B8B-5940-9FE5-8D7EEB904F39}"/>
    <dgm:cxn modelId="{1E70A33A-F8F7-BD47-A424-2C19AA033454}" type="presOf" srcId="{8C1F888D-2995-0E46-A59A-73D06C5AA455}" destId="{65333C32-7867-9C4B-B16F-740E2A91856A}" srcOrd="0" destOrd="0" presId="urn:microsoft.com/office/officeart/2005/8/layout/hList2"/>
    <dgm:cxn modelId="{D08051C4-6942-C641-8268-D37FD208010B}" type="presOf" srcId="{7B226299-66B4-0C4C-9E10-848C43004A14}" destId="{81DAFA3B-36D3-1E42-AA97-F48807332D8E}" srcOrd="0" destOrd="3" presId="urn:microsoft.com/office/officeart/2005/8/layout/hList2"/>
    <dgm:cxn modelId="{2C5C2C8D-38F2-1E48-8CF1-8F107D23DAF8}" srcId="{2F15F542-9250-E64D-B1A1-DD35EEAA212A}" destId="{1DFBEA8D-A7EA-5C4A-BB13-D96A70665B99}" srcOrd="2" destOrd="0" parTransId="{E97D1BEF-126E-3941-9EA7-BCF22A38011F}" sibTransId="{4FC0AA15-F78E-E44C-A5BA-F80D4E4FCB38}"/>
    <dgm:cxn modelId="{3AEAE77C-4E03-7243-B72A-586300CF1A7F}" srcId="{2F15F542-9250-E64D-B1A1-DD35EEAA212A}" destId="{BD4F3162-6888-6F4F-A321-F73945816B37}" srcOrd="3" destOrd="0" parTransId="{19FC4650-9E22-DE40-8092-37AD425EC909}" sibTransId="{58B60C83-6EB0-F240-A82E-71F2C89B92F7}"/>
    <dgm:cxn modelId="{5D2884D2-A440-5B45-826C-42CD169CCC11}" type="presOf" srcId="{2F15F542-9250-E64D-B1A1-DD35EEAA212A}" destId="{7CCC1AB4-92F5-4949-93C3-6E1BD7873AA0}" srcOrd="0" destOrd="0" presId="urn:microsoft.com/office/officeart/2005/8/layout/hList2"/>
    <dgm:cxn modelId="{353D910C-2633-484E-859D-771A81148DB3}" type="presOf" srcId="{B50BD806-4343-5444-A07C-4996788FFF66}" destId="{7A14A690-910D-3646-857B-2A4C68DCD45C}" srcOrd="0" destOrd="5" presId="urn:microsoft.com/office/officeart/2005/8/layout/hList2"/>
    <dgm:cxn modelId="{A1FCF399-42CC-F042-9BE2-92D8B6EDCCC6}" type="presOf" srcId="{7AC4D8CD-3828-C043-A5FE-B7D8F03195B6}" destId="{7A14A690-910D-3646-857B-2A4C68DCD45C}" srcOrd="0" destOrd="2" presId="urn:microsoft.com/office/officeart/2005/8/layout/hList2"/>
    <dgm:cxn modelId="{6228D510-64DF-7446-91BC-5528F1CA1889}" type="presOf" srcId="{09E05E85-A468-654D-8227-A64584311574}" destId="{01657DD2-0798-0642-9558-3ACC8AB4F6DD}" srcOrd="0" destOrd="4" presId="urn:microsoft.com/office/officeart/2005/8/layout/hList2"/>
    <dgm:cxn modelId="{F496850A-73A8-7549-AA2E-0DAFA8311305}" type="presOf" srcId="{E203B328-419F-7A42-B40E-95E83AF9CB7D}" destId="{81DAFA3B-36D3-1E42-AA97-F48807332D8E}" srcOrd="0" destOrd="4" presId="urn:microsoft.com/office/officeart/2005/8/layout/hList2"/>
    <dgm:cxn modelId="{CC2C5BA5-66BA-B140-AD83-2F9B36D14898}" srcId="{8C1F888D-2995-0E46-A59A-73D06C5AA455}" destId="{FA4FFD85-A0EA-DA4D-84C2-FEB0D1612A29}" srcOrd="1" destOrd="0" parTransId="{2FCB1458-17F0-2A4C-BD55-642FCFB1CC19}" sibTransId="{7A381CC8-57F9-B845-A3F7-AFC1E95922A9}"/>
    <dgm:cxn modelId="{2CDB477C-2193-A645-8CD4-45CB6566D472}" srcId="{2F15F542-9250-E64D-B1A1-DD35EEAA212A}" destId="{09E05E85-A468-654D-8227-A64584311574}" srcOrd="4" destOrd="0" parTransId="{C626D6A6-7BE4-3A4A-94D7-46C0256AB44A}" sibTransId="{32536012-04D6-C943-AECE-5DA67A0067FE}"/>
    <dgm:cxn modelId="{B5E7B057-9125-FB40-BC8E-5C5D11EBCCB4}" type="presOf" srcId="{FC3A2D76-6524-994A-A28D-7B07DB1A3A94}" destId="{32429808-7B69-864D-9853-BFED7C8F22EA}" srcOrd="0" destOrd="0" presId="urn:microsoft.com/office/officeart/2005/8/layout/hList2"/>
    <dgm:cxn modelId="{3629F661-20A7-A047-BC1F-39CA2336FB14}" srcId="{50C3719F-C090-AA4F-9B82-3A4624BF5178}" destId="{E203B328-419F-7A42-B40E-95E83AF9CB7D}" srcOrd="4" destOrd="0" parTransId="{890F552C-F4EC-114E-9C19-819C0C558F6B}" sibTransId="{562D8903-868F-2248-97DF-F95BBAABA673}"/>
    <dgm:cxn modelId="{5FC922A4-8544-2542-BF34-46869D55259E}" type="presOf" srcId="{4E276768-0484-A04B-8DBC-922455604D54}" destId="{81DAFA3B-36D3-1E42-AA97-F48807332D8E}" srcOrd="0" destOrd="5" presId="urn:microsoft.com/office/officeart/2005/8/layout/hList2"/>
    <dgm:cxn modelId="{755367BE-2D3D-4840-9F70-64C70AC6AB6E}" type="presOf" srcId="{9C1A6810-772D-3C41-ADB0-7C4AD3698BEF}" destId="{7A14A690-910D-3646-857B-2A4C68DCD45C}" srcOrd="0" destOrd="0" presId="urn:microsoft.com/office/officeart/2005/8/layout/hList2"/>
    <dgm:cxn modelId="{2A596535-C7B0-0849-B267-8F03D4D1924B}" srcId="{50C3719F-C090-AA4F-9B82-3A4624BF5178}" destId="{92434966-31DE-CF4A-A917-7EE899EF621F}" srcOrd="0" destOrd="0" parTransId="{74BF0FFD-7CFE-8346-ABC5-8BDB9FB4FCBC}" sibTransId="{C9C0364E-FAAE-B641-86A0-42E81595C28D}"/>
    <dgm:cxn modelId="{075ABB47-6B5C-5242-8EF2-2B1EB95E3CC8}" type="presOf" srcId="{56FD3D91-4937-0D40-BAE4-82E8E7903AAB}" destId="{01657DD2-0798-0642-9558-3ACC8AB4F6DD}" srcOrd="0" destOrd="0" presId="urn:microsoft.com/office/officeart/2005/8/layout/hList2"/>
    <dgm:cxn modelId="{F2AAA054-095B-3547-A0D7-ECF985112BB8}" type="presOf" srcId="{DCB3C5C0-7349-5443-BE07-D3A60601B94B}" destId="{7A14A690-910D-3646-857B-2A4C68DCD45C}" srcOrd="0" destOrd="8" presId="urn:microsoft.com/office/officeart/2005/8/layout/hList2"/>
    <dgm:cxn modelId="{699157CF-2732-A04A-A130-8678E35DC5A3}" type="presOf" srcId="{F1EA5FB4-85CD-A74E-9111-FE3C5244A6C2}" destId="{81DAFA3B-36D3-1E42-AA97-F48807332D8E}" srcOrd="0" destOrd="2" presId="urn:microsoft.com/office/officeart/2005/8/layout/hList2"/>
    <dgm:cxn modelId="{14B4209E-A045-D64C-B188-B9A9DDE9C5A0}" srcId="{50C3719F-C090-AA4F-9B82-3A4624BF5178}" destId="{4A2379F9-35BF-FA4D-BDFA-437EBBECF6E4}" srcOrd="1" destOrd="0" parTransId="{04DE4E97-2AEA-0B4F-B25F-9E1935D66689}" sibTransId="{931476D8-B034-9D4D-BE60-71C1DB80B539}"/>
    <dgm:cxn modelId="{B34A4B4E-70B9-4C4B-9907-5933C81BF628}" srcId="{8C1F888D-2995-0E46-A59A-73D06C5AA455}" destId="{9C1A6810-772D-3C41-ADB0-7C4AD3698BEF}" srcOrd="0" destOrd="0" parTransId="{FB16CEBD-6ABB-9848-900F-E53DB0FB342B}" sibTransId="{DAA12EC4-2158-1244-BFD0-A3ACB064AED2}"/>
    <dgm:cxn modelId="{2E95F082-4CB1-394B-9850-32EA0DC09461}" srcId="{8C1F888D-2995-0E46-A59A-73D06C5AA455}" destId="{005F0741-5B11-9E49-B276-BA977A254C1B}" srcOrd="4" destOrd="0" parTransId="{B12D1838-B1D4-BD44-9ECC-C0910A90EAB1}" sibTransId="{76C8C4D3-472B-AB48-8DAE-3A22E2BECF20}"/>
    <dgm:cxn modelId="{3F76D84D-1B82-0D46-B6B2-054F43E115BA}" type="presOf" srcId="{1DFBEA8D-A7EA-5C4A-BB13-D96A70665B99}" destId="{01657DD2-0798-0642-9558-3ACC8AB4F6DD}" srcOrd="0" destOrd="2" presId="urn:microsoft.com/office/officeart/2005/8/layout/hList2"/>
    <dgm:cxn modelId="{AFDBAAB3-F65A-8344-B574-4BEDF712B269}" type="presOf" srcId="{92434966-31DE-CF4A-A917-7EE899EF621F}" destId="{81DAFA3B-36D3-1E42-AA97-F48807332D8E}" srcOrd="0" destOrd="0" presId="urn:microsoft.com/office/officeart/2005/8/layout/hList2"/>
    <dgm:cxn modelId="{F5C3D916-F0E3-3D4B-8FA7-FD2C079EF5E1}" srcId="{8C1F888D-2995-0E46-A59A-73D06C5AA455}" destId="{DCB3C5C0-7349-5443-BE07-D3A60601B94B}" srcOrd="8" destOrd="0" parTransId="{611432F6-D98C-2040-9D68-A062AE0D6BA0}" sibTransId="{A9FD0F77-441E-F949-A30F-50E346936071}"/>
    <dgm:cxn modelId="{600332FA-60AE-0F4F-B434-FBF5711FBFD7}" type="presOf" srcId="{37A4DFC5-8189-DE42-BC32-E2D7A8F37C89}" destId="{7A14A690-910D-3646-857B-2A4C68DCD45C}" srcOrd="0" destOrd="6" presId="urn:microsoft.com/office/officeart/2005/8/layout/hList2"/>
    <dgm:cxn modelId="{5F05CEA6-2041-D848-B0A1-7980E39195BC}" srcId="{FC3A2D76-6524-994A-A28D-7B07DB1A3A94}" destId="{50C3719F-C090-AA4F-9B82-3A4624BF5178}" srcOrd="2" destOrd="0" parTransId="{ECE92DAB-01B8-B149-B22F-70A361A15471}" sibTransId="{3D04315D-033F-1244-BBB7-FDD88D8EB74B}"/>
    <dgm:cxn modelId="{6F73396C-323E-FC40-B7E9-E8FEF7421329}" type="presOf" srcId="{4A2379F9-35BF-FA4D-BDFA-437EBBECF6E4}" destId="{81DAFA3B-36D3-1E42-AA97-F48807332D8E}" srcOrd="0" destOrd="1" presId="urn:microsoft.com/office/officeart/2005/8/layout/hList2"/>
    <dgm:cxn modelId="{92C9FFE4-6AC3-7C48-A757-92A9727644D4}" srcId="{2F15F542-9250-E64D-B1A1-DD35EEAA212A}" destId="{56FD3D91-4937-0D40-BAE4-82E8E7903AAB}" srcOrd="0" destOrd="0" parTransId="{FB19EF2E-66CB-624F-94A2-7F57BCDA834F}" sibTransId="{D9316666-2C12-A444-BA1A-B0109A68BD13}"/>
    <dgm:cxn modelId="{BA19A7BD-061A-E648-8049-4F7BB6B724FB}" type="presOf" srcId="{82CFC19B-9ACA-6A45-B5AF-032AF38D1810}" destId="{81DAFA3B-36D3-1E42-AA97-F48807332D8E}" srcOrd="0" destOrd="6" presId="urn:microsoft.com/office/officeart/2005/8/layout/hList2"/>
    <dgm:cxn modelId="{A15AF26E-5AF6-5244-8DCC-9D8E922F78CE}" srcId="{8C1F888D-2995-0E46-A59A-73D06C5AA455}" destId="{CB89E10F-713D-6342-87D8-BB2D2AFE63AB}" srcOrd="3" destOrd="0" parTransId="{B96392AE-2DA6-D342-BE29-EF909C4409F2}" sibTransId="{8DC53FFC-869D-7546-9D20-D20F25407339}"/>
    <dgm:cxn modelId="{63507E8D-37E5-0A4C-AA8A-ED9EE7F04E43}" type="presParOf" srcId="{32429808-7B69-864D-9853-BFED7C8F22EA}" destId="{65CFDF1D-3205-8E4E-AFB6-BCE310E71647}" srcOrd="0" destOrd="0" presId="urn:microsoft.com/office/officeart/2005/8/layout/hList2"/>
    <dgm:cxn modelId="{62AAB58A-39AA-BC43-82F4-F3B1C1D53152}" type="presParOf" srcId="{65CFDF1D-3205-8E4E-AFB6-BCE310E71647}" destId="{D82E6ABB-1126-C041-A5A0-1108C396D613}" srcOrd="0" destOrd="0" presId="urn:microsoft.com/office/officeart/2005/8/layout/hList2"/>
    <dgm:cxn modelId="{6DA3F1C5-99C7-2046-947F-D69FB3D409A9}" type="presParOf" srcId="{65CFDF1D-3205-8E4E-AFB6-BCE310E71647}" destId="{01657DD2-0798-0642-9558-3ACC8AB4F6DD}" srcOrd="1" destOrd="0" presId="urn:microsoft.com/office/officeart/2005/8/layout/hList2"/>
    <dgm:cxn modelId="{8701FC97-84AC-7E4D-9CC6-6D51457B0DC8}" type="presParOf" srcId="{65CFDF1D-3205-8E4E-AFB6-BCE310E71647}" destId="{7CCC1AB4-92F5-4949-93C3-6E1BD7873AA0}" srcOrd="2" destOrd="0" presId="urn:microsoft.com/office/officeart/2005/8/layout/hList2"/>
    <dgm:cxn modelId="{5BFCBCCE-1915-3947-A96D-BD3775D48C86}" type="presParOf" srcId="{32429808-7B69-864D-9853-BFED7C8F22EA}" destId="{D0EABC3F-8B3B-0642-BB3D-EEEC9A22C79D}" srcOrd="1" destOrd="0" presId="urn:microsoft.com/office/officeart/2005/8/layout/hList2"/>
    <dgm:cxn modelId="{746F264A-B8E5-9846-9A57-A470B9E51C28}" type="presParOf" srcId="{32429808-7B69-864D-9853-BFED7C8F22EA}" destId="{EBA45A4B-FDCD-CF40-989B-5B6234C508FC}" srcOrd="2" destOrd="0" presId="urn:microsoft.com/office/officeart/2005/8/layout/hList2"/>
    <dgm:cxn modelId="{154C2599-F363-3242-B5B2-F6B7E2795149}" type="presParOf" srcId="{EBA45A4B-FDCD-CF40-989B-5B6234C508FC}" destId="{AD4D9DFC-C2A2-E848-AFB2-3153293B3B82}" srcOrd="0" destOrd="0" presId="urn:microsoft.com/office/officeart/2005/8/layout/hList2"/>
    <dgm:cxn modelId="{E939F0B4-0FDA-7B4A-99B6-06199B155134}" type="presParOf" srcId="{EBA45A4B-FDCD-CF40-989B-5B6234C508FC}" destId="{7A14A690-910D-3646-857B-2A4C68DCD45C}" srcOrd="1" destOrd="0" presId="urn:microsoft.com/office/officeart/2005/8/layout/hList2"/>
    <dgm:cxn modelId="{5909101B-B726-C54D-9FFF-23CDC0212EF8}" type="presParOf" srcId="{EBA45A4B-FDCD-CF40-989B-5B6234C508FC}" destId="{65333C32-7867-9C4B-B16F-740E2A91856A}" srcOrd="2" destOrd="0" presId="urn:microsoft.com/office/officeart/2005/8/layout/hList2"/>
    <dgm:cxn modelId="{EF25BD23-9737-A044-8D53-BBA7F9786713}" type="presParOf" srcId="{32429808-7B69-864D-9853-BFED7C8F22EA}" destId="{3020C3D4-E143-7640-BA5A-9164D51138A9}" srcOrd="3" destOrd="0" presId="urn:microsoft.com/office/officeart/2005/8/layout/hList2"/>
    <dgm:cxn modelId="{F0EDF14B-2E1F-EE4A-8850-8642E20747AA}" type="presParOf" srcId="{32429808-7B69-864D-9853-BFED7C8F22EA}" destId="{CF6A3B80-652A-D541-BCC9-40B5E7740435}" srcOrd="4" destOrd="0" presId="urn:microsoft.com/office/officeart/2005/8/layout/hList2"/>
    <dgm:cxn modelId="{4A30E435-BFC3-0D4C-9F28-13F257DC7E78}" type="presParOf" srcId="{CF6A3B80-652A-D541-BCC9-40B5E7740435}" destId="{3726418F-15A7-B846-8C25-51B1577DD0F0}" srcOrd="0" destOrd="0" presId="urn:microsoft.com/office/officeart/2005/8/layout/hList2"/>
    <dgm:cxn modelId="{9737C932-7B17-E846-9B0F-78B931069883}" type="presParOf" srcId="{CF6A3B80-652A-D541-BCC9-40B5E7740435}" destId="{81DAFA3B-36D3-1E42-AA97-F48807332D8E}" srcOrd="1" destOrd="0" presId="urn:microsoft.com/office/officeart/2005/8/layout/hList2"/>
    <dgm:cxn modelId="{49A4C50F-CAE9-5748-871B-9C9037397535}" type="presParOf" srcId="{CF6A3B80-652A-D541-BCC9-40B5E7740435}" destId="{B2F4D167-1312-D347-9095-7FBD81F9FE41}"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C3A2D76-6524-994A-A28D-7B07DB1A3A94}"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en-US"/>
        </a:p>
      </dgm:t>
    </dgm:pt>
    <dgm:pt modelId="{2F15F542-9250-E64D-B1A1-DD35EEAA212A}">
      <dgm:prSet phldrT="[Text]"/>
      <dgm:spPr/>
      <dgm:t>
        <a:bodyPr/>
        <a:lstStyle/>
        <a:p>
          <a:r>
            <a:rPr lang="en-US" dirty="0"/>
            <a:t>Stepped Boundaries</a:t>
          </a:r>
        </a:p>
      </dgm:t>
    </dgm:pt>
    <dgm:pt modelId="{175849D8-3325-7A41-A45B-1D0910932E9A}" type="parTrans" cxnId="{5E98F375-F9AB-A448-9E61-9BF0E3462C7C}">
      <dgm:prSet/>
      <dgm:spPr/>
      <dgm:t>
        <a:bodyPr/>
        <a:lstStyle/>
        <a:p>
          <a:endParaRPr lang="en-US"/>
        </a:p>
      </dgm:t>
    </dgm:pt>
    <dgm:pt modelId="{52FA2685-614A-504B-A40D-C94A374F1DF9}" type="sibTrans" cxnId="{5E98F375-F9AB-A448-9E61-9BF0E3462C7C}">
      <dgm:prSet/>
      <dgm:spPr/>
      <dgm:t>
        <a:bodyPr/>
        <a:lstStyle/>
        <a:p>
          <a:endParaRPr lang="en-US"/>
        </a:p>
      </dgm:t>
    </dgm:pt>
    <dgm:pt modelId="{8C1F888D-2995-0E46-A59A-73D06C5AA455}">
      <dgm:prSet phldrT="[Text]" custT="1"/>
      <dgm:spPr/>
      <dgm:t>
        <a:bodyPr/>
        <a:lstStyle/>
        <a:p>
          <a:r>
            <a:rPr lang="en-US" sz="2800" dirty="0" err="1"/>
            <a:t>Microscripts</a:t>
          </a:r>
          <a:r>
            <a:rPr lang="en-US" sz="2800" dirty="0"/>
            <a:t> and Mantras</a:t>
          </a:r>
        </a:p>
      </dgm:t>
    </dgm:pt>
    <dgm:pt modelId="{E0FEFFCD-DDFF-1841-AA39-A020B12F25B7}" type="parTrans" cxnId="{A5C70184-F6DA-C14C-B83F-2B4165BF331A}">
      <dgm:prSet/>
      <dgm:spPr/>
      <dgm:t>
        <a:bodyPr/>
        <a:lstStyle/>
        <a:p>
          <a:endParaRPr lang="en-US"/>
        </a:p>
      </dgm:t>
    </dgm:pt>
    <dgm:pt modelId="{A49FCD8E-4B35-7A4C-AC74-F2162CD2E20C}" type="sibTrans" cxnId="{A5C70184-F6DA-C14C-B83F-2B4165BF331A}">
      <dgm:prSet/>
      <dgm:spPr/>
      <dgm:t>
        <a:bodyPr/>
        <a:lstStyle/>
        <a:p>
          <a:endParaRPr lang="en-US"/>
        </a:p>
      </dgm:t>
    </dgm:pt>
    <dgm:pt modelId="{9C1A6810-772D-3C41-ADB0-7C4AD3698BE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use </a:t>
          </a:r>
        </a:p>
      </dgm:t>
    </dgm:pt>
    <dgm:pt modelId="{FB16CEBD-6ABB-9848-900F-E53DB0FB342B}" type="parTrans" cxnId="{B34A4B4E-70B9-4C4B-9907-5933C81BF628}">
      <dgm:prSet/>
      <dgm:spPr/>
      <dgm:t>
        <a:bodyPr/>
        <a:lstStyle/>
        <a:p>
          <a:endParaRPr lang="en-US"/>
        </a:p>
      </dgm:t>
    </dgm:pt>
    <dgm:pt modelId="{DAA12EC4-2158-1244-BFD0-A3ACB064AED2}" type="sibTrans" cxnId="{B34A4B4E-70B9-4C4B-9907-5933C81BF628}">
      <dgm:prSet/>
      <dgm:spPr/>
      <dgm:t>
        <a:bodyPr/>
        <a:lstStyle/>
        <a:p>
          <a:endParaRPr lang="en-US"/>
        </a:p>
      </dgm:t>
    </dgm:pt>
    <dgm:pt modelId="{50C3719F-C090-AA4F-9B82-3A4624BF5178}">
      <dgm:prSet phldrT="[Text]" custT="1"/>
      <dgm:spPr/>
      <dgm:t>
        <a:bodyPr/>
        <a:lstStyle/>
        <a:p>
          <a:r>
            <a:rPr lang="en-US" sz="2400" dirty="0"/>
            <a:t>RESTORATIVE QUESTIONS </a:t>
          </a:r>
        </a:p>
      </dgm:t>
    </dgm:pt>
    <dgm:pt modelId="{ECE92DAB-01B8-B149-B22F-70A361A15471}" type="parTrans" cxnId="{5F05CEA6-2041-D848-B0A1-7980E39195BC}">
      <dgm:prSet/>
      <dgm:spPr/>
      <dgm:t>
        <a:bodyPr/>
        <a:lstStyle/>
        <a:p>
          <a:endParaRPr lang="en-US"/>
        </a:p>
      </dgm:t>
    </dgm:pt>
    <dgm:pt modelId="{3D04315D-033F-1244-BBB7-FDD88D8EB74B}" type="sibTrans" cxnId="{5F05CEA6-2041-D848-B0A1-7980E39195BC}">
      <dgm:prSet/>
      <dgm:spPr/>
      <dgm:t>
        <a:bodyPr/>
        <a:lstStyle/>
        <a:p>
          <a:endParaRPr lang="en-US"/>
        </a:p>
      </dgm:t>
    </dgm:pt>
    <dgm:pt modelId="{92434966-31DE-CF4A-A917-7EE899EF621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Restorative follow up we will use</a:t>
          </a:r>
        </a:p>
      </dgm:t>
    </dgm:pt>
    <dgm:pt modelId="{74BF0FFD-7CFE-8346-ABC5-8BDB9FB4FCBC}" type="parTrans" cxnId="{2A596535-C7B0-0849-B267-8F03D4D1924B}">
      <dgm:prSet/>
      <dgm:spPr/>
      <dgm:t>
        <a:bodyPr/>
        <a:lstStyle/>
        <a:p>
          <a:endParaRPr lang="en-US"/>
        </a:p>
      </dgm:t>
    </dgm:pt>
    <dgm:pt modelId="{C9C0364E-FAAE-B641-86A0-42E81595C28D}" type="sibTrans" cxnId="{2A596535-C7B0-0849-B267-8F03D4D1924B}">
      <dgm:prSet/>
      <dgm:spPr/>
      <dgm:t>
        <a:bodyPr/>
        <a:lstStyle/>
        <a:p>
          <a:endParaRPr lang="en-US"/>
        </a:p>
      </dgm:t>
    </dgm:pt>
    <dgm:pt modelId="{56FD3D91-4937-0D40-BAE4-82E8E7903AA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use…</a:t>
          </a:r>
          <a:endParaRPr lang="en-US" sz="1600" dirty="0"/>
        </a:p>
      </dgm:t>
    </dgm:pt>
    <dgm:pt modelId="{FB19EF2E-66CB-624F-94A2-7F57BCDA834F}" type="parTrans" cxnId="{92C9FFE4-6AC3-7C48-A757-92A9727644D4}">
      <dgm:prSet/>
      <dgm:spPr/>
      <dgm:t>
        <a:bodyPr/>
        <a:lstStyle/>
        <a:p>
          <a:endParaRPr lang="en-US"/>
        </a:p>
      </dgm:t>
    </dgm:pt>
    <dgm:pt modelId="{D9316666-2C12-A444-BA1A-B0109A68BD13}" type="sibTrans" cxnId="{92C9FFE4-6AC3-7C48-A757-92A9727644D4}">
      <dgm:prSet/>
      <dgm:spPr/>
      <dgm:t>
        <a:bodyPr/>
        <a:lstStyle/>
        <a:p>
          <a:endParaRPr lang="en-US"/>
        </a:p>
      </dgm:t>
    </dgm:pt>
    <dgm:pt modelId="{82CFC19B-9ACA-6A45-B5AF-032AF38D1810}">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What happened/what have you thought since?</a:t>
          </a:r>
        </a:p>
      </dgm:t>
    </dgm:pt>
    <dgm:pt modelId="{85ABCB10-6978-2340-A666-D9C2C68C97DF}" type="parTrans" cxnId="{F2D900F8-2177-4648-BC12-9ABABDCE54B7}">
      <dgm:prSet/>
      <dgm:spPr/>
      <dgm:t>
        <a:bodyPr/>
        <a:lstStyle/>
        <a:p>
          <a:endParaRPr lang="en-US"/>
        </a:p>
      </dgm:t>
    </dgm:pt>
    <dgm:pt modelId="{5575D085-3B8B-5940-9FE5-8D7EEB904F39}" type="sibTrans" cxnId="{F2D900F8-2177-4648-BC12-9ABABDCE54B7}">
      <dgm:prSet/>
      <dgm:spPr/>
      <dgm:t>
        <a:bodyPr/>
        <a:lstStyle/>
        <a:p>
          <a:endParaRPr lang="en-US"/>
        </a:p>
      </dgm:t>
    </dgm:pt>
    <dgm:pt modelId="{FA4FFD85-A0EA-DA4D-84C2-FEB0D1612A2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I notice that</a:t>
          </a:r>
        </a:p>
      </dgm:t>
    </dgm:pt>
    <dgm:pt modelId="{2FCB1458-17F0-2A4C-BD55-642FCFB1CC19}" type="parTrans" cxnId="{CC2C5BA5-66BA-B140-AD83-2F9B36D14898}">
      <dgm:prSet/>
      <dgm:spPr/>
      <dgm:t>
        <a:bodyPr/>
        <a:lstStyle/>
        <a:p>
          <a:endParaRPr lang="en-US"/>
        </a:p>
      </dgm:t>
    </dgm:pt>
    <dgm:pt modelId="{7A381CC8-57F9-B845-A3F7-AFC1E95922A9}" type="sibTrans" cxnId="{CC2C5BA5-66BA-B140-AD83-2F9B36D14898}">
      <dgm:prSet/>
      <dgm:spPr/>
      <dgm:t>
        <a:bodyPr/>
        <a:lstStyle/>
        <a:p>
          <a:endParaRPr lang="en-US"/>
        </a:p>
      </dgm:t>
    </dgm:pt>
    <dgm:pt modelId="{4D7F8665-D5B1-8846-8B1A-B19288702707}">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Reminder of the rule</a:t>
          </a:r>
        </a:p>
      </dgm:t>
    </dgm:pt>
    <dgm:pt modelId="{3B4DCE31-9F2D-054A-89EC-56191F5C77ED}" type="parTrans" cxnId="{60F5B2B7-8F5C-B64A-B24A-BA2EAA336418}">
      <dgm:prSet/>
      <dgm:spPr/>
      <dgm:t>
        <a:bodyPr/>
        <a:lstStyle/>
        <a:p>
          <a:endParaRPr lang="en-US"/>
        </a:p>
      </dgm:t>
    </dgm:pt>
    <dgm:pt modelId="{0635D574-AA43-1D41-95CE-48BED5F16FAF}" type="sibTrans" cxnId="{60F5B2B7-8F5C-B64A-B24A-BA2EAA336418}">
      <dgm:prSet/>
      <dgm:spPr/>
      <dgm:t>
        <a:bodyPr/>
        <a:lstStyle/>
        <a:p>
          <a:endParaRPr lang="en-US"/>
        </a:p>
      </dgm:t>
    </dgm:pt>
    <dgm:pt modelId="{120084FD-C401-2245-9C4E-FD068B4CB95E}">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Redirection.. I need you to..</a:t>
          </a:r>
        </a:p>
      </dgm:t>
    </dgm:pt>
    <dgm:pt modelId="{0C5ACF8D-1C37-4F4E-B58B-94068471257B}" type="parTrans" cxnId="{AB9D6BAB-7F38-B349-8F1F-C5525ECE7FD3}">
      <dgm:prSet/>
      <dgm:spPr/>
      <dgm:t>
        <a:bodyPr/>
        <a:lstStyle/>
        <a:p>
          <a:endParaRPr lang="en-US"/>
        </a:p>
      </dgm:t>
    </dgm:pt>
    <dgm:pt modelId="{5862ACFB-6780-854A-9701-CEC2035E42DA}" type="sibTrans" cxnId="{AB9D6BAB-7F38-B349-8F1F-C5525ECE7FD3}">
      <dgm:prSet/>
      <dgm:spPr/>
      <dgm:t>
        <a:bodyPr/>
        <a:lstStyle/>
        <a:p>
          <a:endParaRPr lang="en-US"/>
        </a:p>
      </dgm:t>
    </dgm:pt>
    <dgm:pt modelId="{144B3D7E-2C20-3E42-B18F-E5BA0A5B431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Speak privately to pupil or ‘Ill deal with this at the end of the lesson/day</a:t>
          </a:r>
        </a:p>
      </dgm:t>
    </dgm:pt>
    <dgm:pt modelId="{093525D8-49B7-2741-A542-965C672A89AF}" type="parTrans" cxnId="{457C9821-66F7-C44F-8D9D-43D96E6B8CF0}">
      <dgm:prSet/>
      <dgm:spPr/>
      <dgm:t>
        <a:bodyPr/>
        <a:lstStyle/>
        <a:p>
          <a:endParaRPr lang="en-US"/>
        </a:p>
      </dgm:t>
    </dgm:pt>
    <dgm:pt modelId="{13839DB3-49B2-4B4D-B0AF-2FEB11832DE0}" type="sibTrans" cxnId="{457C9821-66F7-C44F-8D9D-43D96E6B8CF0}">
      <dgm:prSet/>
      <dgm:spPr/>
      <dgm:t>
        <a:bodyPr/>
        <a:lstStyle/>
        <a:p>
          <a:endParaRPr lang="en-US"/>
        </a:p>
      </dgm:t>
    </dgm:pt>
    <dgm:pt modelId="{DAAAD9DA-2822-EA4D-B832-75542DAA1225}">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Direct to calm down area in class</a:t>
          </a:r>
        </a:p>
      </dgm:t>
    </dgm:pt>
    <dgm:pt modelId="{8A14415B-BDE2-4B46-B5F7-F788C5ED5540}" type="parTrans" cxnId="{A721952B-13DD-B24B-BEEA-45C31013F874}">
      <dgm:prSet/>
      <dgm:spPr/>
      <dgm:t>
        <a:bodyPr/>
        <a:lstStyle/>
        <a:p>
          <a:endParaRPr lang="en-US"/>
        </a:p>
      </dgm:t>
    </dgm:pt>
    <dgm:pt modelId="{2BC624F5-8F7B-044C-9B24-E0A981658E8C}" type="sibTrans" cxnId="{A721952B-13DD-B24B-BEEA-45C31013F874}">
      <dgm:prSet/>
      <dgm:spPr/>
      <dgm:t>
        <a:bodyPr/>
        <a:lstStyle/>
        <a:p>
          <a:endParaRPr lang="en-US"/>
        </a:p>
      </dgm:t>
    </dgm:pt>
    <dgm:pt modelId="{4B91BE3C-4A56-1B48-8EDC-AE56178492BC}">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Restorative meeting /conversation …How can I support you..</a:t>
          </a:r>
        </a:p>
      </dgm:t>
    </dgm:pt>
    <dgm:pt modelId="{9005D0C6-C979-D543-9ED3-34082A587BE2}" type="parTrans" cxnId="{D482DA2B-9D54-884B-835D-7C201719B38B}">
      <dgm:prSet/>
      <dgm:spPr/>
      <dgm:t>
        <a:bodyPr/>
        <a:lstStyle/>
        <a:p>
          <a:endParaRPr lang="en-US"/>
        </a:p>
      </dgm:t>
    </dgm:pt>
    <dgm:pt modelId="{83AF3026-AD7F-8346-A12D-E779322D6F5D}" type="sibTrans" cxnId="{D482DA2B-9D54-884B-835D-7C201719B38B}">
      <dgm:prSet/>
      <dgm:spPr/>
      <dgm:t>
        <a:bodyPr/>
        <a:lstStyle/>
        <a:p>
          <a:endParaRPr lang="en-US"/>
        </a:p>
      </dgm:t>
    </dgm:pt>
    <dgm:pt modelId="{8BB4C1BD-8CE1-D14C-A548-1CA6B75EA51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It was the rule about …</a:t>
          </a:r>
        </a:p>
      </dgm:t>
    </dgm:pt>
    <dgm:pt modelId="{7CE43220-BA3D-7440-A146-21E6A485C696}" type="parTrans" cxnId="{03A75F15-D71E-0D49-BE82-9EEF09398C94}">
      <dgm:prSet/>
      <dgm:spPr/>
      <dgm:t>
        <a:bodyPr/>
        <a:lstStyle/>
        <a:p>
          <a:endParaRPr lang="en-US"/>
        </a:p>
      </dgm:t>
    </dgm:pt>
    <dgm:pt modelId="{849881D4-FDE6-E844-BDF9-9D18825FEA0B}" type="sibTrans" cxnId="{03A75F15-D71E-0D49-BE82-9EEF09398C94}">
      <dgm:prSet/>
      <dgm:spPr/>
      <dgm:t>
        <a:bodyPr/>
        <a:lstStyle/>
        <a:p>
          <a:endParaRPr lang="en-US"/>
        </a:p>
      </dgm:t>
    </dgm:pt>
    <dgm:pt modelId="{6ECFBA46-674A-8246-86A9-D0B129EA4171}">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I need you to …</a:t>
          </a:r>
        </a:p>
      </dgm:t>
    </dgm:pt>
    <dgm:pt modelId="{294C21CB-DBAD-034D-88CD-92911E43E076}" type="parTrans" cxnId="{07DF6754-778D-0A4B-A76B-E32FDD579A43}">
      <dgm:prSet/>
      <dgm:spPr/>
      <dgm:t>
        <a:bodyPr/>
        <a:lstStyle/>
        <a:p>
          <a:endParaRPr lang="en-US"/>
        </a:p>
      </dgm:t>
    </dgm:pt>
    <dgm:pt modelId="{8788B134-AA4D-E84E-9245-625E07C02A60}" type="sibTrans" cxnId="{07DF6754-778D-0A4B-A76B-E32FDD579A43}">
      <dgm:prSet/>
      <dgm:spPr/>
      <dgm:t>
        <a:bodyPr/>
        <a:lstStyle/>
        <a:p>
          <a:endParaRPr lang="en-US"/>
        </a:p>
      </dgm:t>
    </dgm:pt>
    <dgm:pt modelId="{65F73FBE-1239-D14C-8FF7-AB5CACA79D4A}">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Do you remember (remind child of a positive moment) </a:t>
          </a:r>
        </a:p>
      </dgm:t>
    </dgm:pt>
    <dgm:pt modelId="{DA6EE878-FCEA-494B-A910-9097DE8BBF9B}" type="parTrans" cxnId="{9F19BDD6-ECEA-3343-AC91-5BA120B93669}">
      <dgm:prSet/>
      <dgm:spPr/>
      <dgm:t>
        <a:bodyPr/>
        <a:lstStyle/>
        <a:p>
          <a:endParaRPr lang="en-US"/>
        </a:p>
      </dgm:t>
    </dgm:pt>
    <dgm:pt modelId="{EA88F294-52B6-CC4C-A6A4-BA81ABE8941A}" type="sibTrans" cxnId="{9F19BDD6-ECEA-3343-AC91-5BA120B93669}">
      <dgm:prSet/>
      <dgm:spPr/>
      <dgm:t>
        <a:bodyPr/>
        <a:lstStyle/>
        <a:p>
          <a:endParaRPr lang="en-US"/>
        </a:p>
      </dgm:t>
    </dgm:pt>
    <dgm:pt modelId="{C1AC733A-1C2F-5647-A2E8-455A607C6EC2}">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Thank you for …</a:t>
          </a:r>
        </a:p>
      </dgm:t>
    </dgm:pt>
    <dgm:pt modelId="{D9552650-667B-FF4F-A0F3-A8102377D9D9}" type="parTrans" cxnId="{D67A03BB-7688-DF49-9F50-CD211CCD82F3}">
      <dgm:prSet/>
      <dgm:spPr/>
      <dgm:t>
        <a:bodyPr/>
        <a:lstStyle/>
        <a:p>
          <a:endParaRPr lang="en-US"/>
        </a:p>
      </dgm:t>
    </dgm:pt>
    <dgm:pt modelId="{7FCD488D-5DD5-8248-B649-C4D05A39B419}" type="sibTrans" cxnId="{D67A03BB-7688-DF49-9F50-CD211CCD82F3}">
      <dgm:prSet/>
      <dgm:spPr/>
      <dgm:t>
        <a:bodyPr/>
        <a:lstStyle/>
        <a:p>
          <a:endParaRPr lang="en-US"/>
        </a:p>
      </dgm:t>
    </dgm:pt>
    <dgm:pt modelId="{F7600555-0F89-4048-A20C-0EF6FB5DF78E}">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When you’re ready I’m here…</a:t>
          </a:r>
        </a:p>
      </dgm:t>
    </dgm:pt>
    <dgm:pt modelId="{25DB8533-9ADC-7C40-9CDC-FC4EA50241A1}" type="parTrans" cxnId="{FCCA7507-124A-C848-9FEB-467119EE8DB7}">
      <dgm:prSet/>
      <dgm:spPr/>
      <dgm:t>
        <a:bodyPr/>
        <a:lstStyle/>
        <a:p>
          <a:endParaRPr lang="en-US"/>
        </a:p>
      </dgm:t>
    </dgm:pt>
    <dgm:pt modelId="{7686E09E-2DBA-F640-BBE9-B6F1E9FDDE33}" type="sibTrans" cxnId="{FCCA7507-124A-C848-9FEB-467119EE8DB7}">
      <dgm:prSet/>
      <dgm:spPr/>
      <dgm:t>
        <a:bodyPr/>
        <a:lstStyle/>
        <a:p>
          <a:endParaRPr lang="en-US"/>
        </a:p>
      </dgm:t>
    </dgm:pt>
    <dgm:pt modelId="{08910773-1563-B84B-88CA-327BA8C6EC2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Who has been affected?</a:t>
          </a:r>
        </a:p>
      </dgm:t>
    </dgm:pt>
    <dgm:pt modelId="{7F8B2C0C-16BC-154B-BB13-B185A551A99C}" type="parTrans" cxnId="{74CB0AB0-6454-6D43-94CD-89914EB391A5}">
      <dgm:prSet/>
      <dgm:spPr/>
      <dgm:t>
        <a:bodyPr/>
        <a:lstStyle/>
        <a:p>
          <a:endParaRPr lang="en-US"/>
        </a:p>
      </dgm:t>
    </dgm:pt>
    <dgm:pt modelId="{0C9B3E4E-E7E2-C246-AE3B-FF9DD2065321}" type="sibTrans" cxnId="{74CB0AB0-6454-6D43-94CD-89914EB391A5}">
      <dgm:prSet/>
      <dgm:spPr/>
      <dgm:t>
        <a:bodyPr/>
        <a:lstStyle/>
        <a:p>
          <a:endParaRPr lang="en-US"/>
        </a:p>
      </dgm:t>
    </dgm:pt>
    <dgm:pt modelId="{AF246261-F5AC-6042-8DB6-8C3D0272B9F5}">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What were you thinking at the time?</a:t>
          </a:r>
        </a:p>
      </dgm:t>
    </dgm:pt>
    <dgm:pt modelId="{18AE7958-D49C-ED42-8689-197E64BC0019}" type="parTrans" cxnId="{5A53F7FE-58C5-EA40-AA26-EF300B35A84D}">
      <dgm:prSet/>
      <dgm:spPr/>
      <dgm:t>
        <a:bodyPr/>
        <a:lstStyle/>
        <a:p>
          <a:endParaRPr lang="en-US"/>
        </a:p>
      </dgm:t>
    </dgm:pt>
    <dgm:pt modelId="{6D45EF89-91F5-894F-A5CE-34563D8D26E1}" type="sibTrans" cxnId="{5A53F7FE-58C5-EA40-AA26-EF300B35A84D}">
      <dgm:prSet/>
      <dgm:spPr/>
      <dgm:t>
        <a:bodyPr/>
        <a:lstStyle/>
        <a:p>
          <a:endParaRPr lang="en-US"/>
        </a:p>
      </dgm:t>
    </dgm:pt>
    <dgm:pt modelId="{7FF0147A-6F76-5E4D-991C-DBC8144CBE9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dirty="0"/>
        </a:p>
      </dgm:t>
    </dgm:pt>
    <dgm:pt modelId="{2161B934-F60F-BF41-8C86-CEB97994ACB0}" type="parTrans" cxnId="{008AAE5E-F316-534E-B69F-21F7974F811A}">
      <dgm:prSet/>
      <dgm:spPr/>
      <dgm:t>
        <a:bodyPr/>
        <a:lstStyle/>
        <a:p>
          <a:endParaRPr lang="en-US"/>
        </a:p>
      </dgm:t>
    </dgm:pt>
    <dgm:pt modelId="{0A4857AB-D37A-EB4C-904D-7FF8D3A1F326}" type="sibTrans" cxnId="{008AAE5E-F316-534E-B69F-21F7974F811A}">
      <dgm:prSet/>
      <dgm:spPr/>
      <dgm:t>
        <a:bodyPr/>
        <a:lstStyle/>
        <a:p>
          <a:endParaRPr lang="en-US"/>
        </a:p>
      </dgm:t>
    </dgm:pt>
    <dgm:pt modelId="{A77B35E5-4B0C-9642-8E5A-4E393D2FD83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What should we do to put this right?</a:t>
          </a:r>
        </a:p>
      </dgm:t>
    </dgm:pt>
    <dgm:pt modelId="{AE59EAAD-6FC2-7647-B1BC-F6BF299C3547}" type="parTrans" cxnId="{5094BEFB-D0F6-9046-8308-C59846AC1730}">
      <dgm:prSet/>
      <dgm:spPr/>
      <dgm:t>
        <a:bodyPr/>
        <a:lstStyle/>
        <a:p>
          <a:endParaRPr lang="en-US"/>
        </a:p>
      </dgm:t>
    </dgm:pt>
    <dgm:pt modelId="{0290DB71-F146-CC42-B27A-6AD6D291D9EE}" type="sibTrans" cxnId="{5094BEFB-D0F6-9046-8308-C59846AC1730}">
      <dgm:prSet/>
      <dgm:spPr/>
      <dgm:t>
        <a:bodyPr/>
        <a:lstStyle/>
        <a:p>
          <a:endParaRPr lang="en-US"/>
        </a:p>
      </dgm:t>
    </dgm:pt>
    <dgm:pt modelId="{4D24B54D-EAD8-DD44-953E-1A34D24AB45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How can we do things differently?</a:t>
          </a:r>
        </a:p>
      </dgm:t>
    </dgm:pt>
    <dgm:pt modelId="{BBEBB229-D13E-4342-BEC3-29599DD322F1}" type="parTrans" cxnId="{85E9E3B2-C746-A645-8111-FC5363E45028}">
      <dgm:prSet/>
      <dgm:spPr/>
      <dgm:t>
        <a:bodyPr/>
        <a:lstStyle/>
        <a:p>
          <a:endParaRPr lang="en-US"/>
        </a:p>
      </dgm:t>
    </dgm:pt>
    <dgm:pt modelId="{6FA23DD5-9B72-BF4E-9EC6-07D0A0049D03}" type="sibTrans" cxnId="{85E9E3B2-C746-A645-8111-FC5363E45028}">
      <dgm:prSet/>
      <dgm:spPr/>
      <dgm:t>
        <a:bodyPr/>
        <a:lstStyle/>
        <a:p>
          <a:endParaRPr lang="en-US"/>
        </a:p>
      </dgm:t>
    </dgm:pt>
    <dgm:pt modelId="{ABC4BA0E-40EF-7048-B538-A3D4AC01F6D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How can we make amends ?</a:t>
          </a:r>
        </a:p>
      </dgm:t>
    </dgm:pt>
    <dgm:pt modelId="{ECB03FDA-A290-B44F-95EB-F38AC53EBE5A}" type="parTrans" cxnId="{58E2ECDE-131E-E543-B0B1-7C7625A1AA12}">
      <dgm:prSet/>
      <dgm:spPr/>
      <dgm:t>
        <a:bodyPr/>
        <a:lstStyle/>
        <a:p>
          <a:endParaRPr lang="en-US"/>
        </a:p>
      </dgm:t>
    </dgm:pt>
    <dgm:pt modelId="{91096477-43F3-414C-8665-45989D0B005A}" type="sibTrans" cxnId="{58E2ECDE-131E-E543-B0B1-7C7625A1AA12}">
      <dgm:prSet/>
      <dgm:spPr/>
      <dgm:t>
        <a:bodyPr/>
        <a:lstStyle/>
        <a:p>
          <a:endParaRPr lang="en-US"/>
        </a:p>
      </dgm:t>
    </dgm:pt>
    <dgm:pt modelId="{7E8C627E-6A1F-C948-8556-A2FC93C3171C}">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How could you have shown respect in this situation?</a:t>
          </a:r>
        </a:p>
      </dgm:t>
    </dgm:pt>
    <dgm:pt modelId="{72BE6877-8992-4543-91C5-D5C2250C63FE}" type="parTrans" cxnId="{9E980F19-0991-AB44-8114-0CEDCFD128C1}">
      <dgm:prSet/>
      <dgm:spPr/>
      <dgm:t>
        <a:bodyPr/>
        <a:lstStyle/>
        <a:p>
          <a:endParaRPr lang="en-US"/>
        </a:p>
      </dgm:t>
    </dgm:pt>
    <dgm:pt modelId="{5871EDD6-1872-594A-8B07-6ACEA2E4F91B}" type="sibTrans" cxnId="{9E980F19-0991-AB44-8114-0CEDCFD128C1}">
      <dgm:prSet/>
      <dgm:spPr/>
      <dgm:t>
        <a:bodyPr/>
        <a:lstStyle/>
        <a:p>
          <a:endParaRPr lang="en-US"/>
        </a:p>
      </dgm:t>
    </dgm:pt>
    <dgm:pt modelId="{32429808-7B69-864D-9853-BFED7C8F22EA}" type="pres">
      <dgm:prSet presAssocID="{FC3A2D76-6524-994A-A28D-7B07DB1A3A94}" presName="linearFlow" presStyleCnt="0">
        <dgm:presLayoutVars>
          <dgm:dir/>
          <dgm:animLvl val="lvl"/>
          <dgm:resizeHandles/>
        </dgm:presLayoutVars>
      </dgm:prSet>
      <dgm:spPr/>
      <dgm:t>
        <a:bodyPr/>
        <a:lstStyle/>
        <a:p>
          <a:endParaRPr lang="en-US"/>
        </a:p>
      </dgm:t>
    </dgm:pt>
    <dgm:pt modelId="{65CFDF1D-3205-8E4E-AFB6-BCE310E71647}" type="pres">
      <dgm:prSet presAssocID="{2F15F542-9250-E64D-B1A1-DD35EEAA212A}" presName="compositeNode" presStyleCnt="0">
        <dgm:presLayoutVars>
          <dgm:bulletEnabled val="1"/>
        </dgm:presLayoutVars>
      </dgm:prSet>
      <dgm:spPr/>
    </dgm:pt>
    <dgm:pt modelId="{D82E6ABB-1126-C041-A5A0-1108C396D613}" type="pres">
      <dgm:prSet presAssocID="{2F15F542-9250-E64D-B1A1-DD35EEAA212A}"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1657DD2-0798-0642-9558-3ACC8AB4F6DD}" type="pres">
      <dgm:prSet presAssocID="{2F15F542-9250-E64D-B1A1-DD35EEAA212A}" presName="childNode" presStyleLbl="node1" presStyleIdx="0" presStyleCnt="3" custScaleX="98857" custScaleY="85473">
        <dgm:presLayoutVars>
          <dgm:bulletEnabled val="1"/>
        </dgm:presLayoutVars>
      </dgm:prSet>
      <dgm:spPr/>
      <dgm:t>
        <a:bodyPr/>
        <a:lstStyle/>
        <a:p>
          <a:endParaRPr lang="en-US"/>
        </a:p>
      </dgm:t>
    </dgm:pt>
    <dgm:pt modelId="{7CCC1AB4-92F5-4949-93C3-6E1BD7873AA0}" type="pres">
      <dgm:prSet presAssocID="{2F15F542-9250-E64D-B1A1-DD35EEAA212A}" presName="parentNode" presStyleLbl="revTx" presStyleIdx="0" presStyleCnt="3">
        <dgm:presLayoutVars>
          <dgm:chMax val="0"/>
          <dgm:bulletEnabled val="1"/>
        </dgm:presLayoutVars>
      </dgm:prSet>
      <dgm:spPr/>
      <dgm:t>
        <a:bodyPr/>
        <a:lstStyle/>
        <a:p>
          <a:endParaRPr lang="en-US"/>
        </a:p>
      </dgm:t>
    </dgm:pt>
    <dgm:pt modelId="{D0EABC3F-8B3B-0642-BB3D-EEEC9A22C79D}" type="pres">
      <dgm:prSet presAssocID="{52FA2685-614A-504B-A40D-C94A374F1DF9}" presName="sibTrans" presStyleCnt="0"/>
      <dgm:spPr/>
    </dgm:pt>
    <dgm:pt modelId="{EBA45A4B-FDCD-CF40-989B-5B6234C508FC}" type="pres">
      <dgm:prSet presAssocID="{8C1F888D-2995-0E46-A59A-73D06C5AA455}" presName="compositeNode" presStyleCnt="0">
        <dgm:presLayoutVars>
          <dgm:bulletEnabled val="1"/>
        </dgm:presLayoutVars>
      </dgm:prSet>
      <dgm:spPr/>
    </dgm:pt>
    <dgm:pt modelId="{AD4D9DFC-C2A2-E848-AFB2-3153293B3B82}" type="pres">
      <dgm:prSet presAssocID="{8C1F888D-2995-0E46-A59A-73D06C5AA455}"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7A14A690-910D-3646-857B-2A4C68DCD45C}" type="pres">
      <dgm:prSet presAssocID="{8C1F888D-2995-0E46-A59A-73D06C5AA455}" presName="childNode" presStyleLbl="node1" presStyleIdx="1" presStyleCnt="3" custScaleX="93821" custScaleY="84028">
        <dgm:presLayoutVars>
          <dgm:bulletEnabled val="1"/>
        </dgm:presLayoutVars>
      </dgm:prSet>
      <dgm:spPr/>
      <dgm:t>
        <a:bodyPr/>
        <a:lstStyle/>
        <a:p>
          <a:endParaRPr lang="en-US"/>
        </a:p>
      </dgm:t>
    </dgm:pt>
    <dgm:pt modelId="{65333C32-7867-9C4B-B16F-740E2A91856A}" type="pres">
      <dgm:prSet presAssocID="{8C1F888D-2995-0E46-A59A-73D06C5AA455}" presName="parentNode" presStyleLbl="revTx" presStyleIdx="1" presStyleCnt="3" custLinFactNeighborX="15641" custLinFactNeighborY="-1123">
        <dgm:presLayoutVars>
          <dgm:chMax val="0"/>
          <dgm:bulletEnabled val="1"/>
        </dgm:presLayoutVars>
      </dgm:prSet>
      <dgm:spPr/>
      <dgm:t>
        <a:bodyPr/>
        <a:lstStyle/>
        <a:p>
          <a:endParaRPr lang="en-US"/>
        </a:p>
      </dgm:t>
    </dgm:pt>
    <dgm:pt modelId="{3020C3D4-E143-7640-BA5A-9164D51138A9}" type="pres">
      <dgm:prSet presAssocID="{A49FCD8E-4B35-7A4C-AC74-F2162CD2E20C}" presName="sibTrans" presStyleCnt="0"/>
      <dgm:spPr/>
    </dgm:pt>
    <dgm:pt modelId="{CF6A3B80-652A-D541-BCC9-40B5E7740435}" type="pres">
      <dgm:prSet presAssocID="{50C3719F-C090-AA4F-9B82-3A4624BF5178}" presName="compositeNode" presStyleCnt="0">
        <dgm:presLayoutVars>
          <dgm:bulletEnabled val="1"/>
        </dgm:presLayoutVars>
      </dgm:prSet>
      <dgm:spPr/>
    </dgm:pt>
    <dgm:pt modelId="{3726418F-15A7-B846-8C25-51B1577DD0F0}" type="pres">
      <dgm:prSet presAssocID="{50C3719F-C090-AA4F-9B82-3A4624BF5178}" presName="image" presStyleLbl="fgImgPlace1" presStyleIdx="2" presStyleCnt="3" custLinFactNeighborX="-33466" custLinFactNeighborY="1489"/>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81DAFA3B-36D3-1E42-AA97-F48807332D8E}" type="pres">
      <dgm:prSet presAssocID="{50C3719F-C090-AA4F-9B82-3A4624BF5178}" presName="childNode" presStyleLbl="node1" presStyleIdx="2" presStyleCnt="3" custScaleX="107925" custScaleY="125964" custLinFactNeighborX="2067" custLinFactNeighborY="-7772">
        <dgm:presLayoutVars>
          <dgm:bulletEnabled val="1"/>
        </dgm:presLayoutVars>
      </dgm:prSet>
      <dgm:spPr/>
      <dgm:t>
        <a:bodyPr/>
        <a:lstStyle/>
        <a:p>
          <a:endParaRPr lang="en-US"/>
        </a:p>
      </dgm:t>
    </dgm:pt>
    <dgm:pt modelId="{B2F4D167-1312-D347-9095-7FBD81F9FE41}" type="pres">
      <dgm:prSet presAssocID="{50C3719F-C090-AA4F-9B82-3A4624BF5178}" presName="parentNode" presStyleLbl="revTx" presStyleIdx="2" presStyleCnt="3">
        <dgm:presLayoutVars>
          <dgm:chMax val="0"/>
          <dgm:bulletEnabled val="1"/>
        </dgm:presLayoutVars>
      </dgm:prSet>
      <dgm:spPr/>
      <dgm:t>
        <a:bodyPr/>
        <a:lstStyle/>
        <a:p>
          <a:endParaRPr lang="en-US"/>
        </a:p>
      </dgm:t>
    </dgm:pt>
  </dgm:ptLst>
  <dgm:cxnLst>
    <dgm:cxn modelId="{65993B72-4E42-1A4B-90AB-2B2EBC6795A0}" type="presOf" srcId="{FA4FFD85-A0EA-DA4D-84C2-FEB0D1612A29}" destId="{7A14A690-910D-3646-857B-2A4C68DCD45C}" srcOrd="0" destOrd="1" presId="urn:microsoft.com/office/officeart/2005/8/layout/hList2"/>
    <dgm:cxn modelId="{9E980F19-0991-AB44-8114-0CEDCFD128C1}" srcId="{50C3719F-C090-AA4F-9B82-3A4624BF5178}" destId="{7E8C627E-6A1F-C948-8556-A2FC93C3171C}" srcOrd="7" destOrd="0" parTransId="{72BE6877-8992-4543-91C5-D5C2250C63FE}" sibTransId="{5871EDD6-1872-594A-8B07-6ACEA2E4F91B}"/>
    <dgm:cxn modelId="{5456D637-BD7D-1B4D-8B05-002AE021D9C6}" type="presOf" srcId="{ABC4BA0E-40EF-7048-B538-A3D4AC01F6D6}" destId="{81DAFA3B-36D3-1E42-AA97-F48807332D8E}" srcOrd="0" destOrd="6" presId="urn:microsoft.com/office/officeart/2005/8/layout/hList2"/>
    <dgm:cxn modelId="{5F05CEA6-2041-D848-B0A1-7980E39195BC}" srcId="{FC3A2D76-6524-994A-A28D-7B07DB1A3A94}" destId="{50C3719F-C090-AA4F-9B82-3A4624BF5178}" srcOrd="2" destOrd="0" parTransId="{ECE92DAB-01B8-B149-B22F-70A361A15471}" sibTransId="{3D04315D-033F-1244-BBB7-FDD88D8EB74B}"/>
    <dgm:cxn modelId="{3CE8F33B-8FB4-DB4D-AE1D-DF187A8DBB77}" type="presOf" srcId="{4D7F8665-D5B1-8846-8B1A-B19288702707}" destId="{01657DD2-0798-0642-9558-3ACC8AB4F6DD}" srcOrd="0" destOrd="1" presId="urn:microsoft.com/office/officeart/2005/8/layout/hList2"/>
    <dgm:cxn modelId="{B5E7B057-9125-FB40-BC8E-5C5D11EBCCB4}" type="presOf" srcId="{FC3A2D76-6524-994A-A28D-7B07DB1A3A94}" destId="{32429808-7B69-864D-9853-BFED7C8F22EA}" srcOrd="0" destOrd="0" presId="urn:microsoft.com/office/officeart/2005/8/layout/hList2"/>
    <dgm:cxn modelId="{AFDBAAB3-F65A-8344-B574-4BEDF712B269}" type="presOf" srcId="{92434966-31DE-CF4A-A917-7EE899EF621F}" destId="{81DAFA3B-36D3-1E42-AA97-F48807332D8E}" srcOrd="0" destOrd="0" presId="urn:microsoft.com/office/officeart/2005/8/layout/hList2"/>
    <dgm:cxn modelId="{008AAE5E-F316-534E-B69F-21F7974F811A}" srcId="{50C3719F-C090-AA4F-9B82-3A4624BF5178}" destId="{7FF0147A-6F76-5E4D-991C-DBC8144CBE99}" srcOrd="8" destOrd="0" parTransId="{2161B934-F60F-BF41-8C86-CEB97994ACB0}" sibTransId="{0A4857AB-D37A-EB4C-904D-7FF8D3A1F326}"/>
    <dgm:cxn modelId="{9431BC10-088E-444A-BDCA-3F10C2245C96}" type="presOf" srcId="{6ECFBA46-674A-8246-86A9-D0B129EA4171}" destId="{7A14A690-910D-3646-857B-2A4C68DCD45C}" srcOrd="0" destOrd="3" presId="urn:microsoft.com/office/officeart/2005/8/layout/hList2"/>
    <dgm:cxn modelId="{A5C70184-F6DA-C14C-B83F-2B4165BF331A}" srcId="{FC3A2D76-6524-994A-A28D-7B07DB1A3A94}" destId="{8C1F888D-2995-0E46-A59A-73D06C5AA455}" srcOrd="1" destOrd="0" parTransId="{E0FEFFCD-DDFF-1841-AA39-A020B12F25B7}" sibTransId="{A49FCD8E-4B35-7A4C-AC74-F2162CD2E20C}"/>
    <dgm:cxn modelId="{58E2ECDE-131E-E543-B0B1-7C7625A1AA12}" srcId="{50C3719F-C090-AA4F-9B82-3A4624BF5178}" destId="{ABC4BA0E-40EF-7048-B538-A3D4AC01F6D6}" srcOrd="6" destOrd="0" parTransId="{ECB03FDA-A290-B44F-95EB-F38AC53EBE5A}" sibTransId="{91096477-43F3-414C-8665-45989D0B005A}"/>
    <dgm:cxn modelId="{BAAF8467-FD72-F948-A335-D96B88CE85C8}" type="presOf" srcId="{8BB4C1BD-8CE1-D14C-A548-1CA6B75EA51B}" destId="{7A14A690-910D-3646-857B-2A4C68DCD45C}" srcOrd="0" destOrd="2" presId="urn:microsoft.com/office/officeart/2005/8/layout/hList2"/>
    <dgm:cxn modelId="{638631F0-C313-D24A-84F4-4864EF78D8FD}" type="presOf" srcId="{4B91BE3C-4A56-1B48-8EDC-AE56178492BC}" destId="{01657DD2-0798-0642-9558-3ACC8AB4F6DD}" srcOrd="0" destOrd="5" presId="urn:microsoft.com/office/officeart/2005/8/layout/hList2"/>
    <dgm:cxn modelId="{60F5B2B7-8F5C-B64A-B24A-BA2EAA336418}" srcId="{2F15F542-9250-E64D-B1A1-DD35EEAA212A}" destId="{4D7F8665-D5B1-8846-8B1A-B19288702707}" srcOrd="1" destOrd="0" parTransId="{3B4DCE31-9F2D-054A-89EC-56191F5C77ED}" sibTransId="{0635D574-AA43-1D41-95CE-48BED5F16FAF}"/>
    <dgm:cxn modelId="{03A75F15-D71E-0D49-BE82-9EEF09398C94}" srcId="{8C1F888D-2995-0E46-A59A-73D06C5AA455}" destId="{8BB4C1BD-8CE1-D14C-A548-1CA6B75EA51B}" srcOrd="2" destOrd="0" parTransId="{7CE43220-BA3D-7440-A146-21E6A485C696}" sibTransId="{849881D4-FDE6-E844-BDF9-9D18825FEA0B}"/>
    <dgm:cxn modelId="{5A53F7FE-58C5-EA40-AA26-EF300B35A84D}" srcId="{50C3719F-C090-AA4F-9B82-3A4624BF5178}" destId="{AF246261-F5AC-6042-8DB6-8C3D0272B9F5}" srcOrd="3" destOrd="0" parTransId="{18AE7958-D49C-ED42-8689-197E64BC0019}" sibTransId="{6D45EF89-91F5-894F-A5CE-34563D8D26E1}"/>
    <dgm:cxn modelId="{9F19BDD6-ECEA-3343-AC91-5BA120B93669}" srcId="{8C1F888D-2995-0E46-A59A-73D06C5AA455}" destId="{65F73FBE-1239-D14C-8FF7-AB5CACA79D4A}" srcOrd="4" destOrd="0" parTransId="{DA6EE878-FCEA-494B-A910-9097DE8BBF9B}" sibTransId="{EA88F294-52B6-CC4C-A6A4-BA81ABE8941A}"/>
    <dgm:cxn modelId="{18282682-2CC3-FC4F-BE00-59F71DC184BB}" type="presOf" srcId="{144B3D7E-2C20-3E42-B18F-E5BA0A5B4316}" destId="{01657DD2-0798-0642-9558-3ACC8AB4F6DD}" srcOrd="0" destOrd="3" presId="urn:microsoft.com/office/officeart/2005/8/layout/hList2"/>
    <dgm:cxn modelId="{5E98F375-F9AB-A448-9E61-9BF0E3462C7C}" srcId="{FC3A2D76-6524-994A-A28D-7B07DB1A3A94}" destId="{2F15F542-9250-E64D-B1A1-DD35EEAA212A}" srcOrd="0" destOrd="0" parTransId="{175849D8-3325-7A41-A45B-1D0910932E9A}" sibTransId="{52FA2685-614A-504B-A40D-C94A374F1DF9}"/>
    <dgm:cxn modelId="{85E9E3B2-C746-A645-8111-FC5363E45028}" srcId="{50C3719F-C090-AA4F-9B82-3A4624BF5178}" destId="{4D24B54D-EAD8-DD44-953E-1A34D24AB459}" srcOrd="5" destOrd="0" parTransId="{BBEBB229-D13E-4342-BEC3-29599DD322F1}" sibTransId="{6FA23DD5-9B72-BF4E-9EC6-07D0A0049D03}"/>
    <dgm:cxn modelId="{FCCA7507-124A-C848-9FEB-467119EE8DB7}" srcId="{8C1F888D-2995-0E46-A59A-73D06C5AA455}" destId="{F7600555-0F89-4048-A20C-0EF6FB5DF78E}" srcOrd="6" destOrd="0" parTransId="{25DB8533-9ADC-7C40-9CDC-FC4EA50241A1}" sibTransId="{7686E09E-2DBA-F640-BBE9-B6F1E9FDDE33}"/>
    <dgm:cxn modelId="{A721952B-13DD-B24B-BEEA-45C31013F874}" srcId="{2F15F542-9250-E64D-B1A1-DD35EEAA212A}" destId="{DAAAD9DA-2822-EA4D-B832-75542DAA1225}" srcOrd="4" destOrd="0" parTransId="{8A14415B-BDE2-4B46-B5F7-F788C5ED5540}" sibTransId="{2BC624F5-8F7B-044C-9B24-E0A981658E8C}"/>
    <dgm:cxn modelId="{CC2C5BA5-66BA-B140-AD83-2F9B36D14898}" srcId="{8C1F888D-2995-0E46-A59A-73D06C5AA455}" destId="{FA4FFD85-A0EA-DA4D-84C2-FEB0D1612A29}" srcOrd="1" destOrd="0" parTransId="{2FCB1458-17F0-2A4C-BD55-642FCFB1CC19}" sibTransId="{7A381CC8-57F9-B845-A3F7-AFC1E95922A9}"/>
    <dgm:cxn modelId="{5094BEFB-D0F6-9046-8308-C59846AC1730}" srcId="{50C3719F-C090-AA4F-9B82-3A4624BF5178}" destId="{A77B35E5-4B0C-9642-8E5A-4E393D2FD834}" srcOrd="4" destOrd="0" parTransId="{AE59EAAD-6FC2-7647-B1BC-F6BF299C3547}" sibTransId="{0290DB71-F146-CC42-B27A-6AD6D291D9EE}"/>
    <dgm:cxn modelId="{D482DA2B-9D54-884B-835D-7C201719B38B}" srcId="{2F15F542-9250-E64D-B1A1-DD35EEAA212A}" destId="{4B91BE3C-4A56-1B48-8EDC-AE56178492BC}" srcOrd="5" destOrd="0" parTransId="{9005D0C6-C979-D543-9ED3-34082A587BE2}" sibTransId="{83AF3026-AD7F-8346-A12D-E779322D6F5D}"/>
    <dgm:cxn modelId="{F2D900F8-2177-4648-BC12-9ABABDCE54B7}" srcId="{50C3719F-C090-AA4F-9B82-3A4624BF5178}" destId="{82CFC19B-9ACA-6A45-B5AF-032AF38D1810}" srcOrd="1" destOrd="0" parTransId="{85ABCB10-6978-2340-A666-D9C2C68C97DF}" sibTransId="{5575D085-3B8B-5940-9FE5-8D7EEB904F39}"/>
    <dgm:cxn modelId="{2A596535-C7B0-0849-B267-8F03D4D1924B}" srcId="{50C3719F-C090-AA4F-9B82-3A4624BF5178}" destId="{92434966-31DE-CF4A-A917-7EE899EF621F}" srcOrd="0" destOrd="0" parTransId="{74BF0FFD-7CFE-8346-ABC5-8BDB9FB4FCBC}" sibTransId="{C9C0364E-FAAE-B641-86A0-42E81595C28D}"/>
    <dgm:cxn modelId="{91FAA1B9-71E1-C04D-95DC-A0E2C4ACAB00}" type="presOf" srcId="{50C3719F-C090-AA4F-9B82-3A4624BF5178}" destId="{B2F4D167-1312-D347-9095-7FBD81F9FE41}" srcOrd="0" destOrd="0" presId="urn:microsoft.com/office/officeart/2005/8/layout/hList2"/>
    <dgm:cxn modelId="{B54C116B-C242-CF40-956E-5450A680D1BE}" type="presOf" srcId="{DAAAD9DA-2822-EA4D-B832-75542DAA1225}" destId="{01657DD2-0798-0642-9558-3ACC8AB4F6DD}" srcOrd="0" destOrd="4" presId="urn:microsoft.com/office/officeart/2005/8/layout/hList2"/>
    <dgm:cxn modelId="{92C9FFE4-6AC3-7C48-A757-92A9727644D4}" srcId="{2F15F542-9250-E64D-B1A1-DD35EEAA212A}" destId="{56FD3D91-4937-0D40-BAE4-82E8E7903AAB}" srcOrd="0" destOrd="0" parTransId="{FB19EF2E-66CB-624F-94A2-7F57BCDA834F}" sibTransId="{D9316666-2C12-A444-BA1A-B0109A68BD13}"/>
    <dgm:cxn modelId="{0223FC74-1453-E24F-B66D-FAEC9F0B6C46}" type="presOf" srcId="{4D24B54D-EAD8-DD44-953E-1A34D24AB459}" destId="{81DAFA3B-36D3-1E42-AA97-F48807332D8E}" srcOrd="0" destOrd="5" presId="urn:microsoft.com/office/officeart/2005/8/layout/hList2"/>
    <dgm:cxn modelId="{952DE93F-BF4A-CB40-8875-0BA0C46A7200}" type="presOf" srcId="{7E8C627E-6A1F-C948-8556-A2FC93C3171C}" destId="{81DAFA3B-36D3-1E42-AA97-F48807332D8E}" srcOrd="0" destOrd="7" presId="urn:microsoft.com/office/officeart/2005/8/layout/hList2"/>
    <dgm:cxn modelId="{BA19A7BD-061A-E648-8049-4F7BB6B724FB}" type="presOf" srcId="{82CFC19B-9ACA-6A45-B5AF-032AF38D1810}" destId="{81DAFA3B-36D3-1E42-AA97-F48807332D8E}" srcOrd="0" destOrd="1" presId="urn:microsoft.com/office/officeart/2005/8/layout/hList2"/>
    <dgm:cxn modelId="{3EB3A2CE-2619-9645-B7C7-1E0907406AD9}" type="presOf" srcId="{AF246261-F5AC-6042-8DB6-8C3D0272B9F5}" destId="{81DAFA3B-36D3-1E42-AA97-F48807332D8E}" srcOrd="0" destOrd="3" presId="urn:microsoft.com/office/officeart/2005/8/layout/hList2"/>
    <dgm:cxn modelId="{075ABB47-6B5C-5242-8EF2-2B1EB95E3CC8}" type="presOf" srcId="{56FD3D91-4937-0D40-BAE4-82E8E7903AAB}" destId="{01657DD2-0798-0642-9558-3ACC8AB4F6DD}" srcOrd="0" destOrd="0" presId="urn:microsoft.com/office/officeart/2005/8/layout/hList2"/>
    <dgm:cxn modelId="{484D2A53-DAC7-7140-9272-0E1E17A327B6}" type="presOf" srcId="{A77B35E5-4B0C-9642-8E5A-4E393D2FD834}" destId="{81DAFA3B-36D3-1E42-AA97-F48807332D8E}" srcOrd="0" destOrd="4" presId="urn:microsoft.com/office/officeart/2005/8/layout/hList2"/>
    <dgm:cxn modelId="{23A1FEF2-6703-FD45-97A7-B150D79FF12B}" type="presOf" srcId="{C1AC733A-1C2F-5647-A2E8-455A607C6EC2}" destId="{7A14A690-910D-3646-857B-2A4C68DCD45C}" srcOrd="0" destOrd="5" presId="urn:microsoft.com/office/officeart/2005/8/layout/hList2"/>
    <dgm:cxn modelId="{5D2884D2-A440-5B45-826C-42CD169CCC11}" type="presOf" srcId="{2F15F542-9250-E64D-B1A1-DD35EEAA212A}" destId="{7CCC1AB4-92F5-4949-93C3-6E1BD7873AA0}" srcOrd="0" destOrd="0" presId="urn:microsoft.com/office/officeart/2005/8/layout/hList2"/>
    <dgm:cxn modelId="{07DF6754-778D-0A4B-A76B-E32FDD579A43}" srcId="{8C1F888D-2995-0E46-A59A-73D06C5AA455}" destId="{6ECFBA46-674A-8246-86A9-D0B129EA4171}" srcOrd="3" destOrd="0" parTransId="{294C21CB-DBAD-034D-88CD-92911E43E076}" sibTransId="{8788B134-AA4D-E84E-9245-625E07C02A60}"/>
    <dgm:cxn modelId="{AB9D6BAB-7F38-B349-8F1F-C5525ECE7FD3}" srcId="{2F15F542-9250-E64D-B1A1-DD35EEAA212A}" destId="{120084FD-C401-2245-9C4E-FD068B4CB95E}" srcOrd="2" destOrd="0" parTransId="{0C5ACF8D-1C37-4F4E-B58B-94068471257B}" sibTransId="{5862ACFB-6780-854A-9701-CEC2035E42DA}"/>
    <dgm:cxn modelId="{755367BE-2D3D-4840-9F70-64C70AC6AB6E}" type="presOf" srcId="{9C1A6810-772D-3C41-ADB0-7C4AD3698BEF}" destId="{7A14A690-910D-3646-857B-2A4C68DCD45C}" srcOrd="0" destOrd="0" presId="urn:microsoft.com/office/officeart/2005/8/layout/hList2"/>
    <dgm:cxn modelId="{74CB0AB0-6454-6D43-94CD-89914EB391A5}" srcId="{50C3719F-C090-AA4F-9B82-3A4624BF5178}" destId="{08910773-1563-B84B-88CA-327BA8C6EC26}" srcOrd="2" destOrd="0" parTransId="{7F8B2C0C-16BC-154B-BB13-B185A551A99C}" sibTransId="{0C9B3E4E-E7E2-C246-AE3B-FF9DD2065321}"/>
    <dgm:cxn modelId="{B598A384-A8B4-104F-B7A4-84F7EF785C21}" type="presOf" srcId="{120084FD-C401-2245-9C4E-FD068B4CB95E}" destId="{01657DD2-0798-0642-9558-3ACC8AB4F6DD}" srcOrd="0" destOrd="2" presId="urn:microsoft.com/office/officeart/2005/8/layout/hList2"/>
    <dgm:cxn modelId="{D67A03BB-7688-DF49-9F50-CD211CCD82F3}" srcId="{8C1F888D-2995-0E46-A59A-73D06C5AA455}" destId="{C1AC733A-1C2F-5647-A2E8-455A607C6EC2}" srcOrd="5" destOrd="0" parTransId="{D9552650-667B-FF4F-A0F3-A8102377D9D9}" sibTransId="{7FCD488D-5DD5-8248-B649-C4D05A39B419}"/>
    <dgm:cxn modelId="{37F5E038-BE9A-D44C-91E5-5B8FF73BB61F}" type="presOf" srcId="{F7600555-0F89-4048-A20C-0EF6FB5DF78E}" destId="{7A14A690-910D-3646-857B-2A4C68DCD45C}" srcOrd="0" destOrd="6" presId="urn:microsoft.com/office/officeart/2005/8/layout/hList2"/>
    <dgm:cxn modelId="{B34A4B4E-70B9-4C4B-9907-5933C81BF628}" srcId="{8C1F888D-2995-0E46-A59A-73D06C5AA455}" destId="{9C1A6810-772D-3C41-ADB0-7C4AD3698BEF}" srcOrd="0" destOrd="0" parTransId="{FB16CEBD-6ABB-9848-900F-E53DB0FB342B}" sibTransId="{DAA12EC4-2158-1244-BFD0-A3ACB064AED2}"/>
    <dgm:cxn modelId="{46C2C9C5-6EAD-0243-8B34-781F1D9D1615}" type="presOf" srcId="{08910773-1563-B84B-88CA-327BA8C6EC26}" destId="{81DAFA3B-36D3-1E42-AA97-F48807332D8E}" srcOrd="0" destOrd="2" presId="urn:microsoft.com/office/officeart/2005/8/layout/hList2"/>
    <dgm:cxn modelId="{1E70A33A-F8F7-BD47-A424-2C19AA033454}" type="presOf" srcId="{8C1F888D-2995-0E46-A59A-73D06C5AA455}" destId="{65333C32-7867-9C4B-B16F-740E2A91856A}" srcOrd="0" destOrd="0" presId="urn:microsoft.com/office/officeart/2005/8/layout/hList2"/>
    <dgm:cxn modelId="{F69E30E8-2145-A44D-9819-5650B6682297}" type="presOf" srcId="{65F73FBE-1239-D14C-8FF7-AB5CACA79D4A}" destId="{7A14A690-910D-3646-857B-2A4C68DCD45C}" srcOrd="0" destOrd="4" presId="urn:microsoft.com/office/officeart/2005/8/layout/hList2"/>
    <dgm:cxn modelId="{457C9821-66F7-C44F-8D9D-43D96E6B8CF0}" srcId="{2F15F542-9250-E64D-B1A1-DD35EEAA212A}" destId="{144B3D7E-2C20-3E42-B18F-E5BA0A5B4316}" srcOrd="3" destOrd="0" parTransId="{093525D8-49B7-2741-A542-965C672A89AF}" sibTransId="{13839DB3-49B2-4B4D-B0AF-2FEB11832DE0}"/>
    <dgm:cxn modelId="{85106C0E-DCB4-9C4B-95C7-7F82D5B4654E}" type="presOf" srcId="{7FF0147A-6F76-5E4D-991C-DBC8144CBE99}" destId="{81DAFA3B-36D3-1E42-AA97-F48807332D8E}" srcOrd="0" destOrd="8" presId="urn:microsoft.com/office/officeart/2005/8/layout/hList2"/>
    <dgm:cxn modelId="{63507E8D-37E5-0A4C-AA8A-ED9EE7F04E43}" type="presParOf" srcId="{32429808-7B69-864D-9853-BFED7C8F22EA}" destId="{65CFDF1D-3205-8E4E-AFB6-BCE310E71647}" srcOrd="0" destOrd="0" presId="urn:microsoft.com/office/officeart/2005/8/layout/hList2"/>
    <dgm:cxn modelId="{62AAB58A-39AA-BC43-82F4-F3B1C1D53152}" type="presParOf" srcId="{65CFDF1D-3205-8E4E-AFB6-BCE310E71647}" destId="{D82E6ABB-1126-C041-A5A0-1108C396D613}" srcOrd="0" destOrd="0" presId="urn:microsoft.com/office/officeart/2005/8/layout/hList2"/>
    <dgm:cxn modelId="{6DA3F1C5-99C7-2046-947F-D69FB3D409A9}" type="presParOf" srcId="{65CFDF1D-3205-8E4E-AFB6-BCE310E71647}" destId="{01657DD2-0798-0642-9558-3ACC8AB4F6DD}" srcOrd="1" destOrd="0" presId="urn:microsoft.com/office/officeart/2005/8/layout/hList2"/>
    <dgm:cxn modelId="{8701FC97-84AC-7E4D-9CC6-6D51457B0DC8}" type="presParOf" srcId="{65CFDF1D-3205-8E4E-AFB6-BCE310E71647}" destId="{7CCC1AB4-92F5-4949-93C3-6E1BD7873AA0}" srcOrd="2" destOrd="0" presId="urn:microsoft.com/office/officeart/2005/8/layout/hList2"/>
    <dgm:cxn modelId="{5BFCBCCE-1915-3947-A96D-BD3775D48C86}" type="presParOf" srcId="{32429808-7B69-864D-9853-BFED7C8F22EA}" destId="{D0EABC3F-8B3B-0642-BB3D-EEEC9A22C79D}" srcOrd="1" destOrd="0" presId="urn:microsoft.com/office/officeart/2005/8/layout/hList2"/>
    <dgm:cxn modelId="{746F264A-B8E5-9846-9A57-A470B9E51C28}" type="presParOf" srcId="{32429808-7B69-864D-9853-BFED7C8F22EA}" destId="{EBA45A4B-FDCD-CF40-989B-5B6234C508FC}" srcOrd="2" destOrd="0" presId="urn:microsoft.com/office/officeart/2005/8/layout/hList2"/>
    <dgm:cxn modelId="{154C2599-F363-3242-B5B2-F6B7E2795149}" type="presParOf" srcId="{EBA45A4B-FDCD-CF40-989B-5B6234C508FC}" destId="{AD4D9DFC-C2A2-E848-AFB2-3153293B3B82}" srcOrd="0" destOrd="0" presId="urn:microsoft.com/office/officeart/2005/8/layout/hList2"/>
    <dgm:cxn modelId="{E939F0B4-0FDA-7B4A-99B6-06199B155134}" type="presParOf" srcId="{EBA45A4B-FDCD-CF40-989B-5B6234C508FC}" destId="{7A14A690-910D-3646-857B-2A4C68DCD45C}" srcOrd="1" destOrd="0" presId="urn:microsoft.com/office/officeart/2005/8/layout/hList2"/>
    <dgm:cxn modelId="{5909101B-B726-C54D-9FFF-23CDC0212EF8}" type="presParOf" srcId="{EBA45A4B-FDCD-CF40-989B-5B6234C508FC}" destId="{65333C32-7867-9C4B-B16F-740E2A91856A}" srcOrd="2" destOrd="0" presId="urn:microsoft.com/office/officeart/2005/8/layout/hList2"/>
    <dgm:cxn modelId="{EF25BD23-9737-A044-8D53-BBA7F9786713}" type="presParOf" srcId="{32429808-7B69-864D-9853-BFED7C8F22EA}" destId="{3020C3D4-E143-7640-BA5A-9164D51138A9}" srcOrd="3" destOrd="0" presId="urn:microsoft.com/office/officeart/2005/8/layout/hList2"/>
    <dgm:cxn modelId="{F0EDF14B-2E1F-EE4A-8850-8642E20747AA}" type="presParOf" srcId="{32429808-7B69-864D-9853-BFED7C8F22EA}" destId="{CF6A3B80-652A-D541-BCC9-40B5E7740435}" srcOrd="4" destOrd="0" presId="urn:microsoft.com/office/officeart/2005/8/layout/hList2"/>
    <dgm:cxn modelId="{4A30E435-BFC3-0D4C-9F28-13F257DC7E78}" type="presParOf" srcId="{CF6A3B80-652A-D541-BCC9-40B5E7740435}" destId="{3726418F-15A7-B846-8C25-51B1577DD0F0}" srcOrd="0" destOrd="0" presId="urn:microsoft.com/office/officeart/2005/8/layout/hList2"/>
    <dgm:cxn modelId="{9737C932-7B17-E846-9B0F-78B931069883}" type="presParOf" srcId="{CF6A3B80-652A-D541-BCC9-40B5E7740435}" destId="{81DAFA3B-36D3-1E42-AA97-F48807332D8E}" srcOrd="1" destOrd="0" presId="urn:microsoft.com/office/officeart/2005/8/layout/hList2"/>
    <dgm:cxn modelId="{49A4C50F-CAE9-5748-871B-9C9037397535}" type="presParOf" srcId="{CF6A3B80-652A-D541-BCC9-40B5E7740435}" destId="{B2F4D167-1312-D347-9095-7FBD81F9FE41}"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C1F90-E209-D64C-AA8B-96AA14D2C42E}">
      <dsp:nvSpPr>
        <dsp:cNvPr id="0" name=""/>
        <dsp:cNvSpPr/>
      </dsp:nvSpPr>
      <dsp:spPr>
        <a:xfrm>
          <a:off x="958273" y="0"/>
          <a:ext cx="5631215" cy="5631215"/>
        </a:xfrm>
        <a:prstGeom prst="triangle">
          <a:avLst/>
        </a:prstGeom>
        <a:blipFill rotWithShape="0">
          <a:blip xmlns:r="http://schemas.openxmlformats.org/officeDocument/2006/relationships" r:embed="rId1">
            <a:extLst>
              <a:ext uri="{28A0092B-C50C-407E-A947-70E740481C1C}">
                <a14:useLocalDpi xmlns:a14="http://schemas.microsoft.com/office/drawing/2010/main" val="0"/>
              </a:ext>
            </a:extLst>
          </a:blip>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0E34FA-9BB8-AB4A-8945-37DF6DEE9465}">
      <dsp:nvSpPr>
        <dsp:cNvPr id="0" name=""/>
        <dsp:cNvSpPr/>
      </dsp:nvSpPr>
      <dsp:spPr>
        <a:xfrm>
          <a:off x="4615360" y="492450"/>
          <a:ext cx="5867334" cy="1325147"/>
        </a:xfrm>
        <a:prstGeom prst="roundRect">
          <a:avLst/>
        </a:prstGeom>
        <a:gradFill rotWithShape="0">
          <a:gsLst>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u="sng" kern="1200" dirty="0">
              <a:solidFill>
                <a:srgbClr val="C00000"/>
              </a:solidFill>
              <a:effectLst/>
              <a:latin typeface="SassoonCRInfantMedium"/>
              <a:ea typeface="Times New Roman" panose="02020603050405020304" pitchFamily="18" charset="0"/>
              <a:cs typeface="Arial" panose="020B0604020202020204" pitchFamily="34" charset="0"/>
            </a:rPr>
            <a:t>Williamston School Values </a:t>
          </a:r>
        </a:p>
        <a:p>
          <a:pPr lvl="0" algn="ctr" defTabSz="889000">
            <a:lnSpc>
              <a:spcPct val="90000"/>
            </a:lnSpc>
            <a:spcBef>
              <a:spcPct val="0"/>
            </a:spcBef>
            <a:spcAft>
              <a:spcPct val="35000"/>
            </a:spcAft>
          </a:pPr>
          <a:r>
            <a:rPr lang="en-GB" sz="2000" b="1" kern="1200" dirty="0">
              <a:solidFill>
                <a:srgbClr val="010000"/>
              </a:solidFill>
              <a:effectLst/>
              <a:latin typeface="SassoonCRInfantMedium"/>
              <a:ea typeface="Times New Roman" panose="02020603050405020304" pitchFamily="18" charset="0"/>
              <a:cs typeface="Arial" panose="020B0604020202020204" pitchFamily="34" charset="0"/>
            </a:rPr>
            <a:t>Respect</a:t>
          </a:r>
          <a:r>
            <a:rPr lang="en-GB" sz="2000" kern="1200" dirty="0">
              <a:solidFill>
                <a:srgbClr val="010000"/>
              </a:solidFill>
              <a:effectLst/>
              <a:latin typeface="SassoonCRInfantMedium"/>
              <a:ea typeface="Times New Roman" panose="02020603050405020304" pitchFamily="18" charset="0"/>
              <a:cs typeface="Arial" panose="020B0604020202020204" pitchFamily="34" charset="0"/>
            </a:rPr>
            <a:t> yourself, others </a:t>
          </a:r>
          <a:r>
            <a:rPr lang="en-US" sz="2000" kern="1200" dirty="0">
              <a:effectLst/>
              <a:latin typeface="SassoonCRInfantMedium"/>
              <a:ea typeface="Times New Roman" panose="02020603050405020304" pitchFamily="18" charset="0"/>
              <a:cs typeface="Arial" panose="020B0604020202020204" pitchFamily="34" charset="0"/>
            </a:rPr>
            <a:t>and the environment.</a:t>
          </a:r>
          <a:endParaRPr lang="en-GB" sz="2000" kern="1200" dirty="0">
            <a:effectLst/>
            <a:latin typeface="Times New Roman" panose="02020603050405020304" pitchFamily="18" charset="0"/>
            <a:ea typeface="Times New Roman" panose="02020603050405020304" pitchFamily="18" charset="0"/>
          </a:endParaRPr>
        </a:p>
        <a:p>
          <a:pPr lvl="0" algn="ctr" defTabSz="889000">
            <a:lnSpc>
              <a:spcPct val="90000"/>
            </a:lnSpc>
            <a:spcBef>
              <a:spcPct val="0"/>
            </a:spcBef>
            <a:spcAft>
              <a:spcPct val="35000"/>
            </a:spcAft>
          </a:pPr>
          <a:r>
            <a:rPr lang="en-GB" sz="2000" b="1" kern="1200" dirty="0">
              <a:solidFill>
                <a:srgbClr val="010000"/>
              </a:solidFill>
              <a:effectLst/>
              <a:latin typeface="SassoonCRInfantMedium"/>
              <a:ea typeface="Times New Roman" panose="02020603050405020304" pitchFamily="18" charset="0"/>
              <a:cs typeface="Arial" panose="020B0604020202020204" pitchFamily="34" charset="0"/>
            </a:rPr>
            <a:t>Responsibility</a:t>
          </a:r>
          <a:r>
            <a:rPr lang="en-GB" sz="2000" kern="1200" dirty="0">
              <a:solidFill>
                <a:srgbClr val="010000"/>
              </a:solidFill>
              <a:effectLst/>
              <a:latin typeface="SassoonCRInfantMedium"/>
              <a:ea typeface="Times New Roman" panose="02020603050405020304" pitchFamily="18" charset="0"/>
              <a:cs typeface="Arial" panose="020B0604020202020204" pitchFamily="34" charset="0"/>
            </a:rPr>
            <a:t> for all your actions.</a:t>
          </a:r>
          <a:endParaRPr lang="en-GB" sz="2000" kern="1200" dirty="0">
            <a:effectLst/>
            <a:latin typeface="Times New Roman" panose="02020603050405020304" pitchFamily="18" charset="0"/>
            <a:ea typeface="Times New Roman" panose="02020603050405020304" pitchFamily="18" charset="0"/>
          </a:endParaRPr>
        </a:p>
        <a:p>
          <a:pPr lvl="0" algn="ctr" defTabSz="889000">
            <a:lnSpc>
              <a:spcPct val="90000"/>
            </a:lnSpc>
            <a:spcBef>
              <a:spcPct val="0"/>
            </a:spcBef>
            <a:spcAft>
              <a:spcPct val="35000"/>
            </a:spcAft>
          </a:pPr>
          <a:r>
            <a:rPr lang="en-GB" sz="2000" b="1" kern="1200" dirty="0">
              <a:solidFill>
                <a:srgbClr val="010000"/>
              </a:solidFill>
              <a:effectLst/>
              <a:latin typeface="SassoonCRInfantMedium"/>
              <a:ea typeface="Times New Roman" panose="02020603050405020304" pitchFamily="18" charset="0"/>
              <a:cs typeface="Arial" panose="020B0604020202020204" pitchFamily="34" charset="0"/>
            </a:rPr>
            <a:t>Kindness</a:t>
          </a:r>
          <a:r>
            <a:rPr lang="en-GB" sz="2000" kern="1200" dirty="0">
              <a:solidFill>
                <a:srgbClr val="010000"/>
              </a:solidFill>
              <a:effectLst/>
              <a:latin typeface="SassoonCRInfantMedium"/>
              <a:ea typeface="Times New Roman" panose="02020603050405020304" pitchFamily="18" charset="0"/>
              <a:cs typeface="Arial" panose="020B0604020202020204" pitchFamily="34" charset="0"/>
            </a:rPr>
            <a:t> always</a:t>
          </a:r>
          <a:endParaRPr lang="en-US" sz="2000" kern="1200" dirty="0"/>
        </a:p>
      </dsp:txBody>
      <dsp:txXfrm>
        <a:off x="4680048" y="557138"/>
        <a:ext cx="5737958" cy="1195771"/>
      </dsp:txXfrm>
    </dsp:sp>
    <dsp:sp modelId="{6B73EC92-609E-9846-9755-26C98648D5BF}">
      <dsp:nvSpPr>
        <dsp:cNvPr id="0" name=""/>
        <dsp:cNvSpPr/>
      </dsp:nvSpPr>
      <dsp:spPr>
        <a:xfrm>
          <a:off x="543745" y="2312326"/>
          <a:ext cx="10018871" cy="2856578"/>
        </a:xfrm>
        <a:prstGeom prst="roundRect">
          <a:avLst/>
        </a:prstGeom>
        <a:gradFill rotWithShape="0">
          <a:gsLst>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u="sng" kern="1200" dirty="0">
              <a:solidFill>
                <a:srgbClr val="C00000"/>
              </a:solidFill>
            </a:rPr>
            <a:t>Vision</a:t>
          </a:r>
        </a:p>
        <a:p>
          <a:pPr lvl="0" algn="ctr" defTabSz="889000">
            <a:lnSpc>
              <a:spcPct val="90000"/>
            </a:lnSpc>
            <a:spcBef>
              <a:spcPct val="0"/>
            </a:spcBef>
            <a:spcAft>
              <a:spcPct val="35000"/>
            </a:spcAft>
          </a:pPr>
          <a:r>
            <a:rPr lang="en-GB" sz="1800" b="1" kern="1200" dirty="0"/>
            <a:t>At Williamston Primary school we promote positive relationships between all of</a:t>
          </a:r>
          <a:br>
            <a:rPr lang="en-GB" sz="1800" b="1" kern="1200" dirty="0"/>
          </a:br>
          <a:r>
            <a:rPr lang="en-GB" sz="1800" b="1" kern="1200" dirty="0"/>
            <a:t>our learning community through our core values of Respect, Responsibility and Kindness which were identified by learners, parents/ carers and staff.</a:t>
          </a:r>
        </a:p>
        <a:p>
          <a:pPr lvl="0" algn="ctr" defTabSz="889000">
            <a:lnSpc>
              <a:spcPct val="90000"/>
            </a:lnSpc>
            <a:spcBef>
              <a:spcPct val="0"/>
            </a:spcBef>
            <a:spcAft>
              <a:spcPct val="35000"/>
            </a:spcAft>
          </a:pPr>
          <a:r>
            <a:rPr lang="en-GB" sz="1800" b="1" kern="1200" dirty="0"/>
            <a:t> All staff are sensitive and responsive to the wellbeing of each individual learner and we consider each learner as an individual with his/her own needs, risks and rights.</a:t>
          </a:r>
        </a:p>
        <a:p>
          <a:pPr lvl="0" algn="ctr" defTabSz="889000">
            <a:lnSpc>
              <a:spcPct val="90000"/>
            </a:lnSpc>
            <a:spcBef>
              <a:spcPct val="0"/>
            </a:spcBef>
            <a:spcAft>
              <a:spcPct val="35000"/>
            </a:spcAft>
          </a:pPr>
          <a:r>
            <a:rPr lang="en-GB" sz="1800" b="1" kern="1200" dirty="0"/>
            <a:t>We strive to work alongside our parents and carers to support our learners to develop positive relationships with their peers, staff and wider school community to prepare them for life in the wider world. </a:t>
          </a:r>
          <a:endParaRPr lang="en-US" sz="1800" b="1" kern="1200" dirty="0"/>
        </a:p>
      </dsp:txBody>
      <dsp:txXfrm>
        <a:off x="683192" y="2451773"/>
        <a:ext cx="9739977" cy="2577684"/>
      </dsp:txXfrm>
    </dsp:sp>
    <dsp:sp modelId="{B7C583A3-6737-334E-A79F-5F6C45EA0CAB}">
      <dsp:nvSpPr>
        <dsp:cNvPr id="0" name=""/>
        <dsp:cNvSpPr/>
      </dsp:nvSpPr>
      <dsp:spPr>
        <a:xfrm>
          <a:off x="0" y="1549316"/>
          <a:ext cx="3660289" cy="233992"/>
        </a:xfrm>
        <a:prstGeom prst="roundRect">
          <a:avLst/>
        </a:prstGeom>
        <a:gradFill rotWithShape="0">
          <a:gsLst>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kern="1200" dirty="0">
              <a:solidFill>
                <a:srgbClr val="C00000"/>
              </a:solidFill>
              <a:effectLst/>
              <a:ea typeface="Times New Roman" panose="02020603050405020304" pitchFamily="18" charset="0"/>
              <a:cs typeface="Arial" panose="020B0604020202020204" pitchFamily="34" charset="0"/>
            </a:rPr>
            <a:t>#</a:t>
          </a:r>
          <a:r>
            <a:rPr lang="en-GB" sz="2800" kern="1200" dirty="0" err="1">
              <a:solidFill>
                <a:srgbClr val="C00000"/>
              </a:solidFill>
              <a:effectLst/>
              <a:ea typeface="Times New Roman" panose="02020603050405020304" pitchFamily="18" charset="0"/>
              <a:cs typeface="Arial" panose="020B0604020202020204" pitchFamily="34" charset="0"/>
            </a:rPr>
            <a:t>bethebestyoucanbe</a:t>
          </a:r>
          <a:endParaRPr lang="en-US" sz="2800" kern="1200" dirty="0"/>
        </a:p>
      </dsp:txBody>
      <dsp:txXfrm>
        <a:off x="11423" y="1560739"/>
        <a:ext cx="3637443" cy="2111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C1AB4-92F5-4949-93C3-6E1BD7873AA0}">
      <dsp:nvSpPr>
        <dsp:cNvPr id="0" name=""/>
        <dsp:cNvSpPr/>
      </dsp:nvSpPr>
      <dsp:spPr>
        <a:xfrm rot="16200000">
          <a:off x="-2034193"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244600">
            <a:lnSpc>
              <a:spcPct val="90000"/>
            </a:lnSpc>
            <a:spcBef>
              <a:spcPct val="0"/>
            </a:spcBef>
            <a:spcAft>
              <a:spcPct val="35000"/>
            </a:spcAft>
          </a:pPr>
          <a:r>
            <a:rPr lang="en-US" sz="2800" kern="1200" dirty="0">
              <a:solidFill>
                <a:srgbClr val="C00000"/>
              </a:solidFill>
            </a:rPr>
            <a:t>OUR SCHOOL VALUES </a:t>
          </a:r>
        </a:p>
      </dsp:txBody>
      <dsp:txXfrm>
        <a:off x="-2034193" y="3058443"/>
        <a:ext cx="4768087" cy="580207"/>
      </dsp:txXfrm>
    </dsp:sp>
    <dsp:sp modelId="{01657DD2-0798-0642-9558-3ACC8AB4F6DD}">
      <dsp:nvSpPr>
        <dsp:cNvPr id="0" name=""/>
        <dsp:cNvSpPr/>
      </dsp:nvSpPr>
      <dsp:spPr>
        <a:xfrm>
          <a:off x="656470" y="1310833"/>
          <a:ext cx="2857015" cy="4075427"/>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511711" rIns="220472" bIns="220472" numCol="1" spcCol="1270" anchor="t" anchorCtr="0">
          <a:noAutofit/>
        </a:bodyPr>
        <a:lstStyle/>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GB" sz="2400" b="1" kern="1200" dirty="0">
              <a:solidFill>
                <a:srgbClr val="010000"/>
              </a:solidFill>
              <a:effectLst/>
              <a:latin typeface="SassoonCRInfantMedium"/>
              <a:ea typeface="Times New Roman" panose="02020603050405020304" pitchFamily="18" charset="0"/>
              <a:cs typeface="Arial" panose="020B0604020202020204" pitchFamily="34" charset="0"/>
            </a:rPr>
            <a:t>Respect</a:t>
          </a:r>
          <a:r>
            <a:rPr lang="en-GB" sz="2400" kern="1200" dirty="0">
              <a:solidFill>
                <a:srgbClr val="010000"/>
              </a:solidFill>
              <a:effectLst/>
              <a:latin typeface="SassoonCRInfantMedium"/>
              <a:ea typeface="Times New Roman" panose="02020603050405020304" pitchFamily="18" charset="0"/>
              <a:cs typeface="Arial" panose="020B0604020202020204" pitchFamily="34" charset="0"/>
            </a:rPr>
            <a:t> yourself, others </a:t>
          </a:r>
          <a:r>
            <a:rPr lang="en-US" sz="2400" kern="1200" dirty="0">
              <a:effectLst/>
              <a:latin typeface="SassoonCRInfantMedium"/>
              <a:ea typeface="Times New Roman" panose="02020603050405020304" pitchFamily="18" charset="0"/>
              <a:cs typeface="Arial" panose="020B0604020202020204" pitchFamily="34" charset="0"/>
            </a:rPr>
            <a:t>and the environment.</a:t>
          </a:r>
          <a:endParaRPr lang="en-GB" sz="2400" kern="1200" dirty="0">
            <a:effectLst/>
            <a:latin typeface="Times New Roman" panose="02020603050405020304" pitchFamily="18" charset="0"/>
            <a:ea typeface="Times New Roman" panose="02020603050405020304" pitchFamily="18" charset="0"/>
          </a:endParaRPr>
        </a:p>
        <a:p>
          <a:pPr marL="228600" lvl="1" indent="-228600" algn="l" defTabSz="1066800">
            <a:lnSpc>
              <a:spcPct val="90000"/>
            </a:lnSpc>
            <a:spcBef>
              <a:spcPct val="0"/>
            </a:spcBef>
            <a:spcAft>
              <a:spcPct val="15000"/>
            </a:spcAft>
            <a:buChar char="••"/>
          </a:pPr>
          <a:r>
            <a:rPr lang="en-GB" sz="2400" b="1" kern="1200">
              <a:solidFill>
                <a:srgbClr val="010000"/>
              </a:solidFill>
              <a:effectLst/>
              <a:latin typeface="SassoonCRInfantMedium"/>
              <a:ea typeface="Times New Roman" panose="02020603050405020304" pitchFamily="18" charset="0"/>
              <a:cs typeface="Arial" panose="020B0604020202020204" pitchFamily="34" charset="0"/>
            </a:rPr>
            <a:t>Responsibility</a:t>
          </a:r>
          <a:r>
            <a:rPr lang="en-GB" sz="2400" kern="1200">
              <a:solidFill>
                <a:srgbClr val="010000"/>
              </a:solidFill>
              <a:effectLst/>
              <a:latin typeface="SassoonCRInfantMedium"/>
              <a:ea typeface="Times New Roman" panose="02020603050405020304" pitchFamily="18" charset="0"/>
              <a:cs typeface="Arial" panose="020B0604020202020204" pitchFamily="34" charset="0"/>
            </a:rPr>
            <a:t> for all your actions.</a:t>
          </a:r>
          <a:endParaRPr lang="en-GB" sz="2400" kern="1200" dirty="0">
            <a:effectLst/>
            <a:latin typeface="Times New Roman" panose="02020603050405020304" pitchFamily="18" charset="0"/>
            <a:ea typeface="Times New Roman" panose="02020603050405020304" pitchFamily="18" charset="0"/>
          </a:endParaRPr>
        </a:p>
        <a:p>
          <a:pPr marL="228600" lvl="1" indent="-228600" algn="l" defTabSz="1066800">
            <a:lnSpc>
              <a:spcPct val="90000"/>
            </a:lnSpc>
            <a:spcBef>
              <a:spcPct val="0"/>
            </a:spcBef>
            <a:spcAft>
              <a:spcPct val="15000"/>
            </a:spcAft>
            <a:buChar char="••"/>
          </a:pPr>
          <a:r>
            <a:rPr lang="en-GB" sz="2400" b="1" kern="1200">
              <a:solidFill>
                <a:srgbClr val="010000"/>
              </a:solidFill>
              <a:effectLst/>
              <a:latin typeface="SassoonCRInfantMedium"/>
              <a:ea typeface="Times New Roman" panose="02020603050405020304" pitchFamily="18" charset="0"/>
              <a:cs typeface="Arial" panose="020B0604020202020204" pitchFamily="34" charset="0"/>
            </a:rPr>
            <a:t>Kindness</a:t>
          </a:r>
          <a:r>
            <a:rPr lang="en-GB" sz="2400" kern="1200">
              <a:solidFill>
                <a:srgbClr val="010000"/>
              </a:solidFill>
              <a:effectLst/>
              <a:latin typeface="SassoonCRInfantMedium"/>
              <a:ea typeface="Times New Roman" panose="02020603050405020304" pitchFamily="18" charset="0"/>
              <a:cs typeface="Arial" panose="020B0604020202020204" pitchFamily="34" charset="0"/>
            </a:rPr>
            <a:t> always</a:t>
          </a:r>
          <a:r>
            <a:rPr lang="en-US" sz="2400" kern="1200">
              <a:effectLst/>
              <a:latin typeface="Arial" panose="020B0604020202020204" pitchFamily="34" charset="0"/>
              <a:ea typeface="Times New Roman" panose="02020603050405020304" pitchFamily="18" charset="0"/>
            </a:rPr>
            <a:t>                 </a:t>
          </a:r>
          <a:endParaRPr lang="en-GB" sz="2400" kern="1200"/>
        </a:p>
      </dsp:txBody>
      <dsp:txXfrm>
        <a:off x="656470" y="1310833"/>
        <a:ext cx="2857015" cy="4075427"/>
      </dsp:txXfrm>
    </dsp:sp>
    <dsp:sp modelId="{D82E6ABB-1126-C041-A5A0-1108C396D613}">
      <dsp:nvSpPr>
        <dsp:cNvPr id="0" name=""/>
        <dsp:cNvSpPr/>
      </dsp:nvSpPr>
      <dsp:spPr>
        <a:xfrm>
          <a:off x="59746" y="198629"/>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333C32-7867-9C4B-B16F-740E2A91856A}">
      <dsp:nvSpPr>
        <dsp:cNvPr id="0" name=""/>
        <dsp:cNvSpPr/>
      </dsp:nvSpPr>
      <dsp:spPr>
        <a:xfrm rot="16200000">
          <a:off x="2171497"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244600">
            <a:lnSpc>
              <a:spcPct val="90000"/>
            </a:lnSpc>
            <a:spcBef>
              <a:spcPct val="0"/>
            </a:spcBef>
            <a:spcAft>
              <a:spcPct val="35000"/>
            </a:spcAft>
          </a:pPr>
          <a:r>
            <a:rPr lang="en-US" sz="2800" kern="1200" dirty="0" err="1"/>
            <a:t>ViSIBLE</a:t>
          </a:r>
          <a:r>
            <a:rPr lang="en-US" sz="2800" kern="1200" dirty="0"/>
            <a:t> CONSISTENCIES</a:t>
          </a:r>
        </a:p>
      </dsp:txBody>
      <dsp:txXfrm>
        <a:off x="2171497" y="3058443"/>
        <a:ext cx="4768087" cy="580207"/>
      </dsp:txXfrm>
    </dsp:sp>
    <dsp:sp modelId="{7A14A690-910D-3646-857B-2A4C68DCD45C}">
      <dsp:nvSpPr>
        <dsp:cNvPr id="0" name=""/>
        <dsp:cNvSpPr/>
      </dsp:nvSpPr>
      <dsp:spPr>
        <a:xfrm>
          <a:off x="4934933" y="1345283"/>
          <a:ext cx="2711473" cy="4006528"/>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Williamston we will be..</a:t>
          </a:r>
        </a:p>
        <a:p>
          <a:pPr marL="171450" lvl="1" indent="-171450" algn="l" defTabSz="711200">
            <a:lnSpc>
              <a:spcPct val="90000"/>
            </a:lnSpc>
            <a:spcBef>
              <a:spcPct val="0"/>
            </a:spcBef>
            <a:spcAft>
              <a:spcPct val="15000"/>
            </a:spcAft>
            <a:buChar char="••"/>
          </a:pPr>
          <a:r>
            <a:rPr lang="en-US" sz="1600" b="1" kern="1200" dirty="0"/>
            <a:t>Calm and welcoming as adults</a:t>
          </a:r>
        </a:p>
        <a:p>
          <a:pPr marL="171450" lvl="1" indent="-171450" algn="l" defTabSz="711200">
            <a:lnSpc>
              <a:spcPct val="90000"/>
            </a:lnSpc>
            <a:spcBef>
              <a:spcPct val="0"/>
            </a:spcBef>
            <a:spcAft>
              <a:spcPct val="15000"/>
            </a:spcAft>
            <a:buChar char="••"/>
          </a:pPr>
          <a:r>
            <a:rPr lang="en-US" sz="1600" b="1" kern="1200" dirty="0"/>
            <a:t>Consistent in our routines</a:t>
          </a:r>
        </a:p>
        <a:p>
          <a:pPr marL="171450" lvl="1" indent="-171450" algn="l" defTabSz="711200">
            <a:lnSpc>
              <a:spcPct val="90000"/>
            </a:lnSpc>
            <a:spcBef>
              <a:spcPct val="0"/>
            </a:spcBef>
            <a:spcAft>
              <a:spcPct val="15000"/>
            </a:spcAft>
            <a:buChar char="••"/>
          </a:pPr>
          <a:r>
            <a:rPr lang="en-US" sz="1600" b="1" kern="1200" dirty="0"/>
            <a:t>Display kindness and empathy to others</a:t>
          </a:r>
        </a:p>
        <a:p>
          <a:pPr marL="171450" lvl="1" indent="-171450" algn="l" defTabSz="711200">
            <a:lnSpc>
              <a:spcPct val="90000"/>
            </a:lnSpc>
            <a:spcBef>
              <a:spcPct val="0"/>
            </a:spcBef>
            <a:spcAft>
              <a:spcPct val="15000"/>
            </a:spcAft>
            <a:buChar char="••"/>
          </a:pPr>
          <a:r>
            <a:rPr lang="en-US" sz="1600" b="1" kern="1200" dirty="0"/>
            <a:t>Give our first attention to best conduct</a:t>
          </a:r>
        </a:p>
      </dsp:txBody>
      <dsp:txXfrm>
        <a:off x="4934933" y="1345283"/>
        <a:ext cx="2711473" cy="4006528"/>
      </dsp:txXfrm>
    </dsp:sp>
    <dsp:sp modelId="{AD4D9DFC-C2A2-E848-AFB2-3153293B3B82}">
      <dsp:nvSpPr>
        <dsp:cNvPr id="0" name=""/>
        <dsp:cNvSpPr/>
      </dsp:nvSpPr>
      <dsp:spPr>
        <a:xfrm>
          <a:off x="4265437" y="198629"/>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F4D167-1312-D347-9095-7FBD81F9FE41}">
      <dsp:nvSpPr>
        <dsp:cNvPr id="0" name=""/>
        <dsp:cNvSpPr/>
      </dsp:nvSpPr>
      <dsp:spPr>
        <a:xfrm rot="16200000">
          <a:off x="6304418"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244600">
            <a:lnSpc>
              <a:spcPct val="90000"/>
            </a:lnSpc>
            <a:spcBef>
              <a:spcPct val="0"/>
            </a:spcBef>
            <a:spcAft>
              <a:spcPct val="35000"/>
            </a:spcAft>
          </a:pPr>
          <a:r>
            <a:rPr lang="en-US" sz="2800" kern="1200" dirty="0"/>
            <a:t>RECOGNITION </a:t>
          </a:r>
        </a:p>
      </dsp:txBody>
      <dsp:txXfrm>
        <a:off x="6304418" y="3058443"/>
        <a:ext cx="4768087" cy="580207"/>
      </dsp:txXfrm>
    </dsp:sp>
    <dsp:sp modelId="{81DAFA3B-36D3-1E42-AA97-F48807332D8E}">
      <dsp:nvSpPr>
        <dsp:cNvPr id="0" name=""/>
        <dsp:cNvSpPr/>
      </dsp:nvSpPr>
      <dsp:spPr>
        <a:xfrm>
          <a:off x="9078994" y="782791"/>
          <a:ext cx="2689190" cy="5131511"/>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Positive Recognition in Williamston is </a:t>
          </a:r>
        </a:p>
        <a:p>
          <a:pPr marL="114300" lvl="1" indent="-114300" algn="l" defTabSz="622300">
            <a:lnSpc>
              <a:spcPct val="90000"/>
            </a:lnSpc>
            <a:spcBef>
              <a:spcPct val="0"/>
            </a:spcBef>
            <a:spcAft>
              <a:spcPct val="15000"/>
            </a:spcAft>
            <a:buChar char="••"/>
          </a:pPr>
          <a:r>
            <a:rPr lang="en-US" sz="1400" kern="1200" dirty="0"/>
            <a:t>Class recognition boards</a:t>
          </a:r>
        </a:p>
        <a:p>
          <a:pPr marL="114300" lvl="1" indent="-114300" algn="l" defTabSz="622300">
            <a:lnSpc>
              <a:spcPct val="90000"/>
            </a:lnSpc>
            <a:spcBef>
              <a:spcPct val="0"/>
            </a:spcBef>
            <a:spcAft>
              <a:spcPct val="15000"/>
            </a:spcAft>
            <a:buChar char="••"/>
          </a:pPr>
          <a:r>
            <a:rPr lang="en-US" sz="1400" kern="1200" dirty="0"/>
            <a:t>House points system</a:t>
          </a:r>
        </a:p>
        <a:p>
          <a:pPr marL="114300" lvl="1" indent="-114300" algn="l" defTabSz="622300">
            <a:lnSpc>
              <a:spcPct val="90000"/>
            </a:lnSpc>
            <a:spcBef>
              <a:spcPct val="0"/>
            </a:spcBef>
            <a:spcAft>
              <a:spcPct val="15000"/>
            </a:spcAft>
            <a:buChar char="••"/>
          </a:pPr>
          <a:r>
            <a:rPr lang="en-US" sz="1400" kern="1200" dirty="0"/>
            <a:t>Achievement assembly certificates</a:t>
          </a:r>
        </a:p>
        <a:p>
          <a:pPr marL="114300" lvl="1" indent="-114300" algn="l" defTabSz="622300">
            <a:lnSpc>
              <a:spcPct val="90000"/>
            </a:lnSpc>
            <a:spcBef>
              <a:spcPct val="0"/>
            </a:spcBef>
            <a:spcAft>
              <a:spcPct val="15000"/>
            </a:spcAft>
            <a:buChar char="••"/>
          </a:pPr>
          <a:r>
            <a:rPr lang="en-US" sz="1400" kern="1200" dirty="0"/>
            <a:t>Positive notes home</a:t>
          </a:r>
        </a:p>
        <a:p>
          <a:pPr marL="228600" lvl="1" indent="-228600" algn="l" defTabSz="889000">
            <a:lnSpc>
              <a:spcPct val="90000"/>
            </a:lnSpc>
            <a:spcBef>
              <a:spcPct val="0"/>
            </a:spcBef>
            <a:spcAft>
              <a:spcPct val="15000"/>
            </a:spcAft>
            <a:buChar char="••"/>
          </a:pPr>
          <a:r>
            <a:rPr lang="en-US" sz="2000" b="1" kern="1200" dirty="0">
              <a:solidFill>
                <a:srgbClr val="C00000"/>
              </a:solidFill>
            </a:rPr>
            <a:t>Over and Above Recognition in Williamston is </a:t>
          </a:r>
        </a:p>
        <a:p>
          <a:pPr marL="114300" lvl="1" indent="-114300" algn="l" defTabSz="622300">
            <a:lnSpc>
              <a:spcPct val="90000"/>
            </a:lnSpc>
            <a:spcBef>
              <a:spcPct val="0"/>
            </a:spcBef>
            <a:spcAft>
              <a:spcPct val="15000"/>
            </a:spcAft>
            <a:buChar char="••"/>
          </a:pPr>
          <a:r>
            <a:rPr lang="en-US" sz="1400" b="1" kern="1200" dirty="0">
              <a:solidFill>
                <a:schemeClr val="tx1"/>
              </a:solidFill>
            </a:rPr>
            <a:t>P</a:t>
          </a:r>
          <a:r>
            <a:rPr lang="en-US" sz="1400" b="0" kern="1200" dirty="0">
              <a:solidFill>
                <a:schemeClr val="tx1"/>
              </a:solidFill>
            </a:rPr>
            <a:t>layground and dining hall  recognition</a:t>
          </a:r>
        </a:p>
        <a:p>
          <a:pPr marL="114300" lvl="1" indent="-114300" algn="l" defTabSz="622300">
            <a:lnSpc>
              <a:spcPct val="90000"/>
            </a:lnSpc>
            <a:spcBef>
              <a:spcPct val="0"/>
            </a:spcBef>
            <a:spcAft>
              <a:spcPct val="15000"/>
            </a:spcAft>
            <a:buChar char="••"/>
          </a:pPr>
          <a:r>
            <a:rPr lang="en-US" sz="1400" b="0" kern="1200" dirty="0">
              <a:solidFill>
                <a:schemeClr val="tx1"/>
              </a:solidFill>
            </a:rPr>
            <a:t>Playground points</a:t>
          </a:r>
        </a:p>
        <a:p>
          <a:pPr marL="114300" lvl="1" indent="-114300" algn="l" defTabSz="622300">
            <a:lnSpc>
              <a:spcPct val="90000"/>
            </a:lnSpc>
            <a:spcBef>
              <a:spcPct val="0"/>
            </a:spcBef>
            <a:spcAft>
              <a:spcPct val="15000"/>
            </a:spcAft>
            <a:buChar char="••"/>
          </a:pPr>
          <a:r>
            <a:rPr lang="en-US" sz="1400" b="0" kern="1200" dirty="0">
              <a:solidFill>
                <a:schemeClr val="tx1"/>
              </a:solidFill>
            </a:rPr>
            <a:t>HT Certificates</a:t>
          </a:r>
        </a:p>
        <a:p>
          <a:pPr marL="114300" lvl="1" indent="-114300" algn="l" defTabSz="622300">
            <a:lnSpc>
              <a:spcPct val="90000"/>
            </a:lnSpc>
            <a:spcBef>
              <a:spcPct val="0"/>
            </a:spcBef>
            <a:spcAft>
              <a:spcPct val="15000"/>
            </a:spcAft>
            <a:buChar char="••"/>
          </a:pPr>
          <a:r>
            <a:rPr lang="en-US" sz="1400" b="0" kern="1200" dirty="0">
              <a:solidFill>
                <a:schemeClr val="tx1"/>
              </a:solidFill>
            </a:rPr>
            <a:t>Hot Chocolate Friday for playground </a:t>
          </a:r>
          <a:r>
            <a:rPr lang="en-US" sz="1400" b="0" kern="1200" dirty="0" err="1">
              <a:solidFill>
                <a:schemeClr val="tx1"/>
              </a:solidFill>
            </a:rPr>
            <a:t>behaviour</a:t>
          </a:r>
          <a:endParaRPr lang="en-US" sz="1400" b="0" kern="1200" dirty="0">
            <a:solidFill>
              <a:schemeClr val="tx1"/>
            </a:solidFill>
          </a:endParaRPr>
        </a:p>
        <a:p>
          <a:pPr marL="114300" lvl="1" indent="-114300" algn="l" defTabSz="622300">
            <a:lnSpc>
              <a:spcPct val="90000"/>
            </a:lnSpc>
            <a:spcBef>
              <a:spcPct val="0"/>
            </a:spcBef>
            <a:spcAft>
              <a:spcPct val="15000"/>
            </a:spcAft>
            <a:buChar char="••"/>
          </a:pPr>
          <a:endParaRPr lang="en-US" sz="1400" kern="1200" dirty="0"/>
        </a:p>
      </dsp:txBody>
      <dsp:txXfrm>
        <a:off x="9078994" y="782791"/>
        <a:ext cx="2689190" cy="5131511"/>
      </dsp:txXfrm>
    </dsp:sp>
    <dsp:sp modelId="{3726418F-15A7-B846-8C25-51B1577DD0F0}">
      <dsp:nvSpPr>
        <dsp:cNvPr id="0" name=""/>
        <dsp:cNvSpPr/>
      </dsp:nvSpPr>
      <dsp:spPr>
        <a:xfrm>
          <a:off x="8199729" y="228127"/>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C1AB4-92F5-4949-93C3-6E1BD7873AA0}">
      <dsp:nvSpPr>
        <dsp:cNvPr id="0" name=""/>
        <dsp:cNvSpPr/>
      </dsp:nvSpPr>
      <dsp:spPr>
        <a:xfrm rot="16200000">
          <a:off x="-2034193"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111250">
            <a:lnSpc>
              <a:spcPct val="90000"/>
            </a:lnSpc>
            <a:spcBef>
              <a:spcPct val="0"/>
            </a:spcBef>
            <a:spcAft>
              <a:spcPct val="35000"/>
            </a:spcAft>
          </a:pPr>
          <a:r>
            <a:rPr lang="en-US" sz="2500" kern="1200" dirty="0"/>
            <a:t>WILLIAMSTON WAY RULES</a:t>
          </a:r>
        </a:p>
      </dsp:txBody>
      <dsp:txXfrm>
        <a:off x="-2034193" y="3058443"/>
        <a:ext cx="4768087" cy="580207"/>
      </dsp:txXfrm>
    </dsp:sp>
    <dsp:sp modelId="{01657DD2-0798-0642-9558-3ACC8AB4F6DD}">
      <dsp:nvSpPr>
        <dsp:cNvPr id="0" name=""/>
        <dsp:cNvSpPr/>
      </dsp:nvSpPr>
      <dsp:spPr>
        <a:xfrm>
          <a:off x="656470" y="1310833"/>
          <a:ext cx="2857015" cy="4075427"/>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a:p>
          <a:pPr marL="228600" lvl="1" indent="-228600" algn="l" defTabSz="889000">
            <a:lnSpc>
              <a:spcPct val="90000"/>
            </a:lnSpc>
            <a:spcBef>
              <a:spcPct val="0"/>
            </a:spcBef>
            <a:spcAft>
              <a:spcPct val="15000"/>
            </a:spcAft>
            <a:buChar char="••"/>
          </a:pPr>
          <a:r>
            <a:rPr lang="en-US" sz="2000" b="1" kern="1200" dirty="0">
              <a:solidFill>
                <a:srgbClr val="C00000"/>
              </a:solidFill>
            </a:rPr>
            <a:t>In Williamston our rules are to </a:t>
          </a:r>
          <a:r>
            <a:rPr lang="en-US" sz="2000" kern="1200" dirty="0"/>
            <a:t>…</a:t>
          </a:r>
        </a:p>
        <a:p>
          <a:pPr marL="228600" lvl="1" indent="-228600" algn="l" defTabSz="1066800">
            <a:lnSpc>
              <a:spcPct val="90000"/>
            </a:lnSpc>
            <a:spcBef>
              <a:spcPct val="0"/>
            </a:spcBef>
            <a:spcAft>
              <a:spcPct val="15000"/>
            </a:spcAft>
            <a:buChar char="••"/>
          </a:pPr>
          <a:r>
            <a:rPr lang="en-US" sz="2400" b="1" kern="1200" dirty="0"/>
            <a:t>Be Respectful</a:t>
          </a:r>
        </a:p>
        <a:p>
          <a:pPr marL="228600" lvl="1" indent="-228600" algn="l" defTabSz="1066800">
            <a:lnSpc>
              <a:spcPct val="90000"/>
            </a:lnSpc>
            <a:spcBef>
              <a:spcPct val="0"/>
            </a:spcBef>
            <a:spcAft>
              <a:spcPct val="15000"/>
            </a:spcAft>
            <a:buChar char="••"/>
          </a:pPr>
          <a:r>
            <a:rPr lang="en-US" sz="2400" b="1" kern="1200" dirty="0"/>
            <a:t>Be responsible</a:t>
          </a:r>
        </a:p>
        <a:p>
          <a:pPr marL="228600" lvl="1" indent="-228600" algn="l" defTabSz="1066800">
            <a:lnSpc>
              <a:spcPct val="90000"/>
            </a:lnSpc>
            <a:spcBef>
              <a:spcPct val="0"/>
            </a:spcBef>
            <a:spcAft>
              <a:spcPct val="15000"/>
            </a:spcAft>
            <a:buChar char="••"/>
          </a:pPr>
          <a:r>
            <a:rPr lang="en-US" sz="2400" b="1" kern="1200" dirty="0"/>
            <a:t>Be Kind</a:t>
          </a:r>
        </a:p>
      </dsp:txBody>
      <dsp:txXfrm>
        <a:off x="656470" y="1310833"/>
        <a:ext cx="2857015" cy="4075427"/>
      </dsp:txXfrm>
    </dsp:sp>
    <dsp:sp modelId="{D82E6ABB-1126-C041-A5A0-1108C396D613}">
      <dsp:nvSpPr>
        <dsp:cNvPr id="0" name=""/>
        <dsp:cNvSpPr/>
      </dsp:nvSpPr>
      <dsp:spPr>
        <a:xfrm>
          <a:off x="59746" y="198629"/>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333C32-7867-9C4B-B16F-740E2A91856A}">
      <dsp:nvSpPr>
        <dsp:cNvPr id="0" name=""/>
        <dsp:cNvSpPr/>
      </dsp:nvSpPr>
      <dsp:spPr>
        <a:xfrm rot="16200000">
          <a:off x="2171497"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111250">
            <a:lnSpc>
              <a:spcPct val="90000"/>
            </a:lnSpc>
            <a:spcBef>
              <a:spcPct val="0"/>
            </a:spcBef>
            <a:spcAft>
              <a:spcPct val="35000"/>
            </a:spcAft>
          </a:pPr>
          <a:r>
            <a:rPr lang="en-US" sz="2500" kern="1200" dirty="0" err="1"/>
            <a:t>ViSIBLE</a:t>
          </a:r>
          <a:r>
            <a:rPr lang="en-US" sz="2500" kern="1200" dirty="0"/>
            <a:t> CONSISTENCIES</a:t>
          </a:r>
        </a:p>
      </dsp:txBody>
      <dsp:txXfrm>
        <a:off x="2171497" y="3058443"/>
        <a:ext cx="4768087" cy="580207"/>
      </dsp:txXfrm>
    </dsp:sp>
    <dsp:sp modelId="{7A14A690-910D-3646-857B-2A4C68DCD45C}">
      <dsp:nvSpPr>
        <dsp:cNvPr id="0" name=""/>
        <dsp:cNvSpPr/>
      </dsp:nvSpPr>
      <dsp:spPr>
        <a:xfrm>
          <a:off x="4934933" y="1345283"/>
          <a:ext cx="2711473" cy="4006528"/>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Williamston we will be..</a:t>
          </a:r>
        </a:p>
        <a:p>
          <a:pPr marL="171450" lvl="1" indent="-171450" algn="l" defTabSz="711200">
            <a:lnSpc>
              <a:spcPct val="90000"/>
            </a:lnSpc>
            <a:spcBef>
              <a:spcPct val="0"/>
            </a:spcBef>
            <a:spcAft>
              <a:spcPct val="15000"/>
            </a:spcAft>
            <a:buChar char="••"/>
          </a:pPr>
          <a:r>
            <a:rPr lang="en-US" sz="1600" b="1" kern="1200" dirty="0"/>
            <a:t>Calm and welcoming as adults</a:t>
          </a:r>
        </a:p>
        <a:p>
          <a:pPr marL="171450" lvl="1" indent="-171450" algn="l" defTabSz="711200">
            <a:lnSpc>
              <a:spcPct val="90000"/>
            </a:lnSpc>
            <a:spcBef>
              <a:spcPct val="0"/>
            </a:spcBef>
            <a:spcAft>
              <a:spcPct val="15000"/>
            </a:spcAft>
            <a:buChar char="••"/>
          </a:pPr>
          <a:r>
            <a:rPr lang="en-US" sz="1600" b="1" kern="1200" dirty="0"/>
            <a:t>Consistent in our routines</a:t>
          </a:r>
        </a:p>
        <a:p>
          <a:pPr marL="171450" lvl="1" indent="-171450" algn="l" defTabSz="711200">
            <a:lnSpc>
              <a:spcPct val="90000"/>
            </a:lnSpc>
            <a:spcBef>
              <a:spcPct val="0"/>
            </a:spcBef>
            <a:spcAft>
              <a:spcPct val="15000"/>
            </a:spcAft>
            <a:buChar char="••"/>
          </a:pPr>
          <a:r>
            <a:rPr lang="en-US" sz="1600" b="1" kern="1200" dirty="0"/>
            <a:t>Display kindness and empathy to others</a:t>
          </a:r>
        </a:p>
        <a:p>
          <a:pPr marL="171450" lvl="1" indent="-171450" algn="l" defTabSz="711200">
            <a:lnSpc>
              <a:spcPct val="90000"/>
            </a:lnSpc>
            <a:spcBef>
              <a:spcPct val="0"/>
            </a:spcBef>
            <a:spcAft>
              <a:spcPct val="15000"/>
            </a:spcAft>
            <a:buChar char="••"/>
          </a:pPr>
          <a:r>
            <a:rPr lang="en-US" sz="1600" b="1" kern="1200" dirty="0"/>
            <a:t>Give our first attention to best conduct</a:t>
          </a:r>
        </a:p>
      </dsp:txBody>
      <dsp:txXfrm>
        <a:off x="4934933" y="1345283"/>
        <a:ext cx="2711473" cy="4006528"/>
      </dsp:txXfrm>
    </dsp:sp>
    <dsp:sp modelId="{AD4D9DFC-C2A2-E848-AFB2-3153293B3B82}">
      <dsp:nvSpPr>
        <dsp:cNvPr id="0" name=""/>
        <dsp:cNvSpPr/>
      </dsp:nvSpPr>
      <dsp:spPr>
        <a:xfrm>
          <a:off x="4265437" y="198629"/>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F4D167-1312-D347-9095-7FBD81F9FE41}">
      <dsp:nvSpPr>
        <dsp:cNvPr id="0" name=""/>
        <dsp:cNvSpPr/>
      </dsp:nvSpPr>
      <dsp:spPr>
        <a:xfrm rot="16200000">
          <a:off x="6304418"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111250">
            <a:lnSpc>
              <a:spcPct val="90000"/>
            </a:lnSpc>
            <a:spcBef>
              <a:spcPct val="0"/>
            </a:spcBef>
            <a:spcAft>
              <a:spcPct val="35000"/>
            </a:spcAft>
          </a:pPr>
          <a:r>
            <a:rPr lang="en-US" sz="2500" kern="1200" dirty="0"/>
            <a:t>RECOGNITION </a:t>
          </a:r>
        </a:p>
      </dsp:txBody>
      <dsp:txXfrm>
        <a:off x="6304418" y="3058443"/>
        <a:ext cx="4768087" cy="580207"/>
      </dsp:txXfrm>
    </dsp:sp>
    <dsp:sp modelId="{81DAFA3B-36D3-1E42-AA97-F48807332D8E}">
      <dsp:nvSpPr>
        <dsp:cNvPr id="0" name=""/>
        <dsp:cNvSpPr/>
      </dsp:nvSpPr>
      <dsp:spPr>
        <a:xfrm>
          <a:off x="9078994" y="782791"/>
          <a:ext cx="2689190" cy="5131511"/>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Positive Recognition in Williamston is </a:t>
          </a:r>
        </a:p>
        <a:p>
          <a:pPr marL="114300" lvl="1" indent="-114300" algn="l" defTabSz="622300">
            <a:lnSpc>
              <a:spcPct val="90000"/>
            </a:lnSpc>
            <a:spcBef>
              <a:spcPct val="0"/>
            </a:spcBef>
            <a:spcAft>
              <a:spcPct val="15000"/>
            </a:spcAft>
            <a:buChar char="••"/>
          </a:pPr>
          <a:r>
            <a:rPr lang="en-US" sz="1400" kern="1200" dirty="0"/>
            <a:t>Class recognition boards</a:t>
          </a:r>
        </a:p>
        <a:p>
          <a:pPr marL="114300" lvl="1" indent="-114300" algn="l" defTabSz="622300">
            <a:lnSpc>
              <a:spcPct val="90000"/>
            </a:lnSpc>
            <a:spcBef>
              <a:spcPct val="0"/>
            </a:spcBef>
            <a:spcAft>
              <a:spcPct val="15000"/>
            </a:spcAft>
            <a:buChar char="••"/>
          </a:pPr>
          <a:r>
            <a:rPr lang="en-US" sz="1400" kern="1200" dirty="0"/>
            <a:t>House points system</a:t>
          </a:r>
        </a:p>
        <a:p>
          <a:pPr marL="114300" lvl="1" indent="-114300" algn="l" defTabSz="622300">
            <a:lnSpc>
              <a:spcPct val="90000"/>
            </a:lnSpc>
            <a:spcBef>
              <a:spcPct val="0"/>
            </a:spcBef>
            <a:spcAft>
              <a:spcPct val="15000"/>
            </a:spcAft>
            <a:buChar char="••"/>
          </a:pPr>
          <a:r>
            <a:rPr lang="en-US" sz="1400" kern="1200" dirty="0"/>
            <a:t>Achievement assembly certificates</a:t>
          </a:r>
        </a:p>
        <a:p>
          <a:pPr marL="114300" lvl="1" indent="-114300" algn="l" defTabSz="622300">
            <a:lnSpc>
              <a:spcPct val="90000"/>
            </a:lnSpc>
            <a:spcBef>
              <a:spcPct val="0"/>
            </a:spcBef>
            <a:spcAft>
              <a:spcPct val="15000"/>
            </a:spcAft>
            <a:buChar char="••"/>
          </a:pPr>
          <a:r>
            <a:rPr lang="en-US" sz="1400" kern="1200" dirty="0"/>
            <a:t>Positive notes home</a:t>
          </a:r>
        </a:p>
        <a:p>
          <a:pPr marL="228600" lvl="1" indent="-228600" algn="l" defTabSz="889000">
            <a:lnSpc>
              <a:spcPct val="90000"/>
            </a:lnSpc>
            <a:spcBef>
              <a:spcPct val="0"/>
            </a:spcBef>
            <a:spcAft>
              <a:spcPct val="15000"/>
            </a:spcAft>
            <a:buChar char="••"/>
          </a:pPr>
          <a:r>
            <a:rPr lang="en-US" sz="2000" b="1" kern="1200" dirty="0">
              <a:solidFill>
                <a:srgbClr val="C00000"/>
              </a:solidFill>
            </a:rPr>
            <a:t>Over and Above Recognition in Williamston is </a:t>
          </a:r>
        </a:p>
        <a:p>
          <a:pPr marL="114300" lvl="1" indent="-114300" algn="l" defTabSz="622300">
            <a:lnSpc>
              <a:spcPct val="90000"/>
            </a:lnSpc>
            <a:spcBef>
              <a:spcPct val="0"/>
            </a:spcBef>
            <a:spcAft>
              <a:spcPct val="15000"/>
            </a:spcAft>
            <a:buChar char="••"/>
          </a:pPr>
          <a:r>
            <a:rPr lang="en-US" sz="1400" b="1" kern="1200" dirty="0">
              <a:solidFill>
                <a:schemeClr val="tx1"/>
              </a:solidFill>
            </a:rPr>
            <a:t>P</a:t>
          </a:r>
          <a:r>
            <a:rPr lang="en-US" sz="1400" b="0" kern="1200" dirty="0">
              <a:solidFill>
                <a:schemeClr val="tx1"/>
              </a:solidFill>
            </a:rPr>
            <a:t>layground and dining hall  recognition</a:t>
          </a:r>
        </a:p>
        <a:p>
          <a:pPr marL="114300" lvl="1" indent="-114300" algn="l" defTabSz="622300">
            <a:lnSpc>
              <a:spcPct val="90000"/>
            </a:lnSpc>
            <a:spcBef>
              <a:spcPct val="0"/>
            </a:spcBef>
            <a:spcAft>
              <a:spcPct val="15000"/>
            </a:spcAft>
            <a:buChar char="••"/>
          </a:pPr>
          <a:r>
            <a:rPr lang="en-US" sz="1400" b="0" kern="1200" dirty="0">
              <a:solidFill>
                <a:schemeClr val="tx1"/>
              </a:solidFill>
            </a:rPr>
            <a:t>Playground points</a:t>
          </a:r>
        </a:p>
        <a:p>
          <a:pPr marL="114300" lvl="1" indent="-114300" algn="l" defTabSz="622300">
            <a:lnSpc>
              <a:spcPct val="90000"/>
            </a:lnSpc>
            <a:spcBef>
              <a:spcPct val="0"/>
            </a:spcBef>
            <a:spcAft>
              <a:spcPct val="15000"/>
            </a:spcAft>
            <a:buChar char="••"/>
          </a:pPr>
          <a:r>
            <a:rPr lang="en-US" sz="1400" b="0" kern="1200" dirty="0">
              <a:solidFill>
                <a:schemeClr val="tx1"/>
              </a:solidFill>
            </a:rPr>
            <a:t>HT Certificates</a:t>
          </a:r>
        </a:p>
        <a:p>
          <a:pPr marL="114300" lvl="1" indent="-114300" algn="l" defTabSz="622300">
            <a:lnSpc>
              <a:spcPct val="90000"/>
            </a:lnSpc>
            <a:spcBef>
              <a:spcPct val="0"/>
            </a:spcBef>
            <a:spcAft>
              <a:spcPct val="15000"/>
            </a:spcAft>
            <a:buChar char="••"/>
          </a:pPr>
          <a:r>
            <a:rPr lang="en-US" sz="1400" b="0" kern="1200" dirty="0">
              <a:solidFill>
                <a:schemeClr val="tx1"/>
              </a:solidFill>
            </a:rPr>
            <a:t>Hot Chocolate Friday for playground </a:t>
          </a:r>
          <a:r>
            <a:rPr lang="en-US" sz="1400" b="0" kern="1200" dirty="0" err="1">
              <a:solidFill>
                <a:schemeClr val="tx1"/>
              </a:solidFill>
            </a:rPr>
            <a:t>behaviour</a:t>
          </a:r>
          <a:endParaRPr lang="en-US" sz="1400" b="0" kern="1200" dirty="0">
            <a:solidFill>
              <a:schemeClr val="tx1"/>
            </a:solidFill>
          </a:endParaRPr>
        </a:p>
        <a:p>
          <a:pPr marL="114300" lvl="1" indent="-114300" algn="l" defTabSz="622300">
            <a:lnSpc>
              <a:spcPct val="90000"/>
            </a:lnSpc>
            <a:spcBef>
              <a:spcPct val="0"/>
            </a:spcBef>
            <a:spcAft>
              <a:spcPct val="15000"/>
            </a:spcAft>
            <a:buChar char="••"/>
          </a:pPr>
          <a:endParaRPr lang="en-US" sz="1400" kern="1200" dirty="0"/>
        </a:p>
      </dsp:txBody>
      <dsp:txXfrm>
        <a:off x="9078994" y="782791"/>
        <a:ext cx="2689190" cy="5131511"/>
      </dsp:txXfrm>
    </dsp:sp>
    <dsp:sp modelId="{3726418F-15A7-B846-8C25-51B1577DD0F0}">
      <dsp:nvSpPr>
        <dsp:cNvPr id="0" name=""/>
        <dsp:cNvSpPr/>
      </dsp:nvSpPr>
      <dsp:spPr>
        <a:xfrm>
          <a:off x="8199729" y="228127"/>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C1AB4-92F5-4949-93C3-6E1BD7873AA0}">
      <dsp:nvSpPr>
        <dsp:cNvPr id="0" name=""/>
        <dsp:cNvSpPr/>
      </dsp:nvSpPr>
      <dsp:spPr>
        <a:xfrm rot="16200000">
          <a:off x="-2034193" y="3149299"/>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422400">
            <a:lnSpc>
              <a:spcPct val="90000"/>
            </a:lnSpc>
            <a:spcBef>
              <a:spcPct val="0"/>
            </a:spcBef>
            <a:spcAft>
              <a:spcPct val="35000"/>
            </a:spcAft>
          </a:pPr>
          <a:r>
            <a:rPr lang="en-US" sz="3200" kern="1200" dirty="0"/>
            <a:t>Relentless Routine  1 </a:t>
          </a:r>
        </a:p>
      </dsp:txBody>
      <dsp:txXfrm>
        <a:off x="-2034193" y="3149299"/>
        <a:ext cx="4768087" cy="580207"/>
      </dsp:txXfrm>
    </dsp:sp>
    <dsp:sp modelId="{01657DD2-0798-0642-9558-3ACC8AB4F6DD}">
      <dsp:nvSpPr>
        <dsp:cNvPr id="0" name=""/>
        <dsp:cNvSpPr/>
      </dsp:nvSpPr>
      <dsp:spPr>
        <a:xfrm>
          <a:off x="656470" y="1401689"/>
          <a:ext cx="2857015" cy="4075427"/>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a:p>
          <a:pPr marL="228600" lvl="1" indent="-228600" algn="l" defTabSz="889000">
            <a:lnSpc>
              <a:spcPct val="90000"/>
            </a:lnSpc>
            <a:spcBef>
              <a:spcPct val="0"/>
            </a:spcBef>
            <a:spcAft>
              <a:spcPct val="15000"/>
            </a:spcAft>
            <a:buChar char="••"/>
          </a:pPr>
          <a:r>
            <a:rPr lang="en-US" sz="2000" b="1" kern="1200" dirty="0">
              <a:solidFill>
                <a:srgbClr val="C00000"/>
              </a:solidFill>
            </a:rPr>
            <a:t>In Williamston we Meet and Greet….</a:t>
          </a:r>
        </a:p>
        <a:p>
          <a:pPr marL="171450" lvl="1" indent="-171450" algn="l" defTabSz="711200">
            <a:lnSpc>
              <a:spcPct val="90000"/>
            </a:lnSpc>
            <a:spcBef>
              <a:spcPct val="0"/>
            </a:spcBef>
            <a:spcAft>
              <a:spcPct val="15000"/>
            </a:spcAft>
            <a:buChar char="••"/>
          </a:pPr>
          <a:r>
            <a:rPr lang="en-US" sz="1600" b="1" kern="1200" dirty="0"/>
            <a:t>Class teachers at beginning of the school day</a:t>
          </a:r>
        </a:p>
        <a:p>
          <a:pPr marL="171450" lvl="1" indent="-171450" algn="l" defTabSz="711200">
            <a:lnSpc>
              <a:spcPct val="90000"/>
            </a:lnSpc>
            <a:spcBef>
              <a:spcPct val="0"/>
            </a:spcBef>
            <a:spcAft>
              <a:spcPct val="15000"/>
            </a:spcAft>
            <a:buChar char="••"/>
          </a:pPr>
          <a:r>
            <a:rPr lang="en-US" sz="1600" b="1" kern="1200" dirty="0"/>
            <a:t>Agreed by the class and individual</a:t>
          </a:r>
        </a:p>
        <a:p>
          <a:pPr marL="171450" lvl="1" indent="-171450" algn="l" defTabSz="711200">
            <a:lnSpc>
              <a:spcPct val="90000"/>
            </a:lnSpc>
            <a:spcBef>
              <a:spcPct val="0"/>
            </a:spcBef>
            <a:spcAft>
              <a:spcPct val="15000"/>
            </a:spcAft>
            <a:buChar char="••"/>
          </a:pPr>
          <a:r>
            <a:rPr lang="en-US" sz="1600" b="1" kern="1200" dirty="0"/>
            <a:t>SLT – Meet and Greet in and around the school.</a:t>
          </a:r>
        </a:p>
      </dsp:txBody>
      <dsp:txXfrm>
        <a:off x="656470" y="1401689"/>
        <a:ext cx="2857015" cy="4075427"/>
      </dsp:txXfrm>
    </dsp:sp>
    <dsp:sp modelId="{D82E6ABB-1126-C041-A5A0-1108C396D613}">
      <dsp:nvSpPr>
        <dsp:cNvPr id="0" name=""/>
        <dsp:cNvSpPr/>
      </dsp:nvSpPr>
      <dsp:spPr>
        <a:xfrm>
          <a:off x="59746" y="289485"/>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333C32-7867-9C4B-B16F-740E2A91856A}">
      <dsp:nvSpPr>
        <dsp:cNvPr id="0" name=""/>
        <dsp:cNvSpPr/>
      </dsp:nvSpPr>
      <dsp:spPr>
        <a:xfrm rot="16200000">
          <a:off x="2171497" y="3149299"/>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422400">
            <a:lnSpc>
              <a:spcPct val="90000"/>
            </a:lnSpc>
            <a:spcBef>
              <a:spcPct val="0"/>
            </a:spcBef>
            <a:spcAft>
              <a:spcPct val="35000"/>
            </a:spcAft>
          </a:pPr>
          <a:r>
            <a:rPr lang="en-US" sz="3200" kern="1200" dirty="0"/>
            <a:t>Relentless Routine 2</a:t>
          </a:r>
        </a:p>
      </dsp:txBody>
      <dsp:txXfrm>
        <a:off x="2171497" y="3149299"/>
        <a:ext cx="4768087" cy="580207"/>
      </dsp:txXfrm>
    </dsp:sp>
    <dsp:sp modelId="{7A14A690-910D-3646-857B-2A4C68DCD45C}">
      <dsp:nvSpPr>
        <dsp:cNvPr id="0" name=""/>
        <dsp:cNvSpPr/>
      </dsp:nvSpPr>
      <dsp:spPr>
        <a:xfrm>
          <a:off x="4934933" y="1436139"/>
          <a:ext cx="2711473" cy="4006528"/>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and around Williamston we move </a:t>
          </a:r>
        </a:p>
        <a:p>
          <a:pPr marL="171450" lvl="1" indent="-171450" algn="l" defTabSz="711200">
            <a:lnSpc>
              <a:spcPct val="90000"/>
            </a:lnSpc>
            <a:spcBef>
              <a:spcPct val="0"/>
            </a:spcBef>
            <a:spcAft>
              <a:spcPct val="15000"/>
            </a:spcAft>
            <a:buChar char="••"/>
          </a:pPr>
          <a:r>
            <a:rPr lang="en-US" sz="1600" b="1" kern="1200" dirty="0">
              <a:solidFill>
                <a:schemeClr val="tx1"/>
              </a:solidFill>
            </a:rPr>
            <a:t>Line order everywhere</a:t>
          </a:r>
        </a:p>
        <a:p>
          <a:pPr marL="171450" lvl="1" indent="-171450" algn="l" defTabSz="711200">
            <a:lnSpc>
              <a:spcPct val="90000"/>
            </a:lnSpc>
            <a:spcBef>
              <a:spcPct val="0"/>
            </a:spcBef>
            <a:spcAft>
              <a:spcPct val="15000"/>
            </a:spcAft>
            <a:buChar char="••"/>
          </a:pPr>
          <a:r>
            <a:rPr lang="en-US" sz="1600" b="1" kern="1200" dirty="0">
              <a:solidFill>
                <a:schemeClr val="tx1"/>
              </a:solidFill>
            </a:rPr>
            <a:t>Single file </a:t>
          </a:r>
        </a:p>
        <a:p>
          <a:pPr marL="171450" lvl="1" indent="-171450" algn="l" defTabSz="711200">
            <a:lnSpc>
              <a:spcPct val="90000"/>
            </a:lnSpc>
            <a:spcBef>
              <a:spcPct val="0"/>
            </a:spcBef>
            <a:spcAft>
              <a:spcPct val="15000"/>
            </a:spcAft>
            <a:buChar char="••"/>
          </a:pPr>
          <a:r>
            <a:rPr lang="en-US" sz="1600" b="1" kern="1200" dirty="0">
              <a:solidFill>
                <a:schemeClr val="tx1"/>
              </a:solidFill>
            </a:rPr>
            <a:t>Hands by our side</a:t>
          </a:r>
        </a:p>
        <a:p>
          <a:pPr marL="171450" lvl="1" indent="-171450" algn="l" defTabSz="711200">
            <a:lnSpc>
              <a:spcPct val="90000"/>
            </a:lnSpc>
            <a:spcBef>
              <a:spcPct val="0"/>
            </a:spcBef>
            <a:spcAft>
              <a:spcPct val="15000"/>
            </a:spcAft>
            <a:buChar char="••"/>
          </a:pPr>
          <a:r>
            <a:rPr lang="en-US" sz="1600" b="1" kern="1200" dirty="0">
              <a:solidFill>
                <a:schemeClr val="tx1"/>
              </a:solidFill>
            </a:rPr>
            <a:t>Keep left in corridor</a:t>
          </a:r>
        </a:p>
        <a:p>
          <a:pPr marL="171450" lvl="1" indent="-171450" algn="l" defTabSz="711200">
            <a:lnSpc>
              <a:spcPct val="90000"/>
            </a:lnSpc>
            <a:spcBef>
              <a:spcPct val="0"/>
            </a:spcBef>
            <a:spcAft>
              <a:spcPct val="15000"/>
            </a:spcAft>
            <a:buChar char="••"/>
          </a:pPr>
          <a:r>
            <a:rPr lang="en-US" sz="1600" b="1" kern="1200" dirty="0">
              <a:solidFill>
                <a:schemeClr val="tx1"/>
              </a:solidFill>
            </a:rPr>
            <a:t>No talking</a:t>
          </a:r>
        </a:p>
        <a:p>
          <a:pPr marL="171450" lvl="1" indent="-171450" algn="l" defTabSz="711200">
            <a:lnSpc>
              <a:spcPct val="90000"/>
            </a:lnSpc>
            <a:spcBef>
              <a:spcPct val="0"/>
            </a:spcBef>
            <a:spcAft>
              <a:spcPct val="15000"/>
            </a:spcAft>
            <a:buChar char="••"/>
          </a:pPr>
          <a:r>
            <a:rPr lang="en-US" sz="1600" b="1" kern="1200" dirty="0">
              <a:solidFill>
                <a:schemeClr val="tx1"/>
              </a:solidFill>
            </a:rPr>
            <a:t>Polite door </a:t>
          </a:r>
          <a:r>
            <a:rPr lang="en-US" sz="1600" b="1" kern="1200" dirty="0" err="1">
              <a:solidFill>
                <a:schemeClr val="tx1"/>
              </a:solidFill>
            </a:rPr>
            <a:t>behaviours</a:t>
          </a:r>
          <a:endParaRPr lang="en-US" sz="1600" b="1" kern="1200" dirty="0">
            <a:solidFill>
              <a:schemeClr val="tx1"/>
            </a:solidFill>
          </a:endParaRPr>
        </a:p>
        <a:p>
          <a:pPr marL="171450" lvl="1" indent="-171450" algn="l" defTabSz="711200">
            <a:lnSpc>
              <a:spcPct val="90000"/>
            </a:lnSpc>
            <a:spcBef>
              <a:spcPct val="0"/>
            </a:spcBef>
            <a:spcAft>
              <a:spcPct val="15000"/>
            </a:spcAft>
            <a:buChar char="••"/>
          </a:pPr>
          <a:endParaRPr lang="en-US" sz="1600" b="1" kern="1200" dirty="0">
            <a:solidFill>
              <a:srgbClr val="C00000"/>
            </a:solidFill>
          </a:endParaRPr>
        </a:p>
        <a:p>
          <a:pPr marL="171450" lvl="1" indent="-171450" algn="l" defTabSz="711200">
            <a:lnSpc>
              <a:spcPct val="90000"/>
            </a:lnSpc>
            <a:spcBef>
              <a:spcPct val="0"/>
            </a:spcBef>
            <a:spcAft>
              <a:spcPct val="15000"/>
            </a:spcAft>
            <a:buChar char="••"/>
          </a:pPr>
          <a:r>
            <a:rPr lang="en-US" sz="1600" b="1" kern="1200" dirty="0">
              <a:solidFill>
                <a:srgbClr val="C00000"/>
              </a:solidFill>
            </a:rPr>
            <a:t>…Wonderful Walking</a:t>
          </a:r>
        </a:p>
      </dsp:txBody>
      <dsp:txXfrm>
        <a:off x="4934933" y="1436139"/>
        <a:ext cx="2711473" cy="4006528"/>
      </dsp:txXfrm>
    </dsp:sp>
    <dsp:sp modelId="{AD4D9DFC-C2A2-E848-AFB2-3153293B3B82}">
      <dsp:nvSpPr>
        <dsp:cNvPr id="0" name=""/>
        <dsp:cNvSpPr/>
      </dsp:nvSpPr>
      <dsp:spPr>
        <a:xfrm>
          <a:off x="4265437" y="289485"/>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F4D167-1312-D347-9095-7FBD81F9FE41}">
      <dsp:nvSpPr>
        <dsp:cNvPr id="0" name=""/>
        <dsp:cNvSpPr/>
      </dsp:nvSpPr>
      <dsp:spPr>
        <a:xfrm rot="16200000">
          <a:off x="6304418" y="3149299"/>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lvl="0" algn="r" defTabSz="1422400">
            <a:lnSpc>
              <a:spcPct val="90000"/>
            </a:lnSpc>
            <a:spcBef>
              <a:spcPct val="0"/>
            </a:spcBef>
            <a:spcAft>
              <a:spcPct val="35000"/>
            </a:spcAft>
          </a:pPr>
          <a:r>
            <a:rPr lang="en-US" sz="3200" kern="1200" dirty="0"/>
            <a:t>Relentless Routines 3 </a:t>
          </a:r>
        </a:p>
      </dsp:txBody>
      <dsp:txXfrm>
        <a:off x="6304418" y="3149299"/>
        <a:ext cx="4768087" cy="580207"/>
      </dsp:txXfrm>
    </dsp:sp>
    <dsp:sp modelId="{81DAFA3B-36D3-1E42-AA97-F48807332D8E}">
      <dsp:nvSpPr>
        <dsp:cNvPr id="0" name=""/>
        <dsp:cNvSpPr/>
      </dsp:nvSpPr>
      <dsp:spPr>
        <a:xfrm>
          <a:off x="9138732" y="1362424"/>
          <a:ext cx="2689190" cy="3717582"/>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Classrooms at Williamston we</a:t>
          </a:r>
        </a:p>
        <a:p>
          <a:pPr marL="171450" lvl="1" indent="-171450" algn="l" defTabSz="711200">
            <a:lnSpc>
              <a:spcPct val="90000"/>
            </a:lnSpc>
            <a:spcBef>
              <a:spcPct val="0"/>
            </a:spcBef>
            <a:spcAft>
              <a:spcPct val="15000"/>
            </a:spcAft>
            <a:buChar char="••"/>
          </a:pPr>
          <a:r>
            <a:rPr lang="en-US" sz="1600" kern="1200" dirty="0">
              <a:solidFill>
                <a:schemeClr val="tx1"/>
              </a:solidFill>
            </a:rPr>
            <a:t>Agree our class charter- rules and routines</a:t>
          </a:r>
        </a:p>
        <a:p>
          <a:pPr marL="171450" lvl="1" indent="-171450" algn="l" defTabSz="711200">
            <a:lnSpc>
              <a:spcPct val="90000"/>
            </a:lnSpc>
            <a:spcBef>
              <a:spcPct val="0"/>
            </a:spcBef>
            <a:spcAft>
              <a:spcPct val="15000"/>
            </a:spcAft>
            <a:buChar char="••"/>
          </a:pPr>
          <a:r>
            <a:rPr lang="en-US" sz="1600" kern="1200" dirty="0">
              <a:solidFill>
                <a:schemeClr val="tx1"/>
              </a:solidFill>
            </a:rPr>
            <a:t>Look after property </a:t>
          </a:r>
        </a:p>
        <a:p>
          <a:pPr marL="171450" lvl="1" indent="-171450" algn="l" defTabSz="711200">
            <a:lnSpc>
              <a:spcPct val="90000"/>
            </a:lnSpc>
            <a:spcBef>
              <a:spcPct val="0"/>
            </a:spcBef>
            <a:spcAft>
              <a:spcPct val="15000"/>
            </a:spcAft>
            <a:buChar char="••"/>
          </a:pPr>
          <a:r>
            <a:rPr lang="en-US" sz="1600" kern="1200" dirty="0">
              <a:solidFill>
                <a:schemeClr val="tx1"/>
              </a:solidFill>
            </a:rPr>
            <a:t>Be on task</a:t>
          </a:r>
        </a:p>
        <a:p>
          <a:pPr marL="171450" lvl="1" indent="-171450" algn="l" defTabSz="711200">
            <a:lnSpc>
              <a:spcPct val="90000"/>
            </a:lnSpc>
            <a:spcBef>
              <a:spcPct val="0"/>
            </a:spcBef>
            <a:spcAft>
              <a:spcPct val="15000"/>
            </a:spcAft>
            <a:buChar char="••"/>
          </a:pPr>
          <a:r>
            <a:rPr lang="en-US" sz="1600" kern="1200" dirty="0">
              <a:solidFill>
                <a:schemeClr val="tx1"/>
              </a:solidFill>
            </a:rPr>
            <a:t>Say Please and Thank you</a:t>
          </a:r>
        </a:p>
        <a:p>
          <a:pPr marL="171450" lvl="1" indent="-171450" algn="l" defTabSz="711200">
            <a:lnSpc>
              <a:spcPct val="90000"/>
            </a:lnSpc>
            <a:spcBef>
              <a:spcPct val="0"/>
            </a:spcBef>
            <a:spcAft>
              <a:spcPct val="15000"/>
            </a:spcAft>
            <a:buChar char="••"/>
          </a:pPr>
          <a:r>
            <a:rPr lang="en-US" sz="1600" kern="1200" dirty="0">
              <a:solidFill>
                <a:schemeClr val="tx1"/>
              </a:solidFill>
            </a:rPr>
            <a:t>Tuck our chairs in</a:t>
          </a:r>
        </a:p>
        <a:p>
          <a:pPr marL="114300" lvl="1" indent="-114300" algn="l" defTabSz="622300">
            <a:lnSpc>
              <a:spcPct val="90000"/>
            </a:lnSpc>
            <a:spcBef>
              <a:spcPct val="0"/>
            </a:spcBef>
            <a:spcAft>
              <a:spcPct val="15000"/>
            </a:spcAft>
            <a:buChar char="••"/>
          </a:pPr>
          <a:endParaRPr lang="en-US" sz="1400" kern="1200" dirty="0"/>
        </a:p>
      </dsp:txBody>
      <dsp:txXfrm>
        <a:off x="9138732" y="1362424"/>
        <a:ext cx="2689190" cy="3717582"/>
      </dsp:txXfrm>
    </dsp:sp>
    <dsp:sp modelId="{3726418F-15A7-B846-8C25-51B1577DD0F0}">
      <dsp:nvSpPr>
        <dsp:cNvPr id="0" name=""/>
        <dsp:cNvSpPr/>
      </dsp:nvSpPr>
      <dsp:spPr>
        <a:xfrm>
          <a:off x="8199729" y="318983"/>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C1AB4-92F5-4949-93C3-6E1BD7873AA0}">
      <dsp:nvSpPr>
        <dsp:cNvPr id="0" name=""/>
        <dsp:cNvSpPr/>
      </dsp:nvSpPr>
      <dsp:spPr>
        <a:xfrm rot="16200000">
          <a:off x="-2028409" y="2837949"/>
          <a:ext cx="4768087" cy="568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1492" bIns="0" numCol="1" spcCol="1270" anchor="t" anchorCtr="0">
          <a:noAutofit/>
        </a:bodyPr>
        <a:lstStyle/>
        <a:p>
          <a:pPr lvl="0" algn="r" defTabSz="1511300">
            <a:lnSpc>
              <a:spcPct val="90000"/>
            </a:lnSpc>
            <a:spcBef>
              <a:spcPct val="0"/>
            </a:spcBef>
            <a:spcAft>
              <a:spcPct val="35000"/>
            </a:spcAft>
          </a:pPr>
          <a:r>
            <a:rPr lang="en-US" sz="3400" kern="1200" dirty="0"/>
            <a:t>Stepped Boundaries</a:t>
          </a:r>
        </a:p>
      </dsp:txBody>
      <dsp:txXfrm>
        <a:off x="-2028409" y="2837949"/>
        <a:ext cx="4768087" cy="568621"/>
      </dsp:txXfrm>
    </dsp:sp>
    <dsp:sp modelId="{01657DD2-0798-0642-9558-3ACC8AB4F6DD}">
      <dsp:nvSpPr>
        <dsp:cNvPr id="0" name=""/>
        <dsp:cNvSpPr/>
      </dsp:nvSpPr>
      <dsp:spPr>
        <a:xfrm>
          <a:off x="656131" y="1084546"/>
          <a:ext cx="2799963" cy="4075427"/>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01492"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Williamston we use…</a:t>
          </a:r>
          <a:endParaRPr lang="en-US" sz="1600" kern="1200" dirty="0"/>
        </a:p>
        <a:p>
          <a:pPr marL="171450" lvl="1" indent="-171450" algn="l" defTabSz="711200">
            <a:lnSpc>
              <a:spcPct val="90000"/>
            </a:lnSpc>
            <a:spcBef>
              <a:spcPct val="0"/>
            </a:spcBef>
            <a:spcAft>
              <a:spcPct val="15000"/>
            </a:spcAft>
            <a:buChar char="••"/>
          </a:pPr>
          <a:r>
            <a:rPr lang="en-US" sz="1600" b="1" kern="1200" dirty="0">
              <a:solidFill>
                <a:schemeClr val="tx1"/>
              </a:solidFill>
            </a:rPr>
            <a:t>Reminder of the rule</a:t>
          </a:r>
        </a:p>
        <a:p>
          <a:pPr marL="171450" lvl="1" indent="-171450" algn="l" defTabSz="711200">
            <a:lnSpc>
              <a:spcPct val="90000"/>
            </a:lnSpc>
            <a:spcBef>
              <a:spcPct val="0"/>
            </a:spcBef>
            <a:spcAft>
              <a:spcPct val="15000"/>
            </a:spcAft>
            <a:buChar char="••"/>
          </a:pPr>
          <a:r>
            <a:rPr lang="en-US" sz="1600" b="1" kern="1200" dirty="0">
              <a:solidFill>
                <a:schemeClr val="tx1"/>
              </a:solidFill>
            </a:rPr>
            <a:t>Redirection.. I need you to..</a:t>
          </a:r>
        </a:p>
        <a:p>
          <a:pPr marL="171450" lvl="1" indent="-171450" algn="l" defTabSz="711200">
            <a:lnSpc>
              <a:spcPct val="90000"/>
            </a:lnSpc>
            <a:spcBef>
              <a:spcPct val="0"/>
            </a:spcBef>
            <a:spcAft>
              <a:spcPct val="15000"/>
            </a:spcAft>
            <a:buChar char="••"/>
          </a:pPr>
          <a:r>
            <a:rPr lang="en-US" sz="1600" b="1" kern="1200" dirty="0">
              <a:solidFill>
                <a:schemeClr val="tx1"/>
              </a:solidFill>
            </a:rPr>
            <a:t>Speak privately to pupil or ‘Ill deal with this at the end of the lesson/day</a:t>
          </a:r>
        </a:p>
        <a:p>
          <a:pPr marL="171450" lvl="1" indent="-171450" algn="l" defTabSz="711200">
            <a:lnSpc>
              <a:spcPct val="90000"/>
            </a:lnSpc>
            <a:spcBef>
              <a:spcPct val="0"/>
            </a:spcBef>
            <a:spcAft>
              <a:spcPct val="15000"/>
            </a:spcAft>
            <a:buChar char="••"/>
          </a:pPr>
          <a:r>
            <a:rPr lang="en-US" sz="1600" b="1" kern="1200" dirty="0">
              <a:solidFill>
                <a:schemeClr val="tx1"/>
              </a:solidFill>
            </a:rPr>
            <a:t>Direct to calm down area in class</a:t>
          </a:r>
        </a:p>
        <a:p>
          <a:pPr marL="171450" lvl="1" indent="-171450" algn="l" defTabSz="711200">
            <a:lnSpc>
              <a:spcPct val="90000"/>
            </a:lnSpc>
            <a:spcBef>
              <a:spcPct val="0"/>
            </a:spcBef>
            <a:spcAft>
              <a:spcPct val="15000"/>
            </a:spcAft>
            <a:buChar char="••"/>
          </a:pPr>
          <a:r>
            <a:rPr lang="en-US" sz="1600" b="1" kern="1200" dirty="0">
              <a:solidFill>
                <a:schemeClr val="tx1"/>
              </a:solidFill>
            </a:rPr>
            <a:t>Restorative meeting /conversation …How can I support you..</a:t>
          </a:r>
        </a:p>
      </dsp:txBody>
      <dsp:txXfrm>
        <a:off x="656131" y="1084546"/>
        <a:ext cx="2799963" cy="4075427"/>
      </dsp:txXfrm>
    </dsp:sp>
    <dsp:sp modelId="{D82E6ABB-1126-C041-A5A0-1108C396D613}">
      <dsp:nvSpPr>
        <dsp:cNvPr id="0" name=""/>
        <dsp:cNvSpPr/>
      </dsp:nvSpPr>
      <dsp:spPr>
        <a:xfrm>
          <a:off x="71323" y="-12363"/>
          <a:ext cx="1137242" cy="113724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333C32-7867-9C4B-B16F-740E2A91856A}">
      <dsp:nvSpPr>
        <dsp:cNvPr id="0" name=""/>
        <dsp:cNvSpPr/>
      </dsp:nvSpPr>
      <dsp:spPr>
        <a:xfrm rot="16200000">
          <a:off x="2182235" y="2784403"/>
          <a:ext cx="4768087" cy="568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1492" bIns="0" numCol="1" spcCol="1270" anchor="t" anchorCtr="0">
          <a:noAutofit/>
        </a:bodyPr>
        <a:lstStyle/>
        <a:p>
          <a:pPr lvl="0" algn="r" defTabSz="1244600">
            <a:lnSpc>
              <a:spcPct val="90000"/>
            </a:lnSpc>
            <a:spcBef>
              <a:spcPct val="0"/>
            </a:spcBef>
            <a:spcAft>
              <a:spcPct val="35000"/>
            </a:spcAft>
          </a:pPr>
          <a:r>
            <a:rPr lang="en-US" sz="2800" kern="1200" dirty="0" err="1"/>
            <a:t>Microscripts</a:t>
          </a:r>
          <a:r>
            <a:rPr lang="en-US" sz="2800" kern="1200" dirty="0"/>
            <a:t> and Mantras</a:t>
          </a:r>
        </a:p>
      </dsp:txBody>
      <dsp:txXfrm>
        <a:off x="2182235" y="2784403"/>
        <a:ext cx="4768087" cy="568621"/>
      </dsp:txXfrm>
    </dsp:sp>
    <dsp:sp modelId="{7A14A690-910D-3646-857B-2A4C68DCD45C}">
      <dsp:nvSpPr>
        <dsp:cNvPr id="0" name=""/>
        <dsp:cNvSpPr/>
      </dsp:nvSpPr>
      <dsp:spPr>
        <a:xfrm>
          <a:off x="4849156" y="1118995"/>
          <a:ext cx="2657326" cy="4006528"/>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01492"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Williamston we use </a:t>
          </a:r>
        </a:p>
        <a:p>
          <a:pPr marL="171450" lvl="1" indent="-171450" algn="l" defTabSz="711200">
            <a:lnSpc>
              <a:spcPct val="90000"/>
            </a:lnSpc>
            <a:spcBef>
              <a:spcPct val="0"/>
            </a:spcBef>
            <a:spcAft>
              <a:spcPct val="15000"/>
            </a:spcAft>
            <a:buChar char="••"/>
          </a:pPr>
          <a:r>
            <a:rPr lang="en-US" sz="1600" b="1" kern="1200" dirty="0">
              <a:solidFill>
                <a:schemeClr val="tx1"/>
              </a:solidFill>
            </a:rPr>
            <a:t>I notice that</a:t>
          </a:r>
        </a:p>
        <a:p>
          <a:pPr marL="171450" lvl="1" indent="-171450" algn="l" defTabSz="711200">
            <a:lnSpc>
              <a:spcPct val="90000"/>
            </a:lnSpc>
            <a:spcBef>
              <a:spcPct val="0"/>
            </a:spcBef>
            <a:spcAft>
              <a:spcPct val="15000"/>
            </a:spcAft>
            <a:buChar char="••"/>
          </a:pPr>
          <a:r>
            <a:rPr lang="en-US" sz="1600" b="1" kern="1200" dirty="0">
              <a:solidFill>
                <a:schemeClr val="tx1"/>
              </a:solidFill>
            </a:rPr>
            <a:t>It was the rule about …</a:t>
          </a:r>
        </a:p>
        <a:p>
          <a:pPr marL="171450" lvl="1" indent="-171450" algn="l" defTabSz="711200">
            <a:lnSpc>
              <a:spcPct val="90000"/>
            </a:lnSpc>
            <a:spcBef>
              <a:spcPct val="0"/>
            </a:spcBef>
            <a:spcAft>
              <a:spcPct val="15000"/>
            </a:spcAft>
            <a:buChar char="••"/>
          </a:pPr>
          <a:r>
            <a:rPr lang="en-US" sz="1600" b="1" kern="1200" dirty="0">
              <a:solidFill>
                <a:schemeClr val="tx1"/>
              </a:solidFill>
            </a:rPr>
            <a:t>I need you to …</a:t>
          </a:r>
        </a:p>
        <a:p>
          <a:pPr marL="171450" lvl="1" indent="-171450" algn="l" defTabSz="711200">
            <a:lnSpc>
              <a:spcPct val="90000"/>
            </a:lnSpc>
            <a:spcBef>
              <a:spcPct val="0"/>
            </a:spcBef>
            <a:spcAft>
              <a:spcPct val="15000"/>
            </a:spcAft>
            <a:buChar char="••"/>
          </a:pPr>
          <a:r>
            <a:rPr lang="en-US" sz="1600" b="1" kern="1200" dirty="0">
              <a:solidFill>
                <a:schemeClr val="tx1"/>
              </a:solidFill>
            </a:rPr>
            <a:t>Do you remember (remind child of a positive moment) </a:t>
          </a:r>
        </a:p>
        <a:p>
          <a:pPr marL="171450" lvl="1" indent="-171450" algn="l" defTabSz="711200">
            <a:lnSpc>
              <a:spcPct val="90000"/>
            </a:lnSpc>
            <a:spcBef>
              <a:spcPct val="0"/>
            </a:spcBef>
            <a:spcAft>
              <a:spcPct val="15000"/>
            </a:spcAft>
            <a:buChar char="••"/>
          </a:pPr>
          <a:r>
            <a:rPr lang="en-US" sz="1600" b="1" kern="1200" dirty="0">
              <a:solidFill>
                <a:schemeClr val="tx1"/>
              </a:solidFill>
            </a:rPr>
            <a:t>Thank you for …</a:t>
          </a:r>
        </a:p>
        <a:p>
          <a:pPr marL="171450" lvl="1" indent="-171450" algn="l" defTabSz="711200">
            <a:lnSpc>
              <a:spcPct val="90000"/>
            </a:lnSpc>
            <a:spcBef>
              <a:spcPct val="0"/>
            </a:spcBef>
            <a:spcAft>
              <a:spcPct val="15000"/>
            </a:spcAft>
            <a:buChar char="••"/>
          </a:pPr>
          <a:r>
            <a:rPr lang="en-US" sz="1600" b="1" kern="1200" dirty="0">
              <a:solidFill>
                <a:schemeClr val="tx1"/>
              </a:solidFill>
            </a:rPr>
            <a:t>When you’re ready I’m here…</a:t>
          </a:r>
        </a:p>
      </dsp:txBody>
      <dsp:txXfrm>
        <a:off x="4849156" y="1118995"/>
        <a:ext cx="2657326" cy="4006528"/>
      </dsp:txXfrm>
    </dsp:sp>
    <dsp:sp modelId="{AD4D9DFC-C2A2-E848-AFB2-3153293B3B82}">
      <dsp:nvSpPr>
        <dsp:cNvPr id="0" name=""/>
        <dsp:cNvSpPr/>
      </dsp:nvSpPr>
      <dsp:spPr>
        <a:xfrm>
          <a:off x="4193030" y="-12363"/>
          <a:ext cx="1137242" cy="113724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F4D167-1312-D347-9095-7FBD81F9FE41}">
      <dsp:nvSpPr>
        <dsp:cNvPr id="0" name=""/>
        <dsp:cNvSpPr/>
      </dsp:nvSpPr>
      <dsp:spPr>
        <a:xfrm rot="16200000">
          <a:off x="6143685" y="2837949"/>
          <a:ext cx="4768087" cy="568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1492" bIns="0" numCol="1" spcCol="1270" anchor="t" anchorCtr="0">
          <a:noAutofit/>
        </a:bodyPr>
        <a:lstStyle/>
        <a:p>
          <a:pPr lvl="0" algn="r" defTabSz="1066800">
            <a:lnSpc>
              <a:spcPct val="90000"/>
            </a:lnSpc>
            <a:spcBef>
              <a:spcPct val="0"/>
            </a:spcBef>
            <a:spcAft>
              <a:spcPct val="35000"/>
            </a:spcAft>
          </a:pPr>
          <a:r>
            <a:rPr lang="en-US" sz="2400" kern="1200" dirty="0"/>
            <a:t>RESTORATIVE QUESTIONS </a:t>
          </a:r>
        </a:p>
      </dsp:txBody>
      <dsp:txXfrm>
        <a:off x="6143685" y="2837949"/>
        <a:ext cx="4768087" cy="568621"/>
      </dsp:txXfrm>
    </dsp:sp>
    <dsp:sp modelId="{81DAFA3B-36D3-1E42-AA97-F48807332D8E}">
      <dsp:nvSpPr>
        <dsp:cNvPr id="0" name=""/>
        <dsp:cNvSpPr/>
      </dsp:nvSpPr>
      <dsp:spPr>
        <a:xfrm>
          <a:off x="8758353" y="0"/>
          <a:ext cx="3056799" cy="6006074"/>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01492"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Restorative follow up we will use</a:t>
          </a:r>
        </a:p>
        <a:p>
          <a:pPr marL="171450" lvl="1" indent="-171450" algn="l" defTabSz="800100">
            <a:lnSpc>
              <a:spcPct val="90000"/>
            </a:lnSpc>
            <a:spcBef>
              <a:spcPct val="0"/>
            </a:spcBef>
            <a:spcAft>
              <a:spcPct val="15000"/>
            </a:spcAft>
            <a:buChar char="••"/>
          </a:pPr>
          <a:r>
            <a:rPr lang="en-US" sz="1800" b="1" kern="1200" dirty="0"/>
            <a:t>What happened/what have you thought since?</a:t>
          </a:r>
        </a:p>
        <a:p>
          <a:pPr marL="171450" lvl="1" indent="-171450" algn="l" defTabSz="800100">
            <a:lnSpc>
              <a:spcPct val="90000"/>
            </a:lnSpc>
            <a:spcBef>
              <a:spcPct val="0"/>
            </a:spcBef>
            <a:spcAft>
              <a:spcPct val="15000"/>
            </a:spcAft>
            <a:buChar char="••"/>
          </a:pPr>
          <a:r>
            <a:rPr lang="en-US" sz="1800" b="1" kern="1200" dirty="0"/>
            <a:t>Who has been affected?</a:t>
          </a:r>
        </a:p>
        <a:p>
          <a:pPr marL="171450" lvl="1" indent="-171450" algn="l" defTabSz="800100">
            <a:lnSpc>
              <a:spcPct val="90000"/>
            </a:lnSpc>
            <a:spcBef>
              <a:spcPct val="0"/>
            </a:spcBef>
            <a:spcAft>
              <a:spcPct val="15000"/>
            </a:spcAft>
            <a:buChar char="••"/>
          </a:pPr>
          <a:r>
            <a:rPr lang="en-US" sz="1800" b="1" kern="1200" dirty="0"/>
            <a:t>What were you thinking at the time?</a:t>
          </a:r>
        </a:p>
        <a:p>
          <a:pPr marL="171450" lvl="1" indent="-171450" algn="l" defTabSz="800100">
            <a:lnSpc>
              <a:spcPct val="90000"/>
            </a:lnSpc>
            <a:spcBef>
              <a:spcPct val="0"/>
            </a:spcBef>
            <a:spcAft>
              <a:spcPct val="15000"/>
            </a:spcAft>
            <a:buChar char="••"/>
          </a:pPr>
          <a:r>
            <a:rPr lang="en-US" sz="1800" b="1" kern="1200" dirty="0"/>
            <a:t>What should we do to put this right?</a:t>
          </a:r>
        </a:p>
        <a:p>
          <a:pPr marL="171450" lvl="1" indent="-171450" algn="l" defTabSz="800100">
            <a:lnSpc>
              <a:spcPct val="90000"/>
            </a:lnSpc>
            <a:spcBef>
              <a:spcPct val="0"/>
            </a:spcBef>
            <a:spcAft>
              <a:spcPct val="15000"/>
            </a:spcAft>
            <a:buChar char="••"/>
          </a:pPr>
          <a:r>
            <a:rPr lang="en-US" sz="1800" b="1" kern="1200" dirty="0"/>
            <a:t>How can we do things differently?</a:t>
          </a:r>
        </a:p>
        <a:p>
          <a:pPr marL="171450" lvl="1" indent="-171450" algn="l" defTabSz="800100">
            <a:lnSpc>
              <a:spcPct val="90000"/>
            </a:lnSpc>
            <a:spcBef>
              <a:spcPct val="0"/>
            </a:spcBef>
            <a:spcAft>
              <a:spcPct val="15000"/>
            </a:spcAft>
            <a:buChar char="••"/>
          </a:pPr>
          <a:r>
            <a:rPr lang="en-US" sz="1800" b="1" kern="1200" dirty="0"/>
            <a:t>How can we make amends ?</a:t>
          </a:r>
        </a:p>
        <a:p>
          <a:pPr marL="171450" lvl="1" indent="-171450" algn="l" defTabSz="800100">
            <a:lnSpc>
              <a:spcPct val="90000"/>
            </a:lnSpc>
            <a:spcBef>
              <a:spcPct val="0"/>
            </a:spcBef>
            <a:spcAft>
              <a:spcPct val="15000"/>
            </a:spcAft>
            <a:buChar char="••"/>
          </a:pPr>
          <a:r>
            <a:rPr lang="en-US" sz="1800" b="1" kern="1200" dirty="0"/>
            <a:t>How could you have shown respect in this situation?</a:t>
          </a:r>
        </a:p>
        <a:p>
          <a:pPr marL="171450" lvl="1" indent="-171450" algn="l" defTabSz="711200">
            <a:lnSpc>
              <a:spcPct val="90000"/>
            </a:lnSpc>
            <a:spcBef>
              <a:spcPct val="0"/>
            </a:spcBef>
            <a:spcAft>
              <a:spcPct val="15000"/>
            </a:spcAft>
            <a:buChar char="••"/>
          </a:pPr>
          <a:endParaRPr lang="en-US" sz="1600" kern="1200" dirty="0"/>
        </a:p>
      </dsp:txBody>
      <dsp:txXfrm>
        <a:off x="8758353" y="0"/>
        <a:ext cx="3056799" cy="6006074"/>
      </dsp:txXfrm>
    </dsp:sp>
    <dsp:sp modelId="{3726418F-15A7-B846-8C25-51B1577DD0F0}">
      <dsp:nvSpPr>
        <dsp:cNvPr id="0" name=""/>
        <dsp:cNvSpPr/>
      </dsp:nvSpPr>
      <dsp:spPr>
        <a:xfrm>
          <a:off x="7862829" y="4569"/>
          <a:ext cx="1137242" cy="113724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612B86-4848-CB4A-831B-7DAF08A3D79E}" type="datetimeFigureOut">
              <a:rPr lang="en-GB" smtClean="0"/>
              <a:t>12/11/2019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9C558-014A-634C-A672-79450F1B617A}" type="slidenum">
              <a:rPr lang="en-GB" smtClean="0"/>
              <a:t>‹#›</a:t>
            </a:fld>
            <a:endParaRPr lang="en-GB"/>
          </a:p>
        </p:txBody>
      </p:sp>
    </p:spTree>
    <p:extLst>
      <p:ext uri="{BB962C8B-B14F-4D97-AF65-F5344CB8AC3E}">
        <p14:creationId xmlns:p14="http://schemas.microsoft.com/office/powerpoint/2010/main" val="3877942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329C558-014A-634C-A672-79450F1B617A}" type="slidenum">
              <a:rPr lang="en-GB" smtClean="0"/>
              <a:t>1</a:t>
            </a:fld>
            <a:endParaRPr lang="en-GB"/>
          </a:p>
        </p:txBody>
      </p:sp>
    </p:spTree>
    <p:extLst>
      <p:ext uri="{BB962C8B-B14F-4D97-AF65-F5344CB8AC3E}">
        <p14:creationId xmlns:p14="http://schemas.microsoft.com/office/powerpoint/2010/main" val="1244238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329C558-014A-634C-A672-79450F1B617A}" type="slidenum">
              <a:rPr lang="en-GB" smtClean="0"/>
              <a:t>2</a:t>
            </a:fld>
            <a:endParaRPr lang="en-GB"/>
          </a:p>
        </p:txBody>
      </p:sp>
    </p:spTree>
    <p:extLst>
      <p:ext uri="{BB962C8B-B14F-4D97-AF65-F5344CB8AC3E}">
        <p14:creationId xmlns:p14="http://schemas.microsoft.com/office/powerpoint/2010/main" val="2355944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329C558-014A-634C-A672-79450F1B617A}" type="slidenum">
              <a:rPr lang="en-GB" smtClean="0"/>
              <a:t>3</a:t>
            </a:fld>
            <a:endParaRPr lang="en-GB"/>
          </a:p>
        </p:txBody>
      </p:sp>
    </p:spTree>
    <p:extLst>
      <p:ext uri="{BB962C8B-B14F-4D97-AF65-F5344CB8AC3E}">
        <p14:creationId xmlns:p14="http://schemas.microsoft.com/office/powerpoint/2010/main" val="1427793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329C558-014A-634C-A672-79450F1B617A}" type="slidenum">
              <a:rPr lang="en-GB" smtClean="0"/>
              <a:t>4</a:t>
            </a:fld>
            <a:endParaRPr lang="en-GB"/>
          </a:p>
        </p:txBody>
      </p:sp>
    </p:spTree>
    <p:extLst>
      <p:ext uri="{BB962C8B-B14F-4D97-AF65-F5344CB8AC3E}">
        <p14:creationId xmlns:p14="http://schemas.microsoft.com/office/powerpoint/2010/main" val="2087186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329C558-014A-634C-A672-79450F1B617A}" type="slidenum">
              <a:rPr lang="en-GB" smtClean="0"/>
              <a:t>5</a:t>
            </a:fld>
            <a:endParaRPr lang="en-GB"/>
          </a:p>
        </p:txBody>
      </p:sp>
    </p:spTree>
    <p:extLst>
      <p:ext uri="{BB962C8B-B14F-4D97-AF65-F5344CB8AC3E}">
        <p14:creationId xmlns:p14="http://schemas.microsoft.com/office/powerpoint/2010/main" val="423393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1379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058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734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100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262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335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0492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125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619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287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48A87A34-81AB-432B-8DAE-1953F412C126}" type="datetimeFigureOut">
              <a:rPr lang="en-US" smtClean="0"/>
              <a:pPr/>
              <a:t>11/12/2019</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88767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11/12/2019</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412021"/>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jpg"/><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jpg"/><Relationship Id="rId7" Type="http://schemas.openxmlformats.org/officeDocument/2006/relationships/diagramColors" Target="../diagrams/colors4.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5.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jpg"/><Relationship Id="rId7" Type="http://schemas.openxmlformats.org/officeDocument/2006/relationships/diagramColors" Target="../diagrams/colors5.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1378073" y="815136"/>
            <a:ext cx="9603275" cy="1049235"/>
          </a:xfrm>
        </p:spPr>
        <p:txBody>
          <a:bodyPr>
            <a:normAutofit fontScale="90000"/>
          </a:bodyPr>
          <a:lstStyle/>
          <a:p>
            <a:r>
              <a:rPr lang="en-GB" dirty="0"/>
              <a:t>Williamston Behaviour Blueprint- 2019 2020 DRAFT</a:t>
            </a:r>
            <a:br>
              <a:rPr lang="en-GB" dirty="0"/>
            </a:br>
            <a:r>
              <a:rPr lang="en-GB" dirty="0"/>
              <a:t>  </a:t>
            </a:r>
            <a:br>
              <a:rPr lang="en-GB" dirty="0"/>
            </a:br>
            <a:r>
              <a:rPr lang="en-GB" dirty="0"/>
              <a:t/>
            </a: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460139" y="6110397"/>
            <a:ext cx="10529549" cy="646331"/>
          </a:xfrm>
          <a:prstGeom prst="rect">
            <a:avLst/>
          </a:prstGeom>
          <a:noFill/>
        </p:spPr>
        <p:txBody>
          <a:bodyPr wrap="none" lIns="91440" tIns="45720" rIns="91440" bIns="45720">
            <a:spAutoFit/>
          </a:bodyPr>
          <a:lstStyle/>
          <a:p>
            <a:pPr algn="ctr"/>
            <a:r>
              <a:rPr lang="en-US"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709505" y="727737"/>
            <a:ext cx="5808372" cy="5808372"/>
          </a:xfrm>
          <a:prstGeom prst="rect">
            <a:avLst/>
          </a:prstGeom>
        </p:spPr>
      </p:pic>
      <p:graphicFrame>
        <p:nvGraphicFramePr>
          <p:cNvPr id="5" name="Diagram 4">
            <a:extLst>
              <a:ext uri="{FF2B5EF4-FFF2-40B4-BE49-F238E27FC236}">
                <a16:creationId xmlns:a16="http://schemas.microsoft.com/office/drawing/2014/main" id="{95B603E9-DBDA-4A4F-A6E2-AFDF86A4A8AB}"/>
              </a:ext>
            </a:extLst>
          </p:cNvPr>
          <p:cNvGraphicFramePr/>
          <p:nvPr>
            <p:extLst>
              <p:ext uri="{D42A27DB-BD31-4B8C-83A1-F6EECF244321}">
                <p14:modId xmlns:p14="http://schemas.microsoft.com/office/powerpoint/2010/main" val="4029345388"/>
              </p:ext>
            </p:extLst>
          </p:nvPr>
        </p:nvGraphicFramePr>
        <p:xfrm>
          <a:off x="625576" y="590903"/>
          <a:ext cx="11108267" cy="56312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6278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997201" y="66628"/>
            <a:ext cx="6366934" cy="6366934"/>
          </a:xfrm>
          <a:prstGeom prst="rect">
            <a:avLst/>
          </a:prstGeom>
        </p:spPr>
      </p:pic>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660401" y="-33853"/>
            <a:ext cx="11040535" cy="2167465"/>
          </a:xfrm>
        </p:spPr>
        <p:txBody>
          <a:bodyPr>
            <a:normAutofit/>
          </a:bodyPr>
          <a:lstStyle/>
          <a:p>
            <a:pPr algn="ctr"/>
            <a:r>
              <a:rPr lang="en-GB" b="1" dirty="0"/>
              <a:t>Williamston Behaviour Blueprint- 2019 2020</a:t>
            </a:r>
            <a:br>
              <a:rPr lang="en-GB" b="1" dirty="0"/>
            </a:br>
            <a:r>
              <a:rPr lang="en-GB" dirty="0"/>
              <a:t>  </a:t>
            </a:r>
            <a:br>
              <a:rPr lang="en-GB" dirty="0"/>
            </a:br>
            <a:r>
              <a:rPr lang="en-GB" dirty="0"/>
              <a:t/>
            </a: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1127073" y="6179561"/>
            <a:ext cx="8237062" cy="523220"/>
          </a:xfrm>
          <a:prstGeom prst="rect">
            <a:avLst/>
          </a:prstGeom>
          <a:noFill/>
        </p:spPr>
        <p:txBody>
          <a:bodyPr wrap="non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graphicFrame>
        <p:nvGraphicFramePr>
          <p:cNvPr id="4" name="Diagram 3">
            <a:extLst>
              <a:ext uri="{FF2B5EF4-FFF2-40B4-BE49-F238E27FC236}">
                <a16:creationId xmlns:a16="http://schemas.microsoft.com/office/drawing/2014/main" id="{C018C684-8740-0642-86F4-4F028A10DD3F}"/>
              </a:ext>
            </a:extLst>
          </p:cNvPr>
          <p:cNvGraphicFramePr/>
          <p:nvPr>
            <p:extLst>
              <p:ext uri="{D42A27DB-BD31-4B8C-83A1-F6EECF244321}">
                <p14:modId xmlns:p14="http://schemas.microsoft.com/office/powerpoint/2010/main" val="1037753641"/>
              </p:ext>
            </p:extLst>
          </p:nvPr>
        </p:nvGraphicFramePr>
        <p:xfrm>
          <a:off x="364068" y="745067"/>
          <a:ext cx="11827932" cy="61129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181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997201" y="66628"/>
            <a:ext cx="6366934" cy="6366934"/>
          </a:xfrm>
          <a:prstGeom prst="rect">
            <a:avLst/>
          </a:prstGeom>
        </p:spPr>
      </p:pic>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660401" y="-33853"/>
            <a:ext cx="11040535" cy="2167465"/>
          </a:xfrm>
        </p:spPr>
        <p:txBody>
          <a:bodyPr>
            <a:normAutofit/>
          </a:bodyPr>
          <a:lstStyle/>
          <a:p>
            <a:pPr algn="ctr"/>
            <a:r>
              <a:rPr lang="en-GB" b="1" dirty="0"/>
              <a:t>Williamston Behaviour Blueprint- 2019 2020</a:t>
            </a:r>
            <a:br>
              <a:rPr lang="en-GB" b="1" dirty="0"/>
            </a:br>
            <a:r>
              <a:rPr lang="en-GB" dirty="0"/>
              <a:t>  </a:t>
            </a:r>
            <a:br>
              <a:rPr lang="en-GB" dirty="0"/>
            </a:br>
            <a:r>
              <a:rPr lang="en-GB" dirty="0"/>
              <a:t/>
            </a: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1127073" y="6179561"/>
            <a:ext cx="8237062" cy="523220"/>
          </a:xfrm>
          <a:prstGeom prst="rect">
            <a:avLst/>
          </a:prstGeom>
          <a:noFill/>
        </p:spPr>
        <p:txBody>
          <a:bodyPr wrap="non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graphicFrame>
        <p:nvGraphicFramePr>
          <p:cNvPr id="4" name="Diagram 3">
            <a:extLst>
              <a:ext uri="{FF2B5EF4-FFF2-40B4-BE49-F238E27FC236}">
                <a16:creationId xmlns:a16="http://schemas.microsoft.com/office/drawing/2014/main" id="{C018C684-8740-0642-86F4-4F028A10DD3F}"/>
              </a:ext>
            </a:extLst>
          </p:cNvPr>
          <p:cNvGraphicFramePr/>
          <p:nvPr/>
        </p:nvGraphicFramePr>
        <p:xfrm>
          <a:off x="364068" y="745067"/>
          <a:ext cx="11827932" cy="61129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00080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997201" y="66628"/>
            <a:ext cx="6366934" cy="6366934"/>
          </a:xfrm>
          <a:prstGeom prst="rect">
            <a:avLst/>
          </a:prstGeom>
        </p:spPr>
      </p:pic>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660401" y="-33853"/>
            <a:ext cx="11040535" cy="2167465"/>
          </a:xfrm>
        </p:spPr>
        <p:txBody>
          <a:bodyPr>
            <a:normAutofit/>
          </a:bodyPr>
          <a:lstStyle/>
          <a:p>
            <a:pPr algn="ctr"/>
            <a:r>
              <a:rPr lang="en-GB" b="1" dirty="0"/>
              <a:t>Williamston Behaviour Blueprint- 2019 2020</a:t>
            </a:r>
            <a:br>
              <a:rPr lang="en-GB" b="1" dirty="0"/>
            </a:br>
            <a:r>
              <a:rPr lang="en-GB" dirty="0"/>
              <a:t>  </a:t>
            </a:r>
            <a:br>
              <a:rPr lang="en-GB" dirty="0"/>
            </a:br>
            <a:r>
              <a:rPr lang="en-GB" dirty="0"/>
              <a:t/>
            </a: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1127073" y="6179561"/>
            <a:ext cx="8237062" cy="523220"/>
          </a:xfrm>
          <a:prstGeom prst="rect">
            <a:avLst/>
          </a:prstGeom>
          <a:noFill/>
        </p:spPr>
        <p:txBody>
          <a:bodyPr wrap="non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graphicFrame>
        <p:nvGraphicFramePr>
          <p:cNvPr id="4" name="Diagram 3">
            <a:extLst>
              <a:ext uri="{FF2B5EF4-FFF2-40B4-BE49-F238E27FC236}">
                <a16:creationId xmlns:a16="http://schemas.microsoft.com/office/drawing/2014/main" id="{C018C684-8740-0642-86F4-4F028A10DD3F}"/>
              </a:ext>
            </a:extLst>
          </p:cNvPr>
          <p:cNvGraphicFramePr/>
          <p:nvPr>
            <p:extLst>
              <p:ext uri="{D42A27DB-BD31-4B8C-83A1-F6EECF244321}">
                <p14:modId xmlns:p14="http://schemas.microsoft.com/office/powerpoint/2010/main" val="2862772513"/>
              </p:ext>
            </p:extLst>
          </p:nvPr>
        </p:nvGraphicFramePr>
        <p:xfrm>
          <a:off x="143935" y="745067"/>
          <a:ext cx="11827932" cy="61129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4264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997201" y="66628"/>
            <a:ext cx="6366934" cy="6366934"/>
          </a:xfrm>
          <a:prstGeom prst="rect">
            <a:avLst/>
          </a:prstGeom>
        </p:spPr>
      </p:pic>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660400" y="-202591"/>
            <a:ext cx="11040535" cy="2167465"/>
          </a:xfrm>
        </p:spPr>
        <p:txBody>
          <a:bodyPr>
            <a:normAutofit/>
          </a:bodyPr>
          <a:lstStyle/>
          <a:p>
            <a:pPr algn="ctr"/>
            <a:r>
              <a:rPr lang="en-GB" b="1" dirty="0"/>
              <a:t>Williamston Behaviour Blueprint- 2019 2020</a:t>
            </a:r>
            <a:br>
              <a:rPr lang="en-GB" b="1" dirty="0"/>
            </a:br>
            <a:r>
              <a:rPr lang="en-GB" dirty="0"/>
              <a:t>  </a:t>
            </a:r>
            <a:br>
              <a:rPr lang="en-GB" dirty="0"/>
            </a:br>
            <a:r>
              <a:rPr lang="en-GB" dirty="0"/>
              <a:t/>
            </a: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660400" y="6191585"/>
            <a:ext cx="8237062" cy="523220"/>
          </a:xfrm>
          <a:prstGeom prst="rect">
            <a:avLst/>
          </a:prstGeom>
          <a:noFill/>
        </p:spPr>
        <p:txBody>
          <a:bodyPr wrap="non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graphicFrame>
        <p:nvGraphicFramePr>
          <p:cNvPr id="4" name="Diagram 3">
            <a:extLst>
              <a:ext uri="{FF2B5EF4-FFF2-40B4-BE49-F238E27FC236}">
                <a16:creationId xmlns:a16="http://schemas.microsoft.com/office/drawing/2014/main" id="{C018C684-8740-0642-86F4-4F028A10DD3F}"/>
              </a:ext>
            </a:extLst>
          </p:cNvPr>
          <p:cNvGraphicFramePr/>
          <p:nvPr>
            <p:extLst>
              <p:ext uri="{D42A27DB-BD31-4B8C-83A1-F6EECF244321}">
                <p14:modId xmlns:p14="http://schemas.microsoft.com/office/powerpoint/2010/main" val="2923767391"/>
              </p:ext>
            </p:extLst>
          </p:nvPr>
        </p:nvGraphicFramePr>
        <p:xfrm>
          <a:off x="499534" y="589848"/>
          <a:ext cx="11827932" cy="61129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4376212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{039B81CA-2C98-044B-84B6-1F32021B3D4D}tf10001119</Template>
  <TotalTime>104</TotalTime>
  <Words>544</Words>
  <Application>Microsoft Office PowerPoint</Application>
  <PresentationFormat>Widescreen</PresentationFormat>
  <Paragraphs>112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Palatino Linotype</vt:lpstr>
      <vt:lpstr>SassoonCRInfantMedium</vt:lpstr>
      <vt:lpstr>Times New Roman</vt:lpstr>
      <vt:lpstr>Gallery</vt:lpstr>
      <vt:lpstr>Williamston Behaviour Blueprint- 2019 2020 DRAFT     </vt:lpstr>
      <vt:lpstr>Williamston Behaviour Blueprint- 2019 2020     </vt:lpstr>
      <vt:lpstr>Williamston Behaviour Blueprint- 2019 2020     </vt:lpstr>
      <vt:lpstr>Williamston Behaviour Blueprint- 2019 2020     </vt:lpstr>
      <vt:lpstr>Williamston Behaviour Blueprint- 2019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Hollands</dc:creator>
  <cp:lastModifiedBy>lynn dare</cp:lastModifiedBy>
  <cp:revision>13</cp:revision>
  <dcterms:created xsi:type="dcterms:W3CDTF">2019-09-26T21:39:57Z</dcterms:created>
  <dcterms:modified xsi:type="dcterms:W3CDTF">2019-11-12T18:40:33Z</dcterms:modified>
</cp:coreProperties>
</file>