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023" y="848967"/>
            <a:ext cx="8637073" cy="2541431"/>
          </a:xfrm>
        </p:spPr>
        <p:txBody>
          <a:bodyPr>
            <a:noAutofit/>
          </a:bodyPr>
          <a:lstStyle/>
          <a:p>
            <a:pPr algn="ctr"/>
            <a:r>
              <a:rPr lang="en-GB" b="1" dirty="0"/>
              <a:t>IMPROVEMENT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RATIONALE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 </a:t>
            </a:r>
            <a:r>
              <a:rPr lang="en-GB" b="1" dirty="0" smtClean="0"/>
              <a:t>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024" y="3531204"/>
            <a:ext cx="8637072" cy="977621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064" y="3639073"/>
            <a:ext cx="107298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71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8667" y="225778"/>
            <a:ext cx="11537244" cy="6678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solidFill>
                  <a:srgbClr val="0070C0"/>
                </a:solidFill>
                <a:latin typeface="Futura-Bold"/>
                <a:ea typeface="Calibri" panose="020F0502020204030204" pitchFamily="34" charset="0"/>
                <a:cs typeface="Futura-Bold"/>
              </a:rPr>
              <a:t>POSITIVE RELATIONSHIPS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solidFill>
                  <a:srgbClr val="0070C0"/>
                </a:solidFill>
                <a:latin typeface="Futura-Bold"/>
                <a:ea typeface="Calibri" panose="020F0502020204030204" pitchFamily="34" charset="0"/>
                <a:cs typeface="Futura-Bold"/>
              </a:rPr>
              <a:t>AND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solidFill>
                  <a:srgbClr val="0070C0"/>
                </a:solidFill>
                <a:latin typeface="Futura-Bold"/>
                <a:ea typeface="Calibri" panose="020F0502020204030204" pitchFamily="34" charset="0"/>
                <a:cs typeface="Futura-Bold"/>
              </a:rPr>
              <a:t>HIGH </a:t>
            </a:r>
            <a:r>
              <a:rPr lang="en-GB" sz="3600" b="1" dirty="0" smtClean="0">
                <a:solidFill>
                  <a:srgbClr val="0070C0"/>
                </a:solidFill>
                <a:latin typeface="Futura-Bold"/>
                <a:ea typeface="Calibri" panose="020F0502020204030204" pitchFamily="34" charset="0"/>
                <a:cs typeface="Futura-Bold"/>
              </a:rPr>
              <a:t>EXPECTATIONS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High </a:t>
            </a:r>
            <a:r>
              <a:rPr lang="en-GB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standards promoted in classrooms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SLT more visible: In playground, in lunch hall, on bus, at the gate when </a:t>
            </a:r>
            <a:r>
              <a:rPr lang="en-GB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br>
              <a:rPr lang="en-GB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GB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Parents informed if pupil has a loss of break for either playground or classroom </a:t>
            </a:r>
            <a:r>
              <a:rPr lang="en-GB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behaviours</a:t>
            </a:r>
            <a:br>
              <a:rPr lang="en-GB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dirty="0" smtClean="0"/>
              <a:t>Parents </a:t>
            </a:r>
            <a:r>
              <a:rPr lang="en-GB" dirty="0"/>
              <a:t>had opportunities to review Positive Relationships policy at ‘Meet the Teacher’, via a Form and at Parent </a:t>
            </a:r>
            <a:r>
              <a:rPr lang="en-GB" dirty="0" smtClean="0"/>
              <a:t>Consultations. Feedback ready to share.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Focus group to be set up to review policy – sign up at </a:t>
            </a:r>
            <a:r>
              <a:rPr lang="en-GB" dirty="0" smtClean="0"/>
              <a:t>Curricular evening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Anti- bullying policy to be reviewed in November 2019 to coincide with Anti-Bullying week and Health and Wellbeing curricular </a:t>
            </a:r>
            <a:r>
              <a:rPr lang="en-GB" dirty="0" smtClean="0"/>
              <a:t>evening</a:t>
            </a:r>
            <a:br>
              <a:rPr lang="en-GB" dirty="0" smtClean="0"/>
            </a:br>
            <a:endParaRPr lang="en-GB" dirty="0"/>
          </a:p>
          <a:p>
            <a:pPr lvl="0"/>
            <a:r>
              <a:rPr lang="en-GB" dirty="0"/>
              <a:t>All staff created Positive Relationships Blueprint and ready for consultation</a:t>
            </a:r>
          </a:p>
          <a:p>
            <a:r>
              <a:rPr lang="en-GB" dirty="0"/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07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956" y="219564"/>
            <a:ext cx="11311466" cy="543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 smtClean="0">
                <a:solidFill>
                  <a:srgbClr val="FFFFFF"/>
                </a:solidFill>
                <a:latin typeface="Futura-Medium"/>
                <a:ea typeface="Calibri" panose="020F0502020204030204" pitchFamily="34" charset="0"/>
                <a:cs typeface="Futura-Medium"/>
              </a:rPr>
              <a:t>COM                      </a:t>
            </a:r>
            <a:r>
              <a:rPr lang="en-GB" sz="6600" b="1" dirty="0" smtClean="0">
                <a:solidFill>
                  <a:srgbClr val="0070C0"/>
                </a:solidFill>
                <a:latin typeface="Futura-Bold"/>
                <a:ea typeface="Calibri" panose="020F0502020204030204" pitchFamily="34" charset="0"/>
                <a:cs typeface="Futura-Bold"/>
              </a:rPr>
              <a:t>COMMUNICATION</a:t>
            </a:r>
            <a:endParaRPr lang="en-GB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Roles and responsibilities framework completed 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Ready to finalise with staff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GB" sz="28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Ready </a:t>
            </a: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 consult with Parent Council at next meeting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Created an effective and consistent communication system to improve access to information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school app launched at Parents’ Consultations – 29</a:t>
            </a:r>
            <a:r>
              <a:rPr lang="en-GB" sz="2800" baseline="30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th/ </a:t>
            </a: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en-GB" sz="2800" baseline="30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October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17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5422" y="1207526"/>
            <a:ext cx="11198578" cy="4245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5400" b="1" dirty="0">
                <a:solidFill>
                  <a:srgbClr val="C00000"/>
                </a:solidFill>
                <a:latin typeface="Futura-Bold"/>
                <a:ea typeface="Calibri" panose="020F0502020204030204" pitchFamily="34" charset="0"/>
                <a:cs typeface="Futura-Bold"/>
              </a:rPr>
              <a:t>LEARNING     ENVIRONMENTS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Review of learning spaces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All staff promoting agreed high expectations with all pupils across all areas of the school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Focus on walking quietly in the corridors – single file, hands by sides, no talking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Staff given lots of thought into reducing noise levels 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GB" sz="2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planning for quieter or more active lessons at same time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GB" sz="2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RCCT in the afternoon for busiest area of the school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GB" sz="2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RCCT at different times for classes near each other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8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8667" y="248355"/>
            <a:ext cx="11311466" cy="5336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dirty="0">
                <a:solidFill>
                  <a:srgbClr val="8B2B53"/>
                </a:solidFill>
                <a:latin typeface="Futura-Medium"/>
                <a:ea typeface="Calibri" panose="020F0502020204030204" pitchFamily="34" charset="0"/>
                <a:cs typeface="Futura-Medium"/>
              </a:rPr>
              <a:t>MEETING THE NEEDS OF ALL LEARNERS</a:t>
            </a:r>
            <a:endParaRPr lang="en-GB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Health and Wellbeing Champions lead staff development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Head Teacher and Health and Well Being Champions attended One Trusted Adult training. Rolling out to all staff.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Health and Wellbeing Curricular Evening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GB" sz="32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20</a:t>
            </a:r>
            <a:r>
              <a:rPr lang="en-GB" sz="3200" baseline="30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32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November 2019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GB" sz="32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Begin to revise anti-bullying policy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Continue to regularly review pupil targets through universal and targeted support</a:t>
            </a:r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05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7689" y="268037"/>
            <a:ext cx="11029245" cy="5581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dirty="0">
                <a:solidFill>
                  <a:srgbClr val="C0000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PARENTS/CARERS</a:t>
            </a:r>
            <a:endParaRPr lang="en-GB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80808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Familiarise themselves with school policy.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C0000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Help reinforce positive behaviours with children.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80808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Work with the school to assist pupils whom may need additional support.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C0000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Be sympathetic to the needs of those pupils whose situations are different from their own.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rgbClr val="0070C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Parent update will be discussed at the Parent Council on 12</a:t>
            </a:r>
            <a:r>
              <a:rPr lang="en-GB" sz="2800" baseline="30000" dirty="0">
                <a:solidFill>
                  <a:srgbClr val="0070C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GB" sz="2800" dirty="0">
                <a:solidFill>
                  <a:srgbClr val="0070C0"/>
                </a:solidFill>
                <a:latin typeface="SassoonCRInfantMedium" panose="02000603020000020003" pitchFamily="2" charset="0"/>
                <a:ea typeface="Calibri" panose="020F0502020204030204" pitchFamily="34" charset="0"/>
                <a:cs typeface="Arial" panose="020B0604020202020204" pitchFamily="34" charset="0"/>
              </a:rPr>
              <a:t> November 2019 – Please come along.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2432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</TotalTime>
  <Words>228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Futura-Bold</vt:lpstr>
      <vt:lpstr>Futura-Medium</vt:lpstr>
      <vt:lpstr>Gill Sans MT</vt:lpstr>
      <vt:lpstr>SassoonCRInfantMedium</vt:lpstr>
      <vt:lpstr>Symbol</vt:lpstr>
      <vt:lpstr>Times New Roman</vt:lpstr>
      <vt:lpstr>Wingdings</vt:lpstr>
      <vt:lpstr>Gallery</vt:lpstr>
      <vt:lpstr>IMPROVEMENT RATIONALE  UPDATE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 RATIONALE  UPDATE</dc:title>
  <dc:creator>lynn dare</dc:creator>
  <cp:lastModifiedBy>lynn dare</cp:lastModifiedBy>
  <cp:revision>4</cp:revision>
  <dcterms:created xsi:type="dcterms:W3CDTF">2019-11-12T18:05:57Z</dcterms:created>
  <dcterms:modified xsi:type="dcterms:W3CDTF">2019-11-12T18:23:08Z</dcterms:modified>
</cp:coreProperties>
</file>