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5" r:id="rId2"/>
    <p:sldId id="321" r:id="rId3"/>
    <p:sldId id="322" r:id="rId4"/>
    <p:sldId id="323" r:id="rId5"/>
    <p:sldId id="325" r:id="rId6"/>
    <p:sldId id="324" r:id="rId7"/>
    <p:sldId id="320" r:id="rId8"/>
    <p:sldId id="319" r:id="rId9"/>
    <p:sldId id="326" r:id="rId10"/>
    <p:sldId id="327" r:id="rId11"/>
    <p:sldId id="299" r:id="rId12"/>
    <p:sldId id="328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Eley" initials="CE" lastIdx="1" clrIdx="0">
    <p:extLst>
      <p:ext uri="{19B8F6BF-5375-455C-9EA6-DF929625EA0E}">
        <p15:presenceInfo xmlns:p15="http://schemas.microsoft.com/office/powerpoint/2012/main" userId="S-1-5-21-2232577579-1779678077-1959270491-50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4" autoAdjust="0"/>
  </p:normalViewPr>
  <p:slideViewPr>
    <p:cSldViewPr>
      <p:cViewPr varScale="1">
        <p:scale>
          <a:sx n="113" d="100"/>
          <a:sy n="113" d="100"/>
        </p:scale>
        <p:origin x="534" y="84"/>
      </p:cViewPr>
      <p:guideLst>
        <p:guide orient="horz" pos="1470"/>
        <p:guide pos="49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Body text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Key facts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accent4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Kilbarchan Pocket Place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 little update… the artwork is nearly ready!!!!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7"/>
          <a:stretch/>
        </p:blipFill>
        <p:spPr>
          <a:xfrm>
            <a:off x="4707695" y="0"/>
            <a:ext cx="4544825" cy="5236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609" y="3363838"/>
            <a:ext cx="2123563" cy="14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583" y="-77994"/>
            <a:ext cx="6741368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298199"/>
            <a:ext cx="5472608" cy="28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40618"/>
            <a:ext cx="763905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787" y="123478"/>
            <a:ext cx="3535739" cy="2651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787" y="2759824"/>
            <a:ext cx="3535739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934" y="2283718"/>
            <a:ext cx="1988853" cy="2651804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526752" y="3786816"/>
            <a:ext cx="2677096" cy="13142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Plus, some of the artwork will go on the roof on the new shelter, which will be outside your school soon!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579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91680" y="1203598"/>
            <a:ext cx="6120680" cy="1223928"/>
          </a:xfrm>
        </p:spPr>
        <p:txBody>
          <a:bodyPr/>
          <a:lstStyle/>
          <a:p>
            <a:r>
              <a:rPr lang="en-GB" dirty="0" smtClean="0"/>
              <a:t>Thank you so much!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08382" y="2643758"/>
            <a:ext cx="5087275" cy="2016224"/>
          </a:xfrm>
        </p:spPr>
        <p:txBody>
          <a:bodyPr/>
          <a:lstStyle/>
          <a:p>
            <a:r>
              <a:rPr lang="en-GB" dirty="0" smtClean="0"/>
              <a:t>When you see the boards, maybe you could ask an adult to take a photo with you next to your drawing and share it with us?</a:t>
            </a:r>
          </a:p>
          <a:p>
            <a:endParaRPr lang="en-GB" dirty="0" smtClean="0"/>
          </a:p>
          <a:p>
            <a:r>
              <a:rPr lang="en-GB" dirty="0" smtClean="0"/>
              <a:t>Twitter: @</a:t>
            </a:r>
            <a:r>
              <a:rPr lang="en-GB" dirty="0" err="1" smtClean="0"/>
              <a:t>SustransScot</a:t>
            </a:r>
            <a:endParaRPr lang="en-GB" dirty="0" smtClean="0"/>
          </a:p>
          <a:p>
            <a:r>
              <a:rPr lang="en-GB" dirty="0" smtClean="0"/>
              <a:t>Facebook: Sustrans Scotland</a:t>
            </a:r>
          </a:p>
          <a:p>
            <a:r>
              <a:rPr lang="en-GB" dirty="0" smtClean="0"/>
              <a:t>#</a:t>
            </a:r>
            <a:r>
              <a:rPr lang="en-GB" dirty="0" err="1" smtClean="0"/>
              <a:t>PocketPlaces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067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6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1560" y="195486"/>
            <a:ext cx="5076000" cy="1872000"/>
          </a:xfrm>
        </p:spPr>
        <p:txBody>
          <a:bodyPr/>
          <a:lstStyle/>
          <a:p>
            <a:r>
              <a:rPr lang="en-GB" dirty="0" smtClean="0"/>
              <a:t>Do you remember Amelia the artist?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Here’s what she’s been doing…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176786"/>
            <a:ext cx="4495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827584" y="483518"/>
            <a:ext cx="7920880" cy="6261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First she gathered all your creative ideas in a special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called Photoshop.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109619"/>
            <a:ext cx="4968552" cy="3548041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3419872" y="4731990"/>
            <a:ext cx="5472608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If you look really closely and you might see yours!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5281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755576" y="1023160"/>
            <a:ext cx="3672408" cy="13142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Then she collected all the nature elements, all the people, all the wheeled ones and all the words and phrases.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178" y="267494"/>
            <a:ext cx="4109728" cy="265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626" y="3090963"/>
            <a:ext cx="2520280" cy="187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086080"/>
            <a:ext cx="2713470" cy="1860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245" y="3100730"/>
            <a:ext cx="2828150" cy="1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539552" y="123478"/>
            <a:ext cx="3672408" cy="15841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Then she shared the images over eight boards. We had a chat about how to put them on your school fence with the team who is also making a bench and shelter for your street.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11510"/>
            <a:ext cx="4769768" cy="3577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792811"/>
            <a:ext cx="5688632" cy="31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8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529124" y="267494"/>
            <a:ext cx="8435364" cy="1296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What happened next involved lots of pens, recycled materials, scissors, some wooden boards and even some varnish to protect the art from the rain and snow.</a:t>
            </a:r>
          </a:p>
          <a:p>
            <a:r>
              <a:rPr lang="en-US" sz="1800" dirty="0" smtClean="0"/>
              <a:t>Now we have eight fantastic boards to encourage people to walk, wheel and cycle to school and brighten up the street – all inspired by you!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9662"/>
            <a:ext cx="3497627" cy="2623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393978"/>
            <a:ext cx="3497627" cy="262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240" y="1525343"/>
            <a:ext cx="2348893" cy="31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95486"/>
            <a:ext cx="6687312" cy="3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208" y="2264717"/>
            <a:ext cx="4824536" cy="26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5"/>
          <a:stretch/>
        </p:blipFill>
        <p:spPr>
          <a:xfrm>
            <a:off x="2699792" y="123478"/>
            <a:ext cx="6336704" cy="3193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355726"/>
            <a:ext cx="5012178" cy="26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32" y="51470"/>
            <a:ext cx="6408712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988" y="2427734"/>
            <a:ext cx="5273824" cy="26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1116</TotalTime>
  <Words>236</Words>
  <Application>Microsoft Office PowerPoint</Application>
  <PresentationFormat>On-screen Show (16:9)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Regular</vt:lpstr>
      <vt:lpstr>Calibri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Eley</dc:creator>
  <cp:lastModifiedBy>linda harvey</cp:lastModifiedBy>
  <cp:revision>33</cp:revision>
  <dcterms:created xsi:type="dcterms:W3CDTF">2020-09-03T14:32:42Z</dcterms:created>
  <dcterms:modified xsi:type="dcterms:W3CDTF">2020-10-07T10:58:46Z</dcterms:modified>
</cp:coreProperties>
</file>