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2"/>
  </p:notesMasterIdLst>
  <p:sldIdLst>
    <p:sldId id="258" r:id="rId5"/>
    <p:sldId id="307" r:id="rId6"/>
    <p:sldId id="260" r:id="rId7"/>
    <p:sldId id="398" r:id="rId8"/>
    <p:sldId id="395" r:id="rId9"/>
    <p:sldId id="396" r:id="rId10"/>
    <p:sldId id="397" r:id="rId11"/>
    <p:sldId id="285" r:id="rId12"/>
    <p:sldId id="400" r:id="rId13"/>
    <p:sldId id="401" r:id="rId14"/>
    <p:sldId id="402" r:id="rId15"/>
    <p:sldId id="477" r:id="rId16"/>
    <p:sldId id="478" r:id="rId17"/>
    <p:sldId id="481" r:id="rId18"/>
    <p:sldId id="483" r:id="rId19"/>
    <p:sldId id="484" r:id="rId20"/>
    <p:sldId id="485" r:id="rId21"/>
    <p:sldId id="309" r:id="rId22"/>
    <p:sldId id="389" r:id="rId23"/>
    <p:sldId id="390" r:id="rId24"/>
    <p:sldId id="392" r:id="rId25"/>
    <p:sldId id="393" r:id="rId26"/>
    <p:sldId id="394" r:id="rId27"/>
    <p:sldId id="399" r:id="rId28"/>
    <p:sldId id="403" r:id="rId29"/>
    <p:sldId id="479" r:id="rId30"/>
    <p:sldId id="445" r:id="rId31"/>
    <p:sldId id="448" r:id="rId32"/>
    <p:sldId id="472" r:id="rId33"/>
    <p:sldId id="447" r:id="rId34"/>
    <p:sldId id="449" r:id="rId35"/>
    <p:sldId id="454" r:id="rId36"/>
    <p:sldId id="455" r:id="rId37"/>
    <p:sldId id="456" r:id="rId38"/>
    <p:sldId id="457" r:id="rId39"/>
    <p:sldId id="452" r:id="rId40"/>
    <p:sldId id="450" r:id="rId41"/>
    <p:sldId id="451" r:id="rId42"/>
    <p:sldId id="453" r:id="rId43"/>
    <p:sldId id="458"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 id="437" r:id="rId57"/>
    <p:sldId id="438" r:id="rId58"/>
    <p:sldId id="439" r:id="rId59"/>
    <p:sldId id="440" r:id="rId60"/>
    <p:sldId id="442" r:id="rId61"/>
    <p:sldId id="443" r:id="rId62"/>
    <p:sldId id="444" r:id="rId63"/>
    <p:sldId id="424" r:id="rId64"/>
    <p:sldId id="427" r:id="rId65"/>
    <p:sldId id="428" r:id="rId66"/>
    <p:sldId id="429" r:id="rId67"/>
    <p:sldId id="430" r:id="rId68"/>
    <p:sldId id="432" r:id="rId69"/>
    <p:sldId id="434" r:id="rId70"/>
    <p:sldId id="435" r:id="rId71"/>
    <p:sldId id="471" r:id="rId72"/>
    <p:sldId id="421" r:id="rId73"/>
    <p:sldId id="422" r:id="rId74"/>
    <p:sldId id="423" r:id="rId75"/>
    <p:sldId id="426" r:id="rId76"/>
    <p:sldId id="425" r:id="rId77"/>
    <p:sldId id="417" r:id="rId78"/>
    <p:sldId id="418" r:id="rId79"/>
    <p:sldId id="419" r:id="rId80"/>
    <p:sldId id="436" r:id="rId81"/>
    <p:sldId id="408" r:id="rId82"/>
    <p:sldId id="415" r:id="rId83"/>
    <p:sldId id="446" r:id="rId84"/>
    <p:sldId id="413" r:id="rId85"/>
    <p:sldId id="414" r:id="rId86"/>
    <p:sldId id="410" r:id="rId87"/>
    <p:sldId id="411" r:id="rId88"/>
    <p:sldId id="412" r:id="rId89"/>
    <p:sldId id="406" r:id="rId90"/>
    <p:sldId id="474" r:id="rId91"/>
    <p:sldId id="475" r:id="rId92"/>
    <p:sldId id="409" r:id="rId93"/>
    <p:sldId id="473" r:id="rId94"/>
    <p:sldId id="476" r:id="rId95"/>
    <p:sldId id="480" r:id="rId96"/>
    <p:sldId id="407" r:id="rId97"/>
    <p:sldId id="405" r:id="rId98"/>
    <p:sldId id="368" r:id="rId99"/>
    <p:sldId id="320" r:id="rId100"/>
    <p:sldId id="27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A2B59-E364-463A-998A-F486517B1B2F}" v="49" dt="2020-06-22T13:23:25.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2" d="100"/>
          <a:sy n="52" d="100"/>
        </p:scale>
        <p:origin x="-1788"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110"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McLean" userId="S::wlsusan.mclean@glow.sch.uk::c7ebb57b-86c3-42dc-9c96-307244aa7459" providerId="AD" clId="Web-{3BCA2B59-E364-463A-998A-F486517B1B2F}"/>
    <pc:docChg chg="delSld modSld">
      <pc:chgData name="Mrs McLean" userId="S::wlsusan.mclean@glow.sch.uk::c7ebb57b-86c3-42dc-9c96-307244aa7459" providerId="AD" clId="Web-{3BCA2B59-E364-463A-998A-F486517B1B2F}" dt="2020-06-22T13:23:25.848" v="48" actId="1076"/>
      <pc:docMkLst>
        <pc:docMk/>
      </pc:docMkLst>
      <pc:sldChg chg="modSp">
        <pc:chgData name="Mrs McLean" userId="S::wlsusan.mclean@glow.sch.uk::c7ebb57b-86c3-42dc-9c96-307244aa7459" providerId="AD" clId="Web-{3BCA2B59-E364-463A-998A-F486517B1B2F}" dt="2020-06-22T13:16:24.628" v="3" actId="1076"/>
        <pc:sldMkLst>
          <pc:docMk/>
          <pc:sldMk cId="2495117126" sldId="259"/>
        </pc:sldMkLst>
        <pc:spChg chg="mod">
          <ac:chgData name="Mrs McLean" userId="S::wlsusan.mclean@glow.sch.uk::c7ebb57b-86c3-42dc-9c96-307244aa7459" providerId="AD" clId="Web-{3BCA2B59-E364-463A-998A-F486517B1B2F}" dt="2020-06-22T13:16:22.065" v="1" actId="20577"/>
          <ac:spMkLst>
            <pc:docMk/>
            <pc:sldMk cId="2495117126" sldId="259"/>
            <ac:spMk id="2" creationId="{00000000-0000-0000-0000-000000000000}"/>
          </ac:spMkLst>
        </pc:spChg>
        <pc:picChg chg="mod">
          <ac:chgData name="Mrs McLean" userId="S::wlsusan.mclean@glow.sch.uk::c7ebb57b-86c3-42dc-9c96-307244aa7459" providerId="AD" clId="Web-{3BCA2B59-E364-463A-998A-F486517B1B2F}" dt="2020-06-22T13:16:24.628" v="3" actId="1076"/>
          <ac:picMkLst>
            <pc:docMk/>
            <pc:sldMk cId="2495117126" sldId="259"/>
            <ac:picMk id="1026" creationId="{00000000-0000-0000-0000-000000000000}"/>
          </ac:picMkLst>
        </pc:picChg>
      </pc:sldChg>
      <pc:sldChg chg="modSp">
        <pc:chgData name="Mrs McLean" userId="S::wlsusan.mclean@glow.sch.uk::c7ebb57b-86c3-42dc-9c96-307244aa7459" providerId="AD" clId="Web-{3BCA2B59-E364-463A-998A-F486517B1B2F}" dt="2020-06-22T13:17:43.550" v="15" actId="1076"/>
        <pc:sldMkLst>
          <pc:docMk/>
          <pc:sldMk cId="321801800" sldId="274"/>
        </pc:sldMkLst>
        <pc:spChg chg="mod">
          <ac:chgData name="Mrs McLean" userId="S::wlsusan.mclean@glow.sch.uk::c7ebb57b-86c3-42dc-9c96-307244aa7459" providerId="AD" clId="Web-{3BCA2B59-E364-463A-998A-F486517B1B2F}" dt="2020-06-22T13:17:39.081" v="12" actId="20577"/>
          <ac:spMkLst>
            <pc:docMk/>
            <pc:sldMk cId="321801800" sldId="274"/>
            <ac:spMk id="2" creationId="{00000000-0000-0000-0000-000000000000}"/>
          </ac:spMkLst>
        </pc:spChg>
        <pc:picChg chg="mod">
          <ac:chgData name="Mrs McLean" userId="S::wlsusan.mclean@glow.sch.uk::c7ebb57b-86c3-42dc-9c96-307244aa7459" providerId="AD" clId="Web-{3BCA2B59-E364-463A-998A-F486517B1B2F}" dt="2020-06-22T13:17:43.550" v="15" actId="1076"/>
          <ac:picMkLst>
            <pc:docMk/>
            <pc:sldMk cId="321801800" sldId="274"/>
            <ac:picMk id="13316" creationId="{00000000-0000-0000-0000-000000000000}"/>
          </ac:picMkLst>
        </pc:picChg>
      </pc:sldChg>
      <pc:sldChg chg="modSp">
        <pc:chgData name="Mrs McLean" userId="S::wlsusan.mclean@glow.sch.uk::c7ebb57b-86c3-42dc-9c96-307244aa7459" providerId="AD" clId="Web-{3BCA2B59-E364-463A-998A-F486517B1B2F}" dt="2020-06-22T13:16:42.956" v="5" actId="20577"/>
        <pc:sldMkLst>
          <pc:docMk/>
          <pc:sldMk cId="4011355845" sldId="285"/>
        </pc:sldMkLst>
        <pc:spChg chg="mod">
          <ac:chgData name="Mrs McLean" userId="S::wlsusan.mclean@glow.sch.uk::c7ebb57b-86c3-42dc-9c96-307244aa7459" providerId="AD" clId="Web-{3BCA2B59-E364-463A-998A-F486517B1B2F}" dt="2020-06-22T13:16:42.956" v="5" actId="20577"/>
          <ac:spMkLst>
            <pc:docMk/>
            <pc:sldMk cId="4011355845" sldId="285"/>
            <ac:spMk id="9" creationId="{00000000-0000-0000-0000-000000000000}"/>
          </ac:spMkLst>
        </pc:spChg>
      </pc:sldChg>
      <pc:sldChg chg="del">
        <pc:chgData name="Mrs McLean" userId="S::wlsusan.mclean@glow.sch.uk::c7ebb57b-86c3-42dc-9c96-307244aa7459" providerId="AD" clId="Web-{3BCA2B59-E364-463A-998A-F486517B1B2F}" dt="2020-06-22T13:19:49.582" v="38"/>
        <pc:sldMkLst>
          <pc:docMk/>
          <pc:sldMk cId="688768620" sldId="310"/>
        </pc:sldMkLst>
      </pc:sldChg>
      <pc:sldChg chg="del">
        <pc:chgData name="Mrs McLean" userId="S::wlsusan.mclean@glow.sch.uk::c7ebb57b-86c3-42dc-9c96-307244aa7459" providerId="AD" clId="Web-{3BCA2B59-E364-463A-998A-F486517B1B2F}" dt="2020-06-22T13:19:50.551" v="39"/>
        <pc:sldMkLst>
          <pc:docMk/>
          <pc:sldMk cId="3128870" sldId="311"/>
        </pc:sldMkLst>
      </pc:sldChg>
      <pc:sldChg chg="modSp">
        <pc:chgData name="Mrs McLean" userId="S::wlsusan.mclean@glow.sch.uk::c7ebb57b-86c3-42dc-9c96-307244aa7459" providerId="AD" clId="Web-{3BCA2B59-E364-463A-998A-F486517B1B2F}" dt="2020-06-22T13:18:03.316" v="23" actId="20577"/>
        <pc:sldMkLst>
          <pc:docMk/>
          <pc:sldMk cId="116245884" sldId="325"/>
        </pc:sldMkLst>
        <pc:spChg chg="mod">
          <ac:chgData name="Mrs McLean" userId="S::wlsusan.mclean@glow.sch.uk::c7ebb57b-86c3-42dc-9c96-307244aa7459" providerId="AD" clId="Web-{3BCA2B59-E364-463A-998A-F486517B1B2F}" dt="2020-06-22T13:18:03.316" v="23" actId="20577"/>
          <ac:spMkLst>
            <pc:docMk/>
            <pc:sldMk cId="116245884" sldId="325"/>
            <ac:spMk id="2" creationId="{00000000-0000-0000-0000-000000000000}"/>
          </ac:spMkLst>
        </pc:spChg>
      </pc:sldChg>
      <pc:sldChg chg="modSp">
        <pc:chgData name="Mrs McLean" userId="S::wlsusan.mclean@glow.sch.uk::c7ebb57b-86c3-42dc-9c96-307244aa7459" providerId="AD" clId="Web-{3BCA2B59-E364-463A-998A-F486517B1B2F}" dt="2020-06-22T13:17:01.503" v="9" actId="1076"/>
        <pc:sldMkLst>
          <pc:docMk/>
          <pc:sldMk cId="2183854374" sldId="331"/>
        </pc:sldMkLst>
        <pc:picChg chg="mod">
          <ac:chgData name="Mrs McLean" userId="S::wlsusan.mclean@glow.sch.uk::c7ebb57b-86c3-42dc-9c96-307244aa7459" providerId="AD" clId="Web-{3BCA2B59-E364-463A-998A-F486517B1B2F}" dt="2020-06-22T13:17:01.503" v="9" actId="1076"/>
          <ac:picMkLst>
            <pc:docMk/>
            <pc:sldMk cId="2183854374" sldId="331"/>
            <ac:picMk id="2050" creationId="{00000000-0000-0000-0000-000000000000}"/>
          </ac:picMkLst>
        </pc:picChg>
      </pc:sldChg>
      <pc:sldChg chg="modSp">
        <pc:chgData name="Mrs McLean" userId="S::wlsusan.mclean@glow.sch.uk::c7ebb57b-86c3-42dc-9c96-307244aa7459" providerId="AD" clId="Web-{3BCA2B59-E364-463A-998A-F486517B1B2F}" dt="2020-06-22T13:18:10.410" v="25" actId="1076"/>
        <pc:sldMkLst>
          <pc:docMk/>
          <pc:sldMk cId="1900377479" sldId="332"/>
        </pc:sldMkLst>
        <pc:spChg chg="mod">
          <ac:chgData name="Mrs McLean" userId="S::wlsusan.mclean@glow.sch.uk::c7ebb57b-86c3-42dc-9c96-307244aa7459" providerId="AD" clId="Web-{3BCA2B59-E364-463A-998A-F486517B1B2F}" dt="2020-06-22T13:18:10.410" v="25" actId="1076"/>
          <ac:spMkLst>
            <pc:docMk/>
            <pc:sldMk cId="1900377479" sldId="332"/>
            <ac:spMk id="2" creationId="{00000000-0000-0000-0000-000000000000}"/>
          </ac:spMkLst>
        </pc:spChg>
      </pc:sldChg>
      <pc:sldChg chg="modSp">
        <pc:chgData name="Mrs McLean" userId="S::wlsusan.mclean@glow.sch.uk::c7ebb57b-86c3-42dc-9c96-307244aa7459" providerId="AD" clId="Web-{3BCA2B59-E364-463A-998A-F486517B1B2F}" dt="2020-06-22T13:19:31.613" v="37" actId="14100"/>
        <pc:sldMkLst>
          <pc:docMk/>
          <pc:sldMk cId="1628331706" sldId="337"/>
        </pc:sldMkLst>
        <pc:spChg chg="mod">
          <ac:chgData name="Mrs McLean" userId="S::wlsusan.mclean@glow.sch.uk::c7ebb57b-86c3-42dc-9c96-307244aa7459" providerId="AD" clId="Web-{3BCA2B59-E364-463A-998A-F486517B1B2F}" dt="2020-06-22T13:19:31.613" v="37" actId="14100"/>
          <ac:spMkLst>
            <pc:docMk/>
            <pc:sldMk cId="1628331706" sldId="337"/>
            <ac:spMk id="7" creationId="{00000000-0000-0000-0000-000000000000}"/>
          </ac:spMkLst>
        </pc:spChg>
      </pc:sldChg>
      <pc:sldChg chg="modSp">
        <pc:chgData name="Mrs McLean" userId="S::wlsusan.mclean@glow.sch.uk::c7ebb57b-86c3-42dc-9c96-307244aa7459" providerId="AD" clId="Web-{3BCA2B59-E364-463A-998A-F486517B1B2F}" dt="2020-06-22T13:19:04.754" v="34" actId="20577"/>
        <pc:sldMkLst>
          <pc:docMk/>
          <pc:sldMk cId="659047510" sldId="358"/>
        </pc:sldMkLst>
        <pc:spChg chg="mod">
          <ac:chgData name="Mrs McLean" userId="S::wlsusan.mclean@glow.sch.uk::c7ebb57b-86c3-42dc-9c96-307244aa7459" providerId="AD" clId="Web-{3BCA2B59-E364-463A-998A-F486517B1B2F}" dt="2020-06-22T13:19:04.754" v="34" actId="20577"/>
          <ac:spMkLst>
            <pc:docMk/>
            <pc:sldMk cId="659047510" sldId="358"/>
            <ac:spMk id="2" creationId="{00000000-0000-0000-0000-000000000000}"/>
          </ac:spMkLst>
        </pc:spChg>
      </pc:sldChg>
      <pc:sldChg chg="modSp">
        <pc:chgData name="Mrs McLean" userId="S::wlsusan.mclean@glow.sch.uk::c7ebb57b-86c3-42dc-9c96-307244aa7459" providerId="AD" clId="Web-{3BCA2B59-E364-463A-998A-F486517B1B2F}" dt="2020-06-22T13:23:25.848" v="48" actId="1076"/>
        <pc:sldMkLst>
          <pc:docMk/>
          <pc:sldMk cId="899723791" sldId="360"/>
        </pc:sldMkLst>
        <pc:spChg chg="mod">
          <ac:chgData name="Mrs McLean" userId="S::wlsusan.mclean@glow.sch.uk::c7ebb57b-86c3-42dc-9c96-307244aa7459" providerId="AD" clId="Web-{3BCA2B59-E364-463A-998A-F486517B1B2F}" dt="2020-06-22T13:23:00.739" v="41" actId="20577"/>
          <ac:spMkLst>
            <pc:docMk/>
            <pc:sldMk cId="899723791" sldId="360"/>
            <ac:spMk id="2" creationId="{00000000-0000-0000-0000-000000000000}"/>
          </ac:spMkLst>
        </pc:spChg>
        <pc:picChg chg="mod">
          <ac:chgData name="Mrs McLean" userId="S::wlsusan.mclean@glow.sch.uk::c7ebb57b-86c3-42dc-9c96-307244aa7459" providerId="AD" clId="Web-{3BCA2B59-E364-463A-998A-F486517B1B2F}" dt="2020-06-22T13:23:25.848" v="48" actId="1076"/>
          <ac:picMkLst>
            <pc:docMk/>
            <pc:sldMk cId="899723791" sldId="360"/>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0F9C07-19B5-40E1-B371-F9B3CE57272F}" type="datetimeFigureOut">
              <a:rPr lang="en-GB" smtClean="0"/>
              <a:t>24/06/2021</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DC5867-BB0F-4AB6-8725-B6309D040412}" type="slidenum">
              <a:rPr lang="en-GB" smtClean="0"/>
              <a:t>‹#›</a:t>
            </a:fld>
            <a:endParaRPr lang="en-GB" dirty="0"/>
          </a:p>
        </p:txBody>
      </p:sp>
    </p:spTree>
    <p:extLst>
      <p:ext uri="{BB962C8B-B14F-4D97-AF65-F5344CB8AC3E}">
        <p14:creationId xmlns:p14="http://schemas.microsoft.com/office/powerpoint/2010/main" val="473951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34988" y="2954338"/>
            <a:ext cx="5788025" cy="5873750"/>
          </a:xfrm>
        </p:spPr>
        <p:txBody>
          <a:bodyPr>
            <a:noAutofit/>
          </a:bodyPr>
          <a:lstStyle/>
          <a:p>
            <a:pPr eaLnBrk="1" fontAlgn="auto" hangingPunct="1">
              <a:lnSpc>
                <a:spcPct val="85000"/>
              </a:lnSpc>
              <a:spcBef>
                <a:spcPts val="0"/>
              </a:spcBef>
              <a:spcAft>
                <a:spcPts val="300"/>
              </a:spcAft>
              <a:defRPr/>
            </a:pPr>
            <a:r>
              <a:rPr lang="en-US" sz="1400" b="1" dirty="0"/>
              <a:t>Marquee with 3-D perspective rotation</a:t>
            </a:r>
          </a:p>
          <a:p>
            <a:pPr eaLnBrk="1" fontAlgn="auto" hangingPunct="1">
              <a:lnSpc>
                <a:spcPct val="85000"/>
              </a:lnSpc>
              <a:spcBef>
                <a:spcPts val="0"/>
              </a:spcBef>
              <a:spcAft>
                <a:spcPts val="300"/>
              </a:spcAft>
              <a:defRPr/>
            </a:pPr>
            <a:r>
              <a:rPr lang="en-US" sz="1400" dirty="0"/>
              <a:t>(Intermediate)</a:t>
            </a:r>
          </a:p>
          <a:p>
            <a:pPr eaLnBrk="1" fontAlgn="auto" hangingPunct="1">
              <a:lnSpc>
                <a:spcPct val="85000"/>
              </a:lnSpc>
              <a:spcBef>
                <a:spcPts val="0"/>
              </a:spcBef>
              <a:spcAft>
                <a:spcPts val="300"/>
              </a:spcAft>
              <a:defRPr/>
            </a:pPr>
            <a:endParaRPr lang="en-US" sz="1400" dirty="0"/>
          </a:p>
          <a:p>
            <a:pPr eaLnBrk="1" fontAlgn="auto" hangingPunct="1">
              <a:lnSpc>
                <a:spcPct val="85000"/>
              </a:lnSpc>
              <a:spcBef>
                <a:spcPts val="0"/>
              </a:spcBef>
              <a:spcAft>
                <a:spcPts val="300"/>
              </a:spcAft>
              <a:defRPr/>
            </a:pPr>
            <a:endParaRPr lang="en-US" sz="1400" dirty="0"/>
          </a:p>
          <a:p>
            <a:pPr eaLnBrk="1" fontAlgn="auto" hangingPunct="1">
              <a:spcBef>
                <a:spcPts val="0"/>
              </a:spcBef>
              <a:spcAft>
                <a:spcPts val="0"/>
              </a:spcAft>
              <a:defRPr/>
            </a:pPr>
            <a:r>
              <a:rPr lang="en-US" dirty="0"/>
              <a:t>To reproduce the effects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Rectangles</a:t>
            </a:r>
            <a:r>
              <a:rPr lang="en-US" dirty="0"/>
              <a:t> click </a:t>
            </a:r>
            <a:r>
              <a:rPr lang="en-US" b="1" dirty="0"/>
              <a:t>Rectangle</a:t>
            </a:r>
            <a:r>
              <a:rPr lang="en-US" dirty="0"/>
              <a:t> (first option from the left). On the slide, drag to draw a rectangle. </a:t>
            </a:r>
          </a:p>
          <a:p>
            <a:pPr marL="228600" indent="-228600" eaLnBrk="1" fontAlgn="auto" hangingPunct="1">
              <a:spcBef>
                <a:spcPts val="0"/>
              </a:spcBef>
              <a:spcAft>
                <a:spcPts val="0"/>
              </a:spcAft>
              <a:buFont typeface="+mj-lt"/>
              <a:buAutoNum type="arabicPeriod"/>
              <a:defRPr/>
            </a:pPr>
            <a:r>
              <a:rPr lang="en-US" dirty="0"/>
              <a:t>Under </a:t>
            </a:r>
            <a:r>
              <a:rPr lang="en-US" b="1" dirty="0"/>
              <a:t>Drawing Tools</a:t>
            </a:r>
            <a:r>
              <a:rPr lang="en-US" dirty="0"/>
              <a:t>, on the </a:t>
            </a:r>
            <a:r>
              <a:rPr lang="en-US" b="1" dirty="0"/>
              <a:t>Format</a:t>
            </a:r>
            <a:r>
              <a:rPr lang="en-US" dirty="0"/>
              <a:t> tab, in the </a:t>
            </a:r>
            <a:r>
              <a:rPr lang="en-US" b="1" dirty="0"/>
              <a:t>Size</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Height </a:t>
            </a:r>
            <a:r>
              <a:rPr lang="en-US" dirty="0"/>
              <a:t>box, enter </a:t>
            </a:r>
            <a:r>
              <a:rPr lang="en-US" b="1" dirty="0"/>
              <a:t>3.12”</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Width </a:t>
            </a:r>
            <a:r>
              <a:rPr lang="en-US" dirty="0"/>
              <a:t>box, enter </a:t>
            </a:r>
            <a:r>
              <a:rPr lang="en-US" b="1" dirty="0"/>
              <a:t>7.67”</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the arrow next to </a:t>
            </a:r>
            <a:r>
              <a:rPr lang="en-US" b="1" dirty="0"/>
              <a:t>Shape Fill</a:t>
            </a:r>
            <a:r>
              <a:rPr lang="en-US" dirty="0"/>
              <a:t>, and then click </a:t>
            </a:r>
            <a:r>
              <a:rPr lang="en-US" b="1" dirty="0"/>
              <a:t>No Fill</a:t>
            </a:r>
            <a:r>
              <a:rPr lang="en-US" dirty="0"/>
              <a:t>. </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the arrow next to </a:t>
            </a:r>
            <a:r>
              <a:rPr lang="en-US" b="1" dirty="0"/>
              <a:t>Shape Outline</a:t>
            </a:r>
            <a:r>
              <a:rPr lang="en-US" dirty="0"/>
              <a:t>, and then click </a:t>
            </a:r>
            <a:r>
              <a:rPr lang="en-US" b="1" dirty="0"/>
              <a:t>No Outline</a:t>
            </a:r>
            <a:r>
              <a:rPr lang="en-US" dirty="0"/>
              <a:t>. </a:t>
            </a:r>
          </a:p>
          <a:p>
            <a:pPr marL="228600" indent="-228600" eaLnBrk="1" fontAlgn="auto" hangingPunct="1">
              <a:spcBef>
                <a:spcPts val="0"/>
              </a:spcBef>
              <a:spcAft>
                <a:spcPts val="0"/>
              </a:spcAft>
              <a:buFont typeface="+mj-lt"/>
              <a:buAutoNum type="arabicPeriod"/>
              <a:defRPr/>
            </a:pPr>
            <a:r>
              <a:rPr lang="en-US" dirty="0"/>
              <a:t>Right-click the rectangle, and then click </a:t>
            </a:r>
            <a:r>
              <a:rPr lang="en-US" b="1" dirty="0"/>
              <a:t>Edit Text</a:t>
            </a:r>
            <a:r>
              <a:rPr lang="en-US" dirty="0"/>
              <a:t>.</a:t>
            </a:r>
          </a:p>
          <a:p>
            <a:pPr marL="228600" indent="-228600" eaLnBrk="1" fontAlgn="auto" hangingPunct="1">
              <a:spcBef>
                <a:spcPts val="0"/>
              </a:spcBef>
              <a:spcAft>
                <a:spcPts val="0"/>
              </a:spcAft>
              <a:buFont typeface="+mj-lt"/>
              <a:buAutoNum type="arabicPeriod"/>
              <a:defRPr/>
            </a:pPr>
            <a:r>
              <a:rPr lang="en-US" dirty="0"/>
              <a:t>Enter text in the text box, and then select the text. On the </a:t>
            </a:r>
            <a:r>
              <a:rPr lang="en-US" b="1" dirty="0"/>
              <a:t>Home</a:t>
            </a:r>
            <a:r>
              <a:rPr lang="en-US" dirty="0"/>
              <a:t> tab, in the </a:t>
            </a:r>
            <a:r>
              <a:rPr lang="en-US" b="1" dirty="0"/>
              <a:t>Font</a:t>
            </a:r>
            <a:r>
              <a:rPr lang="en-US" dirty="0"/>
              <a:t> group, select </a:t>
            </a:r>
            <a:r>
              <a:rPr lang="en-US" b="1" dirty="0"/>
              <a:t>Franklin Gothic Medium </a:t>
            </a:r>
            <a:r>
              <a:rPr lang="en-US" dirty="0"/>
              <a:t>from the </a:t>
            </a:r>
            <a:r>
              <a:rPr lang="en-US" b="1" dirty="0"/>
              <a:t>Font</a:t>
            </a:r>
            <a:r>
              <a:rPr lang="en-US" dirty="0"/>
              <a:t> list, enter </a:t>
            </a:r>
            <a:r>
              <a:rPr lang="en-US" b="1" dirty="0"/>
              <a:t>50</a:t>
            </a:r>
            <a:r>
              <a:rPr lang="en-US" dirty="0"/>
              <a:t> in the </a:t>
            </a:r>
            <a:r>
              <a:rPr lang="en-US" b="1" dirty="0"/>
              <a:t>Font Size </a:t>
            </a:r>
            <a:r>
              <a:rPr lang="en-US" dirty="0"/>
              <a:t>box, and then click </a:t>
            </a:r>
            <a:r>
              <a:rPr lang="en-US" b="1" dirty="0"/>
              <a:t>Bold</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 to center the text in the text box.</a:t>
            </a:r>
          </a:p>
          <a:p>
            <a:pPr marL="228600" indent="-228600" eaLnBrk="1" fontAlgn="auto" hangingPunct="1">
              <a:spcBef>
                <a:spcPts val="0"/>
              </a:spcBef>
              <a:spcAft>
                <a:spcPts val="0"/>
              </a:spcAft>
              <a:buFont typeface="+mj-lt"/>
              <a:buAutoNum type="arabicPeriod"/>
              <a:defRPr/>
            </a:pPr>
            <a:r>
              <a:rPr lang="en-US" dirty="0"/>
              <a:t>Under </a:t>
            </a:r>
            <a:r>
              <a:rPr lang="en-US" b="1" dirty="0"/>
              <a:t>Drawing Tools</a:t>
            </a:r>
            <a:r>
              <a:rPr lang="en-US" dirty="0"/>
              <a:t>, on the </a:t>
            </a:r>
            <a:r>
              <a:rPr lang="en-US" b="1" dirty="0"/>
              <a:t>Format</a:t>
            </a:r>
            <a:r>
              <a:rPr lang="en-US" dirty="0"/>
              <a:t> tab, in the </a:t>
            </a:r>
            <a:r>
              <a:rPr lang="en-US" b="1" dirty="0"/>
              <a:t>WordArt Styles </a:t>
            </a:r>
            <a:r>
              <a:rPr lang="en-US" dirty="0"/>
              <a:t>group, click the arrow next to </a:t>
            </a:r>
            <a:r>
              <a:rPr lang="en-US" b="1" dirty="0"/>
              <a:t>Text Fill</a:t>
            </a:r>
            <a:r>
              <a:rPr lang="en-US" dirty="0"/>
              <a:t>, point to </a:t>
            </a:r>
            <a:r>
              <a:rPr lang="en-US" b="1" dirty="0"/>
              <a:t>Gradient</a:t>
            </a:r>
            <a:r>
              <a:rPr lang="en-US" dirty="0"/>
              <a:t>, and then click </a:t>
            </a:r>
            <a:r>
              <a:rPr lang="en-US" b="1" dirty="0"/>
              <a:t>More Gradients</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Format Text Effects </a:t>
            </a:r>
            <a:r>
              <a:rPr lang="en-US" dirty="0"/>
              <a:t>dialog box, click </a:t>
            </a:r>
            <a:r>
              <a:rPr lang="en-US" b="1" dirty="0"/>
              <a:t>Text Fill </a:t>
            </a:r>
            <a:r>
              <a:rPr lang="en-US" dirty="0"/>
              <a:t>in the left pane, select </a:t>
            </a:r>
            <a:r>
              <a:rPr lang="en-US" b="1" dirty="0"/>
              <a:t>Gradient fill </a:t>
            </a:r>
            <a:r>
              <a:rPr lang="en-US" dirty="0"/>
              <a:t>in the </a:t>
            </a:r>
            <a:r>
              <a:rPr lang="en-US" b="1" dirty="0"/>
              <a:t>Text Fill </a:t>
            </a:r>
            <a:r>
              <a:rPr lang="en-US" dirty="0"/>
              <a:t>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Linear Down </a:t>
            </a:r>
            <a:r>
              <a:rPr lang="en-US" dirty="0"/>
              <a:t>(first row, second option from the left).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Angle</a:t>
            </a:r>
            <a:r>
              <a:rPr lang="en-US" dirty="0"/>
              <a:t> box, enter </a:t>
            </a:r>
            <a:r>
              <a:rPr lang="en-US" b="1" dirty="0"/>
              <a:t>90°</a:t>
            </a:r>
            <a:r>
              <a:rPr lang="en-US" dirty="0"/>
              <a:t>.</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three stops appear in the drop-down list.</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 </a:t>
            </a:r>
            <a:r>
              <a:rPr lang="en-US" b="1" dirty="0"/>
              <a:t>80</a:t>
            </a:r>
            <a:r>
              <a:rPr lang="en-US" dirty="0"/>
              <a:t>, Green: </a:t>
            </a:r>
            <a:r>
              <a:rPr lang="en-US" b="1" dirty="0"/>
              <a:t>80</a:t>
            </a:r>
            <a:r>
              <a:rPr lang="en-US" dirty="0"/>
              <a:t>, Blue: </a:t>
            </a:r>
            <a:r>
              <a:rPr lang="en-US" b="1" dirty="0"/>
              <a:t>80</a:t>
            </a:r>
            <a:r>
              <a:rPr lang="en-US" dirty="0"/>
              <a:t>.</a:t>
            </a:r>
          </a:p>
          <a:p>
            <a:pPr marL="685800" lvl="1" indent="-228600" eaLnBrk="1" fontAlgn="auto" hangingPunct="1">
              <a:spcBef>
                <a:spcPts val="0"/>
              </a:spcBef>
              <a:spcAft>
                <a:spcPts val="0"/>
              </a:spcAft>
              <a:buFont typeface="Arial" pitchFamily="34" charset="0"/>
              <a:buChar char="•"/>
              <a:defRPr/>
            </a:pPr>
            <a:r>
              <a:rPr lang="en-US" dirty="0"/>
              <a:t>Select the next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49%</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 </a:t>
            </a:r>
            <a:r>
              <a:rPr lang="en-US" b="1" dirty="0"/>
              <a:t>89</a:t>
            </a:r>
            <a:r>
              <a:rPr lang="en-US" dirty="0"/>
              <a:t>, Green: </a:t>
            </a:r>
            <a:r>
              <a:rPr lang="en-US" b="1" dirty="0"/>
              <a:t>89</a:t>
            </a:r>
            <a:r>
              <a:rPr lang="en-US" dirty="0"/>
              <a:t>, Blue: </a:t>
            </a:r>
            <a:r>
              <a:rPr lang="en-US" b="1" dirty="0"/>
              <a:t>89</a:t>
            </a:r>
            <a:r>
              <a:rPr lang="en-US" dirty="0"/>
              <a:t>.</a:t>
            </a:r>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50%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Black, Text 1</a:t>
            </a:r>
            <a:r>
              <a:rPr lang="en-US" dirty="0">
                <a:solidFill>
                  <a:schemeClr val="accent6"/>
                </a:solidFill>
              </a:rPr>
              <a:t> (first row, second option from the left).</a:t>
            </a:r>
            <a:endParaRPr lang="en-US" dirty="0"/>
          </a:p>
          <a:p>
            <a:pPr marL="228600" indent="-228600" eaLnBrk="1" fontAlgn="auto" hangingPunct="1">
              <a:spcBef>
                <a:spcPts val="0"/>
              </a:spcBef>
              <a:spcAft>
                <a:spcPts val="0"/>
              </a:spcAft>
              <a:buFont typeface="+mj-lt"/>
              <a:buAutoNum type="arabicPeriod"/>
              <a:defRPr/>
            </a:pPr>
            <a:r>
              <a:rPr lang="en-US" dirty="0"/>
              <a:t>Also in the </a:t>
            </a:r>
            <a:r>
              <a:rPr lang="en-US" b="1" dirty="0"/>
              <a:t>Format Text Effects </a:t>
            </a:r>
            <a:r>
              <a:rPr lang="en-US" dirty="0"/>
              <a:t>dialog box, click </a:t>
            </a:r>
            <a:r>
              <a:rPr lang="en-US" b="1" dirty="0"/>
              <a:t>Shadow</a:t>
            </a:r>
            <a:r>
              <a:rPr lang="en-US" dirty="0"/>
              <a:t> in the left pane. In the </a:t>
            </a:r>
            <a:r>
              <a:rPr lang="en-US" b="1" dirty="0"/>
              <a:t>Shadow</a:t>
            </a:r>
            <a:r>
              <a:rPr lang="en-US" dirty="0"/>
              <a:t> pane, click the button next to </a:t>
            </a:r>
            <a:r>
              <a:rPr lang="en-US" b="1" dirty="0"/>
              <a:t>Presets</a:t>
            </a:r>
            <a:r>
              <a:rPr lang="en-US" dirty="0"/>
              <a:t>, and then under </a:t>
            </a:r>
            <a:r>
              <a:rPr lang="en-US" b="1" dirty="0"/>
              <a:t>Outer</a:t>
            </a:r>
            <a:r>
              <a:rPr lang="en-US" dirty="0"/>
              <a:t> click </a:t>
            </a:r>
            <a:r>
              <a:rPr lang="en-US" b="1" dirty="0"/>
              <a:t>Offset Center </a:t>
            </a:r>
            <a:r>
              <a:rPr lang="en-US" dirty="0"/>
              <a:t>(second row, second option from the left). </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Rectangles</a:t>
            </a:r>
            <a:r>
              <a:rPr lang="en-US" dirty="0"/>
              <a:t> click </a:t>
            </a:r>
            <a:r>
              <a:rPr lang="en-US" b="1" dirty="0"/>
              <a:t>Rounded Rectangle </a:t>
            </a:r>
            <a:r>
              <a:rPr lang="en-US" dirty="0"/>
              <a:t>(second option from the left). On the slide, drag to draw a rounded rectangle. </a:t>
            </a:r>
          </a:p>
          <a:p>
            <a:pPr marL="228600" indent="-228600" eaLnBrk="1" fontAlgn="auto" hangingPunct="1">
              <a:spcBef>
                <a:spcPts val="0"/>
              </a:spcBef>
              <a:spcAft>
                <a:spcPts val="0"/>
              </a:spcAft>
              <a:buFont typeface="+mj-lt"/>
              <a:buAutoNum type="arabicPeriod"/>
              <a:defRPr/>
            </a:pPr>
            <a:r>
              <a:rPr lang="en-US" dirty="0"/>
              <a:t>Select the rounded rectangle.  Under </a:t>
            </a:r>
            <a:r>
              <a:rPr lang="en-US" b="1" dirty="0"/>
              <a:t>Drawing Tools</a:t>
            </a:r>
            <a:r>
              <a:rPr lang="en-US" dirty="0"/>
              <a:t>, on the </a:t>
            </a:r>
            <a:r>
              <a:rPr lang="en-US" b="1" dirty="0"/>
              <a:t>Format</a:t>
            </a:r>
            <a:r>
              <a:rPr lang="en-US" dirty="0"/>
              <a:t> tab, in the </a:t>
            </a:r>
            <a:r>
              <a:rPr lang="en-US" b="1" dirty="0"/>
              <a:t>Size</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Height </a:t>
            </a:r>
            <a:r>
              <a:rPr lang="en-US" dirty="0"/>
              <a:t>box, enter </a:t>
            </a:r>
            <a:r>
              <a:rPr lang="en-US" b="1" dirty="0"/>
              <a:t>3.12”</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Width </a:t>
            </a:r>
            <a:r>
              <a:rPr lang="en-US" dirty="0"/>
              <a:t>box, enter </a:t>
            </a:r>
            <a:r>
              <a:rPr lang="en-US" b="1" dirty="0"/>
              <a:t>7.67”</a:t>
            </a:r>
            <a:r>
              <a:rPr lang="en-US" dirty="0"/>
              <a:t>. </a:t>
            </a:r>
          </a:p>
          <a:p>
            <a:pPr marL="228600" indent="-228600" eaLnBrk="1" fontAlgn="auto" hangingPunct="1">
              <a:spcBef>
                <a:spcPts val="0"/>
              </a:spcBef>
              <a:spcAft>
                <a:spcPts val="0"/>
              </a:spcAft>
              <a:buFont typeface="+mj-lt"/>
              <a:buAutoNum type="arabicPeriod"/>
              <a:defRPr/>
            </a:pPr>
            <a:r>
              <a:rPr lang="en-US" dirty="0"/>
              <a:t>Drag the yellow diamond adjustment handle at the top of the rounded rectangle to adjust the amount of rounding on the corners. </a:t>
            </a:r>
          </a:p>
          <a:p>
            <a:pPr marL="228600" indent="-228600" eaLnBrk="1" fontAlgn="auto" hangingPunct="1">
              <a:spcBef>
                <a:spcPts val="0"/>
              </a:spcBef>
              <a:spcAft>
                <a:spcPts val="0"/>
              </a:spcAft>
              <a:buFont typeface="+mj-lt"/>
              <a:buAutoNum type="arabicPeriod"/>
              <a:defRPr/>
            </a:pPr>
            <a:r>
              <a:rPr lang="en-US" dirty="0"/>
              <a:t>Under </a:t>
            </a:r>
            <a:r>
              <a:rPr lang="en-US" b="1" dirty="0"/>
              <a:t>Drawing Tools</a:t>
            </a:r>
            <a:r>
              <a:rPr lang="en-US" dirty="0"/>
              <a:t>, on the </a:t>
            </a:r>
            <a:r>
              <a:rPr lang="en-US" b="1" dirty="0"/>
              <a:t>Format</a:t>
            </a:r>
            <a:r>
              <a:rPr lang="en-US" dirty="0"/>
              <a:t> tab, in the </a:t>
            </a:r>
            <a:r>
              <a:rPr lang="en-US" b="1" dirty="0"/>
              <a:t>Shape Styles </a:t>
            </a:r>
            <a:r>
              <a:rPr lang="en-US" dirty="0"/>
              <a:t>group, click the arrow next to </a:t>
            </a:r>
            <a:r>
              <a:rPr lang="en-US" b="1" dirty="0"/>
              <a:t>Shape Fill</a:t>
            </a:r>
            <a:r>
              <a:rPr lang="en-US" dirty="0"/>
              <a:t>, point to </a:t>
            </a:r>
            <a:r>
              <a:rPr lang="en-US" b="1" dirty="0"/>
              <a:t>Gradient</a:t>
            </a:r>
            <a:r>
              <a:rPr lang="en-US" dirty="0"/>
              <a:t>, and then click </a:t>
            </a:r>
            <a:r>
              <a:rPr lang="en-US" b="1" dirty="0"/>
              <a:t>More Gradients</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Format Shape </a:t>
            </a:r>
            <a:r>
              <a:rPr lang="en-US" dirty="0"/>
              <a:t>dialog box, click </a:t>
            </a:r>
            <a:r>
              <a:rPr lang="en-US" b="1" dirty="0"/>
              <a:t>Fill </a:t>
            </a:r>
            <a:r>
              <a:rPr lang="en-US" dirty="0"/>
              <a:t>in the left pane, select </a:t>
            </a:r>
            <a:r>
              <a:rPr lang="en-US" b="1" dirty="0"/>
              <a:t>Gradient fill </a:t>
            </a:r>
            <a:r>
              <a:rPr lang="en-US" dirty="0"/>
              <a:t>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Linear Right </a:t>
            </a:r>
            <a:r>
              <a:rPr lang="en-US" dirty="0"/>
              <a:t>(first row, fourth option from the left).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Angle</a:t>
            </a:r>
            <a:r>
              <a:rPr lang="en-US" dirty="0"/>
              <a:t> box, enter </a:t>
            </a:r>
            <a:r>
              <a:rPr lang="en-US" b="1" dirty="0"/>
              <a:t>0°</a:t>
            </a:r>
            <a:r>
              <a:rPr lang="en-US" dirty="0"/>
              <a:t>.</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 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White, Background 1 </a:t>
            </a:r>
            <a:r>
              <a:rPr lang="en-US" dirty="0">
                <a:solidFill>
                  <a:schemeClr val="accent6"/>
                </a:solidFill>
              </a:rPr>
              <a:t>(first row, first option from the left).</a:t>
            </a:r>
            <a:endParaRPr lang="en-US"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White, Background 1, Darker 25% </a:t>
            </a:r>
            <a:r>
              <a:rPr lang="en-US" dirty="0">
                <a:solidFill>
                  <a:schemeClr val="accent6"/>
                </a:solidFill>
              </a:rPr>
              <a:t>(fourth row, first option from the left).</a:t>
            </a:r>
            <a:endParaRPr lang="en-US" dirty="0"/>
          </a:p>
          <a:p>
            <a:pPr marL="228600" indent="-228600" eaLnBrk="1" fontAlgn="auto" hangingPunct="1">
              <a:spcBef>
                <a:spcPts val="0"/>
              </a:spcBef>
              <a:spcAft>
                <a:spcPts val="0"/>
              </a:spcAft>
              <a:buFont typeface="+mj-lt"/>
              <a:buAutoNum type="arabicPeriod"/>
              <a:defRPr/>
            </a:pPr>
            <a:r>
              <a:rPr lang="en-US" dirty="0"/>
              <a:t>Also in the </a:t>
            </a:r>
            <a:r>
              <a:rPr lang="en-US" b="1" dirty="0"/>
              <a:t>Format Shape Effects </a:t>
            </a:r>
            <a:r>
              <a:rPr lang="en-US" dirty="0"/>
              <a:t>dialog box, click </a:t>
            </a:r>
            <a:r>
              <a:rPr lang="en-US" b="1" dirty="0"/>
              <a:t>Line Color </a:t>
            </a:r>
            <a:r>
              <a:rPr lang="en-US" dirty="0"/>
              <a:t>in the left pane. In the </a:t>
            </a:r>
            <a:r>
              <a:rPr lang="en-US" b="1" dirty="0"/>
              <a:t>Line Color </a:t>
            </a:r>
            <a:r>
              <a:rPr lang="en-US" dirty="0"/>
              <a:t>pane, select </a:t>
            </a:r>
            <a:r>
              <a:rPr lang="en-US" b="1" dirty="0"/>
              <a:t>No line</a:t>
            </a:r>
            <a:r>
              <a:rPr lang="en-US" dirty="0"/>
              <a:t>. </a:t>
            </a:r>
          </a:p>
          <a:p>
            <a:pPr marL="228600" indent="-228600" eaLnBrk="1" fontAlgn="auto" hangingPunct="1">
              <a:spcBef>
                <a:spcPts val="0"/>
              </a:spcBef>
              <a:spcAft>
                <a:spcPts val="0"/>
              </a:spcAft>
              <a:buFont typeface="+mj-lt"/>
              <a:buAutoNum type="arabicPeriod"/>
              <a:defRPr/>
            </a:pPr>
            <a:r>
              <a:rPr lang="en-US" dirty="0"/>
              <a:t>Select the rounded rectangle.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 </a:t>
            </a:r>
          </a:p>
          <a:p>
            <a:pPr marL="228600" indent="-228600" eaLnBrk="1" fontAlgn="auto" hangingPunct="1">
              <a:spcBef>
                <a:spcPts val="0"/>
              </a:spcBef>
              <a:spcAft>
                <a:spcPts val="0"/>
              </a:spcAft>
              <a:buFont typeface="+mj-lt"/>
              <a:buAutoNum type="arabicPeriod"/>
              <a:defRPr/>
            </a:pPr>
            <a:r>
              <a:rPr lang="en-US" dirty="0"/>
              <a:t>Select the duplicate rounded rectangle. On the </a:t>
            </a:r>
            <a:r>
              <a:rPr lang="en-US" b="1" dirty="0"/>
              <a:t>Home</a:t>
            </a:r>
            <a:r>
              <a:rPr lang="en-US" dirty="0"/>
              <a:t> tab, in the </a:t>
            </a:r>
            <a:r>
              <a:rPr lang="en-US" b="1" dirty="0"/>
              <a:t>Drawing</a:t>
            </a:r>
            <a:r>
              <a:rPr lang="en-US" dirty="0"/>
              <a:t> group, click the arrow next to </a:t>
            </a:r>
            <a:r>
              <a:rPr lang="en-US" b="1" dirty="0"/>
              <a:t>Shape Fill</a:t>
            </a:r>
            <a:r>
              <a:rPr lang="en-US" dirty="0"/>
              <a:t>, and then click </a:t>
            </a:r>
            <a:r>
              <a:rPr lang="en-US" b="1" dirty="0"/>
              <a:t>No Fill</a:t>
            </a:r>
            <a:r>
              <a:rPr lang="en-US" dirty="0"/>
              <a:t>. </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the arrow next to </a:t>
            </a:r>
            <a:r>
              <a:rPr lang="en-US" b="1" dirty="0"/>
              <a:t>Shape Outline</a:t>
            </a:r>
            <a:r>
              <a:rPr lang="en-US" dirty="0"/>
              <a:t>, and then under </a:t>
            </a:r>
            <a:r>
              <a:rPr lang="en-US" b="1" dirty="0"/>
              <a:t>Theme Colors </a:t>
            </a:r>
            <a:r>
              <a:rPr lang="en-US" dirty="0"/>
              <a:t>click </a:t>
            </a:r>
            <a:r>
              <a:rPr lang="en-US" b="1" dirty="0"/>
              <a:t>White, Background 1 </a:t>
            </a:r>
            <a:r>
              <a:rPr lang="en-US" dirty="0"/>
              <a:t>(first row, first option from the left).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the arrow next to </a:t>
            </a:r>
            <a:r>
              <a:rPr lang="en-US" b="1" dirty="0"/>
              <a:t>Shape Outline</a:t>
            </a:r>
            <a:r>
              <a:rPr lang="en-US" dirty="0"/>
              <a:t>, point to </a:t>
            </a:r>
            <a:r>
              <a:rPr lang="en-US" b="1" dirty="0"/>
              <a:t>Weight</a:t>
            </a:r>
            <a:r>
              <a:rPr lang="en-US" dirty="0"/>
              <a:t>, and then click </a:t>
            </a:r>
            <a:r>
              <a:rPr lang="en-US" b="1" dirty="0"/>
              <a:t>More Lines</a:t>
            </a:r>
            <a:r>
              <a:rPr lang="en-US" dirty="0"/>
              <a:t>. In the </a:t>
            </a:r>
            <a:r>
              <a:rPr lang="en-US" b="1" dirty="0"/>
              <a:t>Format Shape </a:t>
            </a:r>
            <a:r>
              <a:rPr lang="en-US" dirty="0"/>
              <a:t>dialog box, click </a:t>
            </a:r>
            <a:r>
              <a:rPr lang="en-US" b="1" dirty="0"/>
              <a:t>Line Style </a:t>
            </a:r>
            <a:r>
              <a:rPr lang="en-US" dirty="0"/>
              <a:t>in the left pane, and then do the following in the </a:t>
            </a:r>
            <a:r>
              <a:rPr lang="en-US" b="1" dirty="0"/>
              <a:t>Line Style </a:t>
            </a:r>
            <a:r>
              <a:rPr lang="en-US" dirty="0"/>
              <a:t>pane:</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10 pt</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Dash type</a:t>
            </a:r>
            <a:r>
              <a:rPr lang="en-US" dirty="0"/>
              <a:t>, and then click </a:t>
            </a:r>
            <a:r>
              <a:rPr lang="en-US" b="1" dirty="0"/>
              <a:t>Round Dot </a:t>
            </a:r>
            <a:r>
              <a:rPr lang="en-US" dirty="0"/>
              <a:t>(second option from the top).</a:t>
            </a:r>
          </a:p>
          <a:p>
            <a:pPr marL="685800" lvl="1" indent="-228600" eaLnBrk="1" fontAlgn="auto" hangingPunct="1">
              <a:spcBef>
                <a:spcPts val="0"/>
              </a:spcBef>
              <a:spcAft>
                <a:spcPts val="0"/>
              </a:spcAft>
              <a:buFont typeface="Arial" pitchFamily="34" charset="0"/>
              <a:buChar char="•"/>
              <a:defRPr/>
            </a:pPr>
            <a:r>
              <a:rPr lang="en-US" dirty="0"/>
              <a:t>In the </a:t>
            </a:r>
            <a:r>
              <a:rPr lang="en-US" b="1" dirty="0"/>
              <a:t>Cap type </a:t>
            </a:r>
            <a:r>
              <a:rPr lang="en-US" dirty="0"/>
              <a:t>list, select </a:t>
            </a:r>
            <a:r>
              <a:rPr lang="en-US" b="1" dirty="0"/>
              <a:t>Round</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 Effects</a:t>
            </a:r>
            <a:r>
              <a:rPr lang="en-US" dirty="0"/>
              <a:t>, point to </a:t>
            </a:r>
            <a:r>
              <a:rPr lang="en-US" b="1" dirty="0"/>
              <a:t>Glow</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Under </a:t>
            </a:r>
            <a:r>
              <a:rPr lang="en-US" b="1" dirty="0"/>
              <a:t>Glow Variations</a:t>
            </a:r>
            <a:r>
              <a:rPr lang="en-US" dirty="0"/>
              <a:t>, click </a:t>
            </a:r>
            <a:r>
              <a:rPr lang="en-US" b="1" dirty="0"/>
              <a:t>Accent color 1, 11 pt glow </a:t>
            </a:r>
            <a:r>
              <a:rPr lang="en-US" dirty="0"/>
              <a:t>(third row, first option from the left).</a:t>
            </a:r>
          </a:p>
          <a:p>
            <a:pPr marL="685800" lvl="1" indent="-228600" eaLnBrk="1" fontAlgn="auto" hangingPunct="1">
              <a:spcBef>
                <a:spcPts val="0"/>
              </a:spcBef>
              <a:spcAft>
                <a:spcPts val="0"/>
              </a:spcAft>
              <a:buFont typeface="Arial" pitchFamily="34" charset="0"/>
              <a:buChar char="•"/>
              <a:defRPr/>
            </a:pPr>
            <a:r>
              <a:rPr lang="en-US" dirty="0"/>
              <a:t>Point to </a:t>
            </a:r>
            <a:r>
              <a:rPr lang="en-US" b="1" dirty="0"/>
              <a:t>More Glow Colors</a:t>
            </a:r>
            <a:r>
              <a:rPr lang="en-US" dirty="0"/>
              <a:t>, and then click </a:t>
            </a:r>
            <a:r>
              <a:rPr lang="en-US" b="1" dirty="0"/>
              <a:t>More Colors</a:t>
            </a:r>
            <a:r>
              <a:rPr lang="en-US" dirty="0"/>
              <a:t>. In the </a:t>
            </a:r>
            <a:r>
              <a:rPr lang="en-US" b="1" dirty="0"/>
              <a:t>Colors</a:t>
            </a:r>
            <a:r>
              <a:rPr lang="en-US" dirty="0"/>
              <a:t> dialog box, on the </a:t>
            </a:r>
            <a:r>
              <a:rPr lang="en-US" b="1" dirty="0"/>
              <a:t>Custom</a:t>
            </a:r>
            <a:r>
              <a:rPr lang="en-US" dirty="0"/>
              <a:t> tab, enter values for Red: </a:t>
            </a:r>
            <a:r>
              <a:rPr lang="en-US" b="1" dirty="0"/>
              <a:t>255</a:t>
            </a:r>
            <a:r>
              <a:rPr lang="en-US" dirty="0"/>
              <a:t>, Green: </a:t>
            </a:r>
            <a:r>
              <a:rPr lang="en-US" b="1" dirty="0"/>
              <a:t>233</a:t>
            </a:r>
            <a:r>
              <a:rPr lang="en-US" dirty="0"/>
              <a:t>, Blue: </a:t>
            </a:r>
            <a:r>
              <a:rPr lang="en-US" b="1" dirty="0"/>
              <a:t>33</a:t>
            </a:r>
            <a:r>
              <a:rPr lang="en-US" dirty="0"/>
              <a:t>.</a:t>
            </a:r>
          </a:p>
          <a:p>
            <a:pPr marL="228600" indent="-228600" eaLnBrk="1" fontAlgn="auto" hangingPunct="1">
              <a:spcBef>
                <a:spcPts val="0"/>
              </a:spcBef>
              <a:spcAft>
                <a:spcPts val="0"/>
              </a:spcAft>
              <a:buFont typeface="+mj-lt"/>
              <a:buAutoNum type="arabicPeriod"/>
              <a:defRPr/>
            </a:pPr>
            <a:r>
              <a:rPr lang="en-US" dirty="0"/>
              <a:t>Under </a:t>
            </a:r>
            <a:r>
              <a:rPr lang="en-US" b="1" dirty="0"/>
              <a:t>Drawing Tools</a:t>
            </a:r>
            <a:r>
              <a:rPr lang="en-US" dirty="0"/>
              <a:t>, on the </a:t>
            </a:r>
            <a:r>
              <a:rPr lang="en-US" b="1" dirty="0"/>
              <a:t>Format</a:t>
            </a:r>
            <a:r>
              <a:rPr lang="en-US" dirty="0"/>
              <a:t> tab, in the </a:t>
            </a:r>
            <a:r>
              <a:rPr lang="en-US" b="1" dirty="0"/>
              <a:t>Size</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Height </a:t>
            </a:r>
            <a:r>
              <a:rPr lang="en-US" dirty="0"/>
              <a:t>box, enter </a:t>
            </a:r>
            <a:r>
              <a:rPr lang="en-US" b="1" dirty="0"/>
              <a:t>3.53”</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Shape Width </a:t>
            </a:r>
            <a:r>
              <a:rPr lang="en-US" dirty="0"/>
              <a:t>box, enter </a:t>
            </a:r>
            <a:r>
              <a:rPr lang="en-US" b="1" dirty="0"/>
              <a:t>8.05”</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Lines</a:t>
            </a:r>
            <a:r>
              <a:rPr lang="en-US" dirty="0"/>
              <a:t> click </a:t>
            </a:r>
            <a:r>
              <a:rPr lang="en-US" b="1" dirty="0"/>
              <a:t>Line</a:t>
            </a:r>
            <a:r>
              <a:rPr lang="en-US" dirty="0"/>
              <a:t> (first option from the left).</a:t>
            </a:r>
          </a:p>
          <a:p>
            <a:pPr marL="228600" indent="-228600" eaLnBrk="1" fontAlgn="auto" hangingPunct="1">
              <a:spcBef>
                <a:spcPts val="0"/>
              </a:spcBef>
              <a:spcAft>
                <a:spcPts val="0"/>
              </a:spcAft>
              <a:buFont typeface="+mj-lt"/>
              <a:buAutoNum type="arabicPeriod"/>
              <a:defRPr/>
            </a:pPr>
            <a:r>
              <a:rPr lang="en-US" dirty="0"/>
              <a:t>Press and hold SHIFT to constrain to a straight, horizontal line, and then drag to draw a horizontal line on the slide.</a:t>
            </a:r>
          </a:p>
          <a:p>
            <a:pPr marL="228600" indent="-228600" eaLnBrk="1" fontAlgn="auto" hangingPunct="1">
              <a:spcBef>
                <a:spcPts val="0"/>
              </a:spcBef>
              <a:spcAft>
                <a:spcPts val="0"/>
              </a:spcAft>
              <a:buFont typeface="+mj-lt"/>
              <a:buAutoNum type="arabicPeriod"/>
              <a:defRPr/>
            </a:pPr>
            <a:r>
              <a:rPr lang="en-US" dirty="0"/>
              <a:t>Select the line. Under </a:t>
            </a:r>
            <a:r>
              <a:rPr lang="en-US" b="1" dirty="0"/>
              <a:t>Drawing Tools</a:t>
            </a:r>
            <a:r>
              <a:rPr lang="en-US" dirty="0"/>
              <a:t>, on the </a:t>
            </a:r>
            <a:r>
              <a:rPr lang="en-US" b="1" dirty="0"/>
              <a:t>Format</a:t>
            </a:r>
            <a:r>
              <a:rPr lang="en-US" dirty="0"/>
              <a:t> tab, in the </a:t>
            </a:r>
            <a:r>
              <a:rPr lang="en-US" b="1" dirty="0"/>
              <a:t>Size</a:t>
            </a:r>
            <a:r>
              <a:rPr lang="en-US" dirty="0"/>
              <a:t> group, in the </a:t>
            </a:r>
            <a:r>
              <a:rPr lang="en-US" b="1" dirty="0"/>
              <a:t>Shape Width </a:t>
            </a:r>
            <a:r>
              <a:rPr lang="en-US" dirty="0"/>
              <a:t>box, enter </a:t>
            </a:r>
            <a:r>
              <a:rPr lang="en-US" b="1" dirty="0"/>
              <a:t>7.67”</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the arrow next to </a:t>
            </a:r>
            <a:r>
              <a:rPr lang="en-US" b="1" dirty="0"/>
              <a:t>Shape Outline</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Under </a:t>
            </a:r>
            <a:r>
              <a:rPr lang="en-US" b="1" dirty="0"/>
              <a:t>Theme Colors</a:t>
            </a:r>
            <a:r>
              <a:rPr lang="en-US" dirty="0"/>
              <a:t>, click </a:t>
            </a:r>
            <a:r>
              <a:rPr lang="en-US" b="1" dirty="0"/>
              <a:t>Black, Text 1, Lighter 50% </a:t>
            </a:r>
            <a:r>
              <a:rPr lang="en-US" dirty="0"/>
              <a:t>(second row, second option from the left).</a:t>
            </a:r>
          </a:p>
          <a:p>
            <a:pPr marL="685800" lvl="1" indent="-228600" eaLnBrk="1" fontAlgn="auto" hangingPunct="1">
              <a:spcBef>
                <a:spcPts val="0"/>
              </a:spcBef>
              <a:spcAft>
                <a:spcPts val="0"/>
              </a:spcAft>
              <a:buFont typeface="Arial" pitchFamily="34" charset="0"/>
              <a:buChar char="•"/>
              <a:defRPr/>
            </a:pPr>
            <a:r>
              <a:rPr lang="en-US" dirty="0"/>
              <a:t>Point to </a:t>
            </a:r>
            <a:r>
              <a:rPr lang="en-US" b="1" dirty="0"/>
              <a:t>Weight</a:t>
            </a:r>
            <a:r>
              <a:rPr lang="en-US" dirty="0"/>
              <a:t>, and then click </a:t>
            </a:r>
            <a:r>
              <a:rPr lang="en-US" b="1" dirty="0"/>
              <a:t>1 1/2 pt</a:t>
            </a:r>
            <a:r>
              <a:rPr lang="en-US" dirty="0"/>
              <a:t>.</a:t>
            </a:r>
          </a:p>
          <a:p>
            <a:pPr marL="228600" indent="-228600" eaLnBrk="1" fontAlgn="auto" hangingPunct="1">
              <a:spcBef>
                <a:spcPts val="0"/>
              </a:spcBef>
              <a:spcAft>
                <a:spcPts val="0"/>
              </a:spcAft>
              <a:buFont typeface="+mj-lt"/>
              <a:buAutoNum type="arabicPeriod"/>
              <a:defRPr/>
            </a:pPr>
            <a:r>
              <a:rPr lang="en-US" dirty="0"/>
              <a:t>Select the line.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 Repeat the process for a total of eight straight lines. </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Editing</a:t>
            </a:r>
            <a:r>
              <a:rPr lang="en-US" dirty="0"/>
              <a:t> group, click </a:t>
            </a:r>
            <a:r>
              <a:rPr lang="en-US" b="1" dirty="0"/>
              <a:t>Select</a:t>
            </a:r>
            <a:r>
              <a:rPr lang="en-US" dirty="0"/>
              <a:t>, and then click </a:t>
            </a:r>
            <a:r>
              <a:rPr lang="en-US" b="1" dirty="0"/>
              <a:t>Selection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Selection and Visibility </a:t>
            </a:r>
            <a:r>
              <a:rPr lang="en-US" dirty="0"/>
              <a:t>pane, select the first rectangle that contains text. On the </a:t>
            </a:r>
            <a:r>
              <a:rPr lang="en-US" b="1" dirty="0"/>
              <a:t>Home</a:t>
            </a:r>
            <a:r>
              <a:rPr lang="en-US" dirty="0"/>
              <a:t> tab, in the </a:t>
            </a:r>
            <a:r>
              <a:rPr lang="en-US" b="1" dirty="0"/>
              <a:t>Drawing</a:t>
            </a:r>
            <a:r>
              <a:rPr lang="en-US" dirty="0"/>
              <a:t> group, click </a:t>
            </a:r>
            <a:r>
              <a:rPr lang="en-US" b="1" dirty="0"/>
              <a:t>Arrange</a:t>
            </a:r>
            <a:r>
              <a:rPr lang="en-US" dirty="0"/>
              <a:t>, and then click </a:t>
            </a:r>
            <a:r>
              <a:rPr lang="en-US" b="1" dirty="0"/>
              <a:t>Bring to Front</a:t>
            </a:r>
            <a:r>
              <a:rPr lang="en-US" dirty="0"/>
              <a:t>.</a:t>
            </a:r>
          </a:p>
          <a:p>
            <a:pPr marL="228600" indent="-228600" eaLnBrk="1" fontAlgn="auto" hangingPunct="1">
              <a:spcBef>
                <a:spcPts val="0"/>
              </a:spcBef>
              <a:spcAft>
                <a:spcPts val="0"/>
              </a:spcAft>
              <a:buFont typeface="+mj-lt"/>
              <a:buAutoNum type="arabicPeriod"/>
              <a:defRPr/>
            </a:pPr>
            <a:r>
              <a:rPr lang="en-US" dirty="0"/>
              <a:t>Also in the </a:t>
            </a:r>
            <a:r>
              <a:rPr lang="en-US" b="1" dirty="0"/>
              <a:t>Selection and Visibility </a:t>
            </a:r>
            <a:r>
              <a:rPr lang="en-US" dirty="0"/>
              <a:t>pane, press and hold CTRL and select all three rectangle objects.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Align to Slide</a:t>
            </a:r>
            <a:r>
              <a:rPr lang="en-US" dirty="0"/>
              <a:t>.</a:t>
            </a:r>
          </a:p>
          <a:p>
            <a:pPr marL="685800" lvl="1" indent="-228600" eaLnBrk="1" fontAlgn="auto" hangingPunct="1">
              <a:spcBef>
                <a:spcPts val="0"/>
              </a:spcBef>
              <a:spcAft>
                <a:spcPts val="0"/>
              </a:spcAft>
              <a:buFont typeface="+mj-lt"/>
              <a:buAutoNum type="arabicPeriod"/>
              <a:defRPr/>
            </a:pPr>
            <a:r>
              <a:rPr lang="en-US" dirty="0"/>
              <a:t>Click </a:t>
            </a:r>
            <a:r>
              <a:rPr lang="en-US" b="1" dirty="0"/>
              <a:t>Align Center</a:t>
            </a:r>
            <a:r>
              <a:rPr lang="en-US" dirty="0"/>
              <a:t>. </a:t>
            </a:r>
          </a:p>
          <a:p>
            <a:pPr marL="685800" lvl="1" indent="-228600" eaLnBrk="1" fontAlgn="auto" hangingPunct="1">
              <a:spcBef>
                <a:spcPts val="0"/>
              </a:spcBef>
              <a:spcAft>
                <a:spcPts val="0"/>
              </a:spcAft>
              <a:buFont typeface="+mj-lt"/>
              <a:buAutoNum type="arabicPeriod"/>
              <a:defRPr/>
            </a:pPr>
            <a:r>
              <a:rPr lang="en-US" dirty="0"/>
              <a:t>Click </a:t>
            </a:r>
            <a:r>
              <a:rPr lang="en-US" b="1" dirty="0"/>
              <a:t>Align Middle</a:t>
            </a:r>
            <a:r>
              <a:rPr lang="en-US" dirty="0"/>
              <a:t>. </a:t>
            </a:r>
          </a:p>
          <a:p>
            <a:pPr marL="228600" indent="-228600" eaLnBrk="1" fontAlgn="auto" hangingPunct="1">
              <a:spcBef>
                <a:spcPts val="0"/>
              </a:spcBef>
              <a:spcAft>
                <a:spcPts val="0"/>
              </a:spcAft>
              <a:buFont typeface="+mj-lt"/>
              <a:buAutoNum type="arabicPeriod"/>
              <a:defRPr/>
            </a:pPr>
            <a:r>
              <a:rPr lang="en-US" dirty="0"/>
              <a:t>Drag each of the straight lines onto the gradient-filled rectangle, spacing them vertically as evenly as possible. </a:t>
            </a:r>
          </a:p>
          <a:p>
            <a:pPr marL="228600" indent="-228600" eaLnBrk="1" fontAlgn="auto" hangingPunct="1">
              <a:spcBef>
                <a:spcPts val="0"/>
              </a:spcBef>
              <a:spcAft>
                <a:spcPts val="0"/>
              </a:spcAft>
              <a:buFont typeface="+mj-lt"/>
              <a:buAutoNum type="arabicPeriod"/>
              <a:defRPr/>
            </a:pPr>
            <a:r>
              <a:rPr lang="en-US" dirty="0"/>
              <a:t>In the </a:t>
            </a:r>
            <a:r>
              <a:rPr lang="en-US" b="1" dirty="0"/>
              <a:t>Selection and Visibility </a:t>
            </a:r>
            <a:r>
              <a:rPr lang="en-US" dirty="0"/>
              <a:t>pane, press and hold CTRL and select all eight straight connector objects (the lines). On the </a:t>
            </a:r>
            <a:r>
              <a:rPr lang="en-US" b="1" dirty="0"/>
              <a:t>Home</a:t>
            </a:r>
            <a:r>
              <a:rPr lang="en-US" dirty="0"/>
              <a:t> tab, in the </a:t>
            </a:r>
            <a:r>
              <a:rPr lang="en-US" b="1" dirty="0"/>
              <a:t>Drawing </a:t>
            </a:r>
            <a:r>
              <a:rPr lang="en-US" dirty="0"/>
              <a:t>group, click </a:t>
            </a:r>
            <a:r>
              <a:rPr lang="en-US" b="1" dirty="0"/>
              <a:t>Arrange</a:t>
            </a:r>
            <a:r>
              <a:rPr lang="en-US" dirty="0"/>
              <a:t>, point to </a:t>
            </a:r>
            <a:r>
              <a:rPr lang="en-US" b="1" dirty="0"/>
              <a:t>Align</a:t>
            </a:r>
            <a:r>
              <a:rPr lang="en-US" dirty="0"/>
              <a:t>, and then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Align Selected Objects</a:t>
            </a:r>
            <a:r>
              <a:rPr lang="en-US" dirty="0"/>
              <a:t>.</a:t>
            </a:r>
          </a:p>
          <a:p>
            <a:pPr marL="685800" lvl="1" indent="-228600" eaLnBrk="1" fontAlgn="auto" hangingPunct="1">
              <a:spcBef>
                <a:spcPts val="0"/>
              </a:spcBef>
              <a:spcAft>
                <a:spcPts val="0"/>
              </a:spcAft>
              <a:buFont typeface="+mj-lt"/>
              <a:buAutoNum type="arabicPeriod"/>
              <a:defRPr/>
            </a:pPr>
            <a:r>
              <a:rPr lang="en-US" dirty="0"/>
              <a:t>Click </a:t>
            </a:r>
            <a:r>
              <a:rPr lang="en-US" b="1" dirty="0"/>
              <a:t>Distribute Vertically</a:t>
            </a:r>
            <a:r>
              <a:rPr lang="en-US" dirty="0"/>
              <a:t>.</a:t>
            </a:r>
          </a:p>
          <a:p>
            <a:pPr marL="685800" lvl="1" indent="-228600" eaLnBrk="1" fontAlgn="auto" hangingPunct="1">
              <a:spcBef>
                <a:spcPts val="0"/>
              </a:spcBef>
              <a:spcAft>
                <a:spcPts val="0"/>
              </a:spcAft>
              <a:buFont typeface="+mj-lt"/>
              <a:buAutoNum type="arabicPeriod"/>
              <a:defRPr/>
            </a:pPr>
            <a:r>
              <a:rPr lang="en-US" dirty="0"/>
              <a:t>Click </a:t>
            </a:r>
            <a:r>
              <a:rPr lang="en-US" b="1" dirty="0"/>
              <a:t>Align Center</a:t>
            </a:r>
            <a:r>
              <a:rPr lang="en-US" dirty="0"/>
              <a:t>.</a:t>
            </a:r>
          </a:p>
          <a:p>
            <a:pPr marL="228600" indent="-228600" eaLnBrk="1" fontAlgn="auto" hangingPunct="1">
              <a:spcBef>
                <a:spcPts val="0"/>
              </a:spcBef>
              <a:spcAft>
                <a:spcPts val="0"/>
              </a:spcAft>
              <a:buFont typeface="+mj-lt"/>
              <a:buAutoNum type="arabicPeriod"/>
              <a:defRPr/>
            </a:pPr>
            <a:r>
              <a:rPr lang="en-US" dirty="0"/>
              <a:t>Press CTRL+A to select all of the objects on the slide. On the </a:t>
            </a:r>
            <a:r>
              <a:rPr lang="en-US" b="1" dirty="0"/>
              <a:t>Home</a:t>
            </a:r>
            <a:r>
              <a:rPr lang="en-US" dirty="0"/>
              <a:t> tab, in the </a:t>
            </a:r>
            <a:r>
              <a:rPr lang="en-US" b="1" dirty="0"/>
              <a:t>Drawing</a:t>
            </a:r>
            <a:r>
              <a:rPr lang="en-US" dirty="0"/>
              <a:t> group, click </a:t>
            </a:r>
            <a:r>
              <a:rPr lang="en-US" b="1" dirty="0"/>
              <a:t>Arrange</a:t>
            </a:r>
            <a:r>
              <a:rPr lang="en-US" dirty="0"/>
              <a:t>, and then click </a:t>
            </a:r>
            <a:r>
              <a:rPr lang="en-US" b="1" dirty="0"/>
              <a:t>Group</a:t>
            </a:r>
            <a:r>
              <a:rPr lang="en-US" dirty="0"/>
              <a:t>. </a:t>
            </a:r>
          </a:p>
          <a:p>
            <a:pPr marL="228600" indent="-228600" eaLnBrk="1" fontAlgn="auto" hangingPunct="1">
              <a:spcBef>
                <a:spcPts val="0"/>
              </a:spcBef>
              <a:spcAft>
                <a:spcPts val="0"/>
              </a:spcAft>
              <a:buFont typeface="+mj-lt"/>
              <a:buAutoNum type="arabicPeriod"/>
              <a:defRPr/>
            </a:pPr>
            <a:r>
              <a:rPr lang="en-US" dirty="0"/>
              <a:t>Select the group. On the </a:t>
            </a:r>
            <a:r>
              <a:rPr lang="en-US" b="1" dirty="0"/>
              <a:t>Home</a:t>
            </a:r>
            <a:r>
              <a:rPr lang="en-US" dirty="0"/>
              <a:t> tab, in the </a:t>
            </a:r>
            <a:r>
              <a:rPr lang="en-US" b="1" dirty="0"/>
              <a:t>Drawing</a:t>
            </a:r>
            <a:r>
              <a:rPr lang="en-US" dirty="0"/>
              <a:t> group, click </a:t>
            </a:r>
            <a:r>
              <a:rPr lang="en-US" b="1" dirty="0"/>
              <a:t>Shape Effects</a:t>
            </a:r>
            <a:r>
              <a:rPr lang="en-US" dirty="0"/>
              <a:t>, point to </a:t>
            </a:r>
            <a:r>
              <a:rPr lang="en-US" b="1" dirty="0"/>
              <a:t>3-D Rotation</a:t>
            </a:r>
            <a:r>
              <a:rPr lang="en-US" dirty="0"/>
              <a:t>, and then under </a:t>
            </a:r>
            <a:r>
              <a:rPr lang="en-US" b="1" dirty="0"/>
              <a:t>Perspective</a:t>
            </a:r>
            <a:r>
              <a:rPr lang="en-US" dirty="0"/>
              <a:t> click </a:t>
            </a:r>
            <a:r>
              <a:rPr lang="en-US" b="1" dirty="0"/>
              <a:t>Perspective Right </a:t>
            </a:r>
            <a:r>
              <a:rPr lang="en-US" dirty="0"/>
              <a:t>(first row, third option from the left). </a:t>
            </a:r>
          </a:p>
          <a:p>
            <a:pPr marL="228600" indent="-228600" eaLnBrk="1" fontAlgn="auto" hangingPunct="1">
              <a:spcBef>
                <a:spcPts val="0"/>
              </a:spcBef>
              <a:spcAft>
                <a:spcPts val="0"/>
              </a:spcAft>
              <a:buFont typeface="+mj-lt"/>
              <a:buAutoNum type="arabicPeriod"/>
              <a:defRPr/>
            </a:pPr>
            <a:r>
              <a:rPr lang="en-US" dirty="0"/>
              <a:t>Drag the group slightly to the right on the slide to position it in the center. </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Linear Down </a:t>
            </a:r>
            <a:r>
              <a:rPr lang="en-US" dirty="0"/>
              <a:t>(first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four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t>click </a:t>
            </a:r>
            <a:r>
              <a:rPr lang="en-US" b="1" dirty="0">
                <a:solidFill>
                  <a:schemeClr val="accent6"/>
                </a:solidFill>
              </a:rPr>
              <a:t>Dark Blue, Text 2 </a:t>
            </a:r>
            <a:r>
              <a:rPr lang="en-US" dirty="0">
                <a:solidFill>
                  <a:schemeClr val="accent6"/>
                </a:solidFill>
              </a:rPr>
              <a:t>(first row, fourth option from the left).</a:t>
            </a:r>
            <a:endParaRPr lang="en-US" b="1" dirty="0"/>
          </a:p>
          <a:p>
            <a:pPr marL="685800" lvl="1" indent="-228600" eaLnBrk="1" fontAlgn="auto" hangingPunct="1">
              <a:spcBef>
                <a:spcPts val="0"/>
              </a:spcBef>
              <a:spcAft>
                <a:spcPts val="0"/>
              </a:spcAft>
              <a:buFont typeface="Arial" pitchFamily="34" charset="0"/>
              <a:buChar char="•"/>
              <a:defRPr/>
            </a:pPr>
            <a:r>
              <a:rPr lang="en-US" dirty="0"/>
              <a:t>Select the next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15%</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Black, Text 1, Lighter 5% </a:t>
            </a:r>
            <a:r>
              <a:rPr lang="en-US" dirty="0">
                <a:solidFill>
                  <a:schemeClr val="accent6"/>
                </a:solidFill>
              </a:rPr>
              <a:t>(sixth row, second option from the left).</a:t>
            </a:r>
            <a:endParaRPr lang="en-US" dirty="0"/>
          </a:p>
          <a:p>
            <a:pPr marL="685800" lvl="1" indent="-228600" eaLnBrk="1" fontAlgn="auto" hangingPunct="1">
              <a:spcBef>
                <a:spcPts val="0"/>
              </a:spcBef>
              <a:spcAft>
                <a:spcPts val="0"/>
              </a:spcAft>
              <a:buFont typeface="Arial" pitchFamily="34" charset="0"/>
              <a:buChar char="•"/>
              <a:defRPr/>
            </a:pPr>
            <a:r>
              <a:rPr lang="en-US" dirty="0"/>
              <a:t>Select the next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85%</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Black, Text 1, Lighter 5% </a:t>
            </a:r>
            <a:r>
              <a:rPr lang="en-US" dirty="0">
                <a:solidFill>
                  <a:schemeClr val="accent6"/>
                </a:solidFill>
              </a:rPr>
              <a:t>(sixth row, second option from the left).</a:t>
            </a:r>
            <a:endParaRPr lang="en-US"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solidFill>
                  <a:schemeClr val="accent6"/>
                </a:solidFill>
              </a:rPr>
              <a:t>click </a:t>
            </a:r>
            <a:r>
              <a:rPr lang="en-US" b="1" dirty="0">
                <a:solidFill>
                  <a:schemeClr val="accent6"/>
                </a:solidFill>
              </a:rPr>
              <a:t>Dark Blue, Text 2 </a:t>
            </a:r>
            <a:r>
              <a:rPr lang="en-US" dirty="0">
                <a:solidFill>
                  <a:schemeClr val="accent6"/>
                </a:solidFill>
              </a:rPr>
              <a:t>(first row, fourth option from the left).</a:t>
            </a:r>
            <a:endParaRPr lang="en-US" dirty="0"/>
          </a:p>
          <a:p>
            <a:pPr eaLnBrk="1" fontAlgn="auto" hangingPunct="1">
              <a:lnSpc>
                <a:spcPct val="85000"/>
              </a:lnSpc>
              <a:spcBef>
                <a:spcPts val="0"/>
              </a:spcBef>
              <a:spcAft>
                <a:spcPts val="300"/>
              </a:spcAft>
              <a:defRPr/>
            </a:pPr>
            <a:endParaRPr lang="en-US" sz="1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a:t>
            </a:r>
            <a:r>
              <a:rPr lang="en-US">
                <a:solidFill>
                  <a:schemeClr val="accent6"/>
                </a:solidFill>
              </a:rPr>
              <a: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eaLnBrk="1" fontAlgn="auto" hangingPunct="1">
              <a:spcBef>
                <a:spcPts val="0"/>
              </a:spcBef>
              <a:spcAft>
                <a:spcPts val="0"/>
              </a:spcAft>
              <a:defRPr/>
            </a:pPr>
            <a:r>
              <a:rPr lang="en-US" sz="1400" b="1" dirty="0"/>
              <a:t>Animated, sparkling text</a:t>
            </a:r>
          </a:p>
          <a:p>
            <a:pPr eaLnBrk="1" fontAlgn="auto" hangingPunct="1">
              <a:spcBef>
                <a:spcPts val="0"/>
              </a:spcBef>
              <a:spcAft>
                <a:spcPts val="0"/>
              </a:spcAft>
              <a:defRPr/>
            </a:pPr>
            <a:r>
              <a:rPr lang="en-US" sz="1400" dirty="0"/>
              <a:t>(Basic)</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text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a:t>
            </a:r>
            <a:r>
              <a:rPr lang="en-US" dirty="0"/>
              <a:t> </a:t>
            </a:r>
            <a:r>
              <a:rPr lang="en-US" b="1" dirty="0"/>
              <a:t>Box</a:t>
            </a:r>
            <a:r>
              <a:rPr lang="en-US" dirty="0"/>
              <a:t>. On the slide, drag to draw a text box.</a:t>
            </a:r>
          </a:p>
          <a:p>
            <a:pPr marL="228600" indent="-228600" eaLnBrk="1" fontAlgn="auto" hangingPunct="1">
              <a:spcBef>
                <a:spcPts val="0"/>
              </a:spcBef>
              <a:spcAft>
                <a:spcPts val="0"/>
              </a:spcAft>
              <a:buFont typeface="+mj-lt"/>
              <a:buAutoNum type="arabicPeriod"/>
              <a:defRPr/>
            </a:pPr>
            <a:r>
              <a:rPr lang="en-US" dirty="0"/>
              <a:t>Enter text and select it. On the </a:t>
            </a:r>
            <a:r>
              <a:rPr lang="en-US" b="1" dirty="0"/>
              <a:t>Home</a:t>
            </a:r>
            <a:r>
              <a:rPr lang="en-US" dirty="0"/>
              <a:t> tab, in the </a:t>
            </a:r>
            <a:r>
              <a:rPr lang="en-US" b="1" dirty="0"/>
              <a:t>Font</a:t>
            </a:r>
            <a:r>
              <a:rPr lang="en-US" dirty="0"/>
              <a:t> group, in the </a:t>
            </a:r>
            <a:r>
              <a:rPr lang="en-US" b="1" dirty="0"/>
              <a:t>Font</a:t>
            </a:r>
            <a:r>
              <a:rPr lang="en-US" dirty="0"/>
              <a:t> list select </a:t>
            </a:r>
            <a:r>
              <a:rPr lang="en-US" b="1" dirty="0"/>
              <a:t>Franklin</a:t>
            </a:r>
            <a:r>
              <a:rPr lang="en-US" dirty="0"/>
              <a:t> </a:t>
            </a:r>
            <a:r>
              <a:rPr lang="en-US" b="1" dirty="0"/>
              <a:t>Gothic</a:t>
            </a:r>
            <a:r>
              <a:rPr lang="en-US" dirty="0"/>
              <a:t> </a:t>
            </a:r>
            <a:r>
              <a:rPr lang="en-US" b="1" dirty="0"/>
              <a:t>Heavy</a:t>
            </a:r>
            <a:r>
              <a:rPr lang="en-US" dirty="0"/>
              <a:t>, and then in the </a:t>
            </a:r>
            <a:r>
              <a:rPr lang="en-US" b="1" dirty="0"/>
              <a:t>Font</a:t>
            </a:r>
            <a:r>
              <a:rPr lang="en-US" dirty="0"/>
              <a:t> </a:t>
            </a:r>
            <a:r>
              <a:rPr lang="en-US" b="1" dirty="0"/>
              <a:t>Size</a:t>
            </a:r>
            <a:r>
              <a:rPr lang="en-US" dirty="0"/>
              <a:t> box, select </a:t>
            </a:r>
            <a:r>
              <a:rPr lang="en-US" b="1" dirty="0"/>
              <a:t>96 pt</a:t>
            </a:r>
            <a:r>
              <a:rPr lang="en-US" dirty="0"/>
              <a:t>.</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Center</a:t>
            </a:r>
            <a:r>
              <a:rPr lang="en-US" dirty="0"/>
              <a:t>.</a:t>
            </a:r>
          </a:p>
          <a:p>
            <a:pPr marL="228600" indent="-228600" eaLnBrk="1" fontAlgn="auto" hangingPunct="1">
              <a:spcBef>
                <a:spcPts val="0"/>
              </a:spcBef>
              <a:spcAft>
                <a:spcPts val="0"/>
              </a:spcAft>
              <a:buFont typeface="+mj-lt"/>
              <a:buAutoNum type="arabicPeriod"/>
              <a:defRPr/>
            </a:pPr>
            <a:r>
              <a:rPr lang="en-US" dirty="0"/>
              <a:t>Select the text box, and then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WordArt</a:t>
            </a:r>
            <a:r>
              <a:rPr lang="en-US" dirty="0"/>
              <a:t> </a:t>
            </a:r>
            <a:r>
              <a:rPr lang="en-US" b="1" dirty="0"/>
              <a:t>Styles</a:t>
            </a:r>
            <a:r>
              <a:rPr lang="en-US" dirty="0"/>
              <a:t> group, click </a:t>
            </a:r>
            <a:r>
              <a:rPr lang="en-US" b="1" dirty="0"/>
              <a:t>Text</a:t>
            </a:r>
            <a:r>
              <a:rPr lang="en-US" dirty="0"/>
              <a:t> </a:t>
            </a:r>
            <a:r>
              <a:rPr lang="en-US" b="1" dirty="0"/>
              <a:t>Effects</a:t>
            </a:r>
            <a:r>
              <a:rPr lang="en-US" dirty="0"/>
              <a:t>, point to </a:t>
            </a:r>
            <a:r>
              <a:rPr lang="en-US" b="1" dirty="0"/>
              <a:t>Reflection</a:t>
            </a:r>
            <a:r>
              <a:rPr lang="en-US" dirty="0"/>
              <a:t>, and under </a:t>
            </a:r>
            <a:r>
              <a:rPr lang="en-US" b="1" dirty="0"/>
              <a:t>Reflection</a:t>
            </a:r>
            <a:r>
              <a:rPr lang="en-US" dirty="0"/>
              <a:t> </a:t>
            </a:r>
            <a:r>
              <a:rPr lang="en-US" b="1" dirty="0"/>
              <a:t>Variations</a:t>
            </a:r>
            <a:r>
              <a:rPr lang="en-US" dirty="0"/>
              <a:t> select </a:t>
            </a:r>
            <a:r>
              <a:rPr lang="en-US" b="1" dirty="0"/>
              <a:t>Tight Reflection, Touching </a:t>
            </a:r>
            <a:r>
              <a:rPr lang="en-US" dirty="0"/>
              <a:t>(first row, the first option from the left).</a:t>
            </a:r>
          </a:p>
          <a:p>
            <a:pPr marL="228600" indent="-228600" eaLnBrk="1" fontAlgn="auto" hangingPunct="1">
              <a:spcBef>
                <a:spcPts val="0"/>
              </a:spcBef>
              <a:spcAft>
                <a:spcPts val="0"/>
              </a:spcAft>
              <a:buFont typeface="+mj-lt"/>
              <a:buAutoNum type="arabicPeriod"/>
              <a:defRPr/>
            </a:pPr>
            <a:r>
              <a:rPr lang="en-US" dirty="0"/>
              <a:t>With the text box still selected, 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WordArt</a:t>
            </a:r>
            <a:r>
              <a:rPr lang="en-US" dirty="0"/>
              <a:t> </a:t>
            </a:r>
            <a:r>
              <a:rPr lang="en-US" b="1" dirty="0"/>
              <a:t>Styles</a:t>
            </a:r>
            <a:r>
              <a:rPr lang="en-US" dirty="0"/>
              <a:t> group, click the </a:t>
            </a:r>
            <a:r>
              <a:rPr lang="en-US" b="1" dirty="0"/>
              <a:t>Format</a:t>
            </a:r>
            <a:r>
              <a:rPr lang="en-US" dirty="0"/>
              <a:t> </a:t>
            </a:r>
            <a:r>
              <a:rPr lang="en-US" b="1" dirty="0"/>
              <a:t>Text</a:t>
            </a:r>
            <a:r>
              <a:rPr lang="en-US" dirty="0"/>
              <a:t> </a:t>
            </a:r>
            <a:r>
              <a:rPr lang="en-US" b="1" dirty="0"/>
              <a:t>Effects: Text Box</a:t>
            </a:r>
            <a:r>
              <a:rPr lang="en-US" dirty="0"/>
              <a:t> dialog box launcher.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Text</a:t>
            </a:r>
            <a:r>
              <a:rPr lang="en-US" dirty="0"/>
              <a:t> </a:t>
            </a:r>
            <a:r>
              <a:rPr lang="en-US" b="1" dirty="0"/>
              <a:t>Fill</a:t>
            </a:r>
            <a:r>
              <a:rPr lang="en-US" dirty="0"/>
              <a:t> in the left pane, and then in the </a:t>
            </a:r>
            <a:r>
              <a:rPr lang="en-US" b="1" dirty="0"/>
              <a:t>Text</a:t>
            </a:r>
            <a:r>
              <a:rPr lang="en-US" dirty="0"/>
              <a:t> </a:t>
            </a:r>
            <a:r>
              <a:rPr lang="en-US" b="1" dirty="0"/>
              <a:t>Fill</a:t>
            </a:r>
            <a:r>
              <a:rPr lang="en-US" dirty="0"/>
              <a:t> pane do the following:</a:t>
            </a:r>
          </a:p>
          <a:p>
            <a:pPr marL="685800" lvl="1" indent="-228600" eaLnBrk="1" fontAlgn="auto" hangingPunct="1">
              <a:spcBef>
                <a:spcPts val="0"/>
              </a:spcBef>
              <a:spcAft>
                <a:spcPts val="0"/>
              </a:spcAft>
              <a:buFont typeface="+mj-lt"/>
              <a:buAutoNum type="arabicPeriod"/>
              <a:defRPr/>
            </a:pPr>
            <a:r>
              <a:rPr lang="en-US" dirty="0"/>
              <a:t>Click </a:t>
            </a:r>
            <a:r>
              <a:rPr lang="en-US" b="1" dirty="0"/>
              <a:t>Gradient</a:t>
            </a:r>
            <a:r>
              <a:rPr lang="en-US" dirty="0"/>
              <a:t> </a:t>
            </a:r>
            <a:r>
              <a:rPr lang="en-US" b="1" dirty="0"/>
              <a:t>fill</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Preset</a:t>
            </a:r>
            <a:r>
              <a:rPr lang="en-US" dirty="0"/>
              <a:t> </a:t>
            </a:r>
            <a:r>
              <a:rPr lang="en-US" b="1" dirty="0"/>
              <a:t>colors</a:t>
            </a:r>
            <a:r>
              <a:rPr lang="en-US" dirty="0"/>
              <a:t> list, select </a:t>
            </a:r>
            <a:r>
              <a:rPr lang="en-US" b="1" dirty="0"/>
              <a:t>Ocean</a:t>
            </a:r>
            <a:r>
              <a:rPr lang="en-US" dirty="0"/>
              <a:t> (second row, the second option from the left).</a:t>
            </a:r>
          </a:p>
          <a:p>
            <a:pPr marL="685800" lvl="1" indent="-228600" eaLnBrk="1" fontAlgn="auto" hangingPunct="1">
              <a:spcBef>
                <a:spcPts val="0"/>
              </a:spcBef>
              <a:spcAft>
                <a:spcPts val="0"/>
              </a:spcAft>
              <a:buFont typeface="+mj-lt"/>
              <a:buAutoNum type="arabicPeriod"/>
              <a:defRPr/>
            </a:pPr>
            <a:r>
              <a:rPr lang="en-US" dirty="0"/>
              <a:t>In the </a:t>
            </a:r>
            <a:r>
              <a:rPr lang="en-US" b="1" dirty="0"/>
              <a:t>Type</a:t>
            </a:r>
            <a:r>
              <a:rPr lang="en-US" dirty="0"/>
              <a:t> list, select </a:t>
            </a:r>
            <a:r>
              <a:rPr lang="en-US" b="1" dirty="0"/>
              <a:t>Linear</a:t>
            </a:r>
            <a:r>
              <a:rPr lang="en-US" dirty="0"/>
              <a:t>.</a:t>
            </a:r>
          </a:p>
          <a:p>
            <a:pPr marL="685800" lvl="1" indent="-228600" eaLnBrk="1" fontAlgn="auto" hangingPunct="1">
              <a:spcBef>
                <a:spcPts val="0"/>
              </a:spcBef>
              <a:spcAft>
                <a:spcPts val="0"/>
              </a:spcAft>
              <a:buFont typeface="+mj-lt"/>
              <a:buAutoNum type="arabicPeriod"/>
              <a:defRPr/>
            </a:pPr>
            <a:r>
              <a:rPr lang="en-US" dirty="0"/>
              <a:t>In the </a:t>
            </a:r>
            <a:r>
              <a:rPr lang="en-US" b="1" dirty="0"/>
              <a:t>Direction</a:t>
            </a:r>
            <a:r>
              <a:rPr lang="en-US" dirty="0"/>
              <a:t> list, select </a:t>
            </a:r>
            <a:r>
              <a:rPr lang="en-US" b="1" dirty="0"/>
              <a:t>Linear</a:t>
            </a:r>
            <a:r>
              <a:rPr lang="en-US" dirty="0"/>
              <a:t> </a:t>
            </a:r>
            <a:r>
              <a:rPr lang="en-US" b="1" dirty="0"/>
              <a:t>Up </a:t>
            </a:r>
            <a:r>
              <a:rPr lang="en-US" dirty="0"/>
              <a:t>(second row, the second option from the left).</a:t>
            </a:r>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Text</a:t>
            </a:r>
            <a:r>
              <a:rPr lang="en-US" dirty="0"/>
              <a:t> </a:t>
            </a:r>
            <a:r>
              <a:rPr lang="en-US" b="1" dirty="0"/>
              <a:t>Effects</a:t>
            </a:r>
            <a:r>
              <a:rPr lang="en-US" dirty="0"/>
              <a:t> dialog box, click </a:t>
            </a:r>
            <a:r>
              <a:rPr lang="en-US" b="1" dirty="0"/>
              <a:t>3-D</a:t>
            </a:r>
            <a:r>
              <a:rPr lang="en-US" dirty="0"/>
              <a:t> </a:t>
            </a:r>
            <a:r>
              <a:rPr lang="en-US" b="1" dirty="0"/>
              <a:t>Format</a:t>
            </a:r>
            <a:r>
              <a:rPr lang="en-US" dirty="0"/>
              <a:t> in the left pane, and in the </a:t>
            </a:r>
            <a:r>
              <a:rPr lang="en-US" b="1" dirty="0"/>
              <a:t>3-D</a:t>
            </a:r>
            <a:r>
              <a:rPr lang="en-US" dirty="0"/>
              <a:t> </a:t>
            </a:r>
            <a:r>
              <a:rPr lang="en-US" b="1" dirty="0"/>
              <a:t>Format</a:t>
            </a:r>
            <a:r>
              <a:rPr lang="en-US" dirty="0"/>
              <a:t> pane, under </a:t>
            </a:r>
            <a:r>
              <a:rPr lang="en-US" b="1" dirty="0"/>
              <a:t>Bevel</a:t>
            </a:r>
            <a:r>
              <a:rPr lang="en-US" dirty="0"/>
              <a:t>, in the </a:t>
            </a:r>
            <a:r>
              <a:rPr lang="en-US" b="1" dirty="0"/>
              <a:t>Top</a:t>
            </a:r>
            <a:r>
              <a:rPr lang="en-US" dirty="0"/>
              <a:t> list, under </a:t>
            </a:r>
            <a:r>
              <a:rPr lang="en-US" b="1" dirty="0"/>
              <a:t>Bevel</a:t>
            </a:r>
            <a:r>
              <a:rPr lang="en-US" dirty="0"/>
              <a:t>, select </a:t>
            </a:r>
            <a:r>
              <a:rPr lang="en-US" b="1" dirty="0"/>
              <a:t>Circle </a:t>
            </a:r>
            <a:r>
              <a:rPr lang="en-US" dirty="0"/>
              <a:t>(first row, first option from the left). </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defRPr/>
            </a:pPr>
            <a:r>
              <a:rPr lang="en-US" dirty="0"/>
              <a:t>To reproduce a star on this slide, do the following:</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under </a:t>
            </a:r>
            <a:r>
              <a:rPr lang="en-US" b="1" dirty="0"/>
              <a:t>Stars and Banners </a:t>
            </a:r>
            <a:r>
              <a:rPr lang="en-US" dirty="0"/>
              <a:t>select</a:t>
            </a:r>
            <a:r>
              <a:rPr lang="en-US" b="1" dirty="0"/>
              <a:t> 4-Point Star</a:t>
            </a:r>
            <a:r>
              <a:rPr lang="en-US" dirty="0"/>
              <a:t> (first row, the third option from the left). On the slide, drag to draw a star.</a:t>
            </a:r>
          </a:p>
          <a:p>
            <a:pPr marL="228600" indent="-228600" eaLnBrk="1" fontAlgn="auto" hangingPunct="1">
              <a:spcBef>
                <a:spcPts val="0"/>
              </a:spcBef>
              <a:spcAft>
                <a:spcPts val="0"/>
              </a:spcAft>
              <a:buFont typeface="+mj-lt"/>
              <a:buAutoNum type="arabicPeriod"/>
              <a:defRPr/>
            </a:pPr>
            <a:r>
              <a:rPr lang="en-US" dirty="0"/>
              <a:t>On the slide, select the star and position it at the top of the first letter (“s”) in the text box.</a:t>
            </a:r>
          </a:p>
          <a:p>
            <a:pPr marL="228600" indent="-228600" eaLnBrk="1" fontAlgn="auto" hangingPunct="1">
              <a:spcBef>
                <a:spcPts val="0"/>
              </a:spcBef>
              <a:spcAft>
                <a:spcPts val="0"/>
              </a:spcAft>
              <a:buFont typeface="+mj-lt"/>
              <a:buAutoNum type="arabicPeriod"/>
              <a:defRPr/>
            </a:pPr>
            <a:r>
              <a:rPr lang="en-US" dirty="0"/>
              <a:t>With the star still selected, drag the yellow diamond adjustment handle to make the points thinner.</a:t>
            </a:r>
          </a:p>
          <a:p>
            <a:pPr marL="228600" indent="-228600" eaLnBrk="1" fontAlgn="auto" hangingPunct="1">
              <a:spcBef>
                <a:spcPts val="0"/>
              </a:spcBef>
              <a:spcAft>
                <a:spcPts val="0"/>
              </a:spcAft>
              <a:buFont typeface="+mj-lt"/>
              <a:buAutoNum type="arabicPeriod"/>
              <a:defRPr/>
            </a:pPr>
            <a:r>
              <a:rPr lang="en-US" dirty="0"/>
              <a:t>On the </a:t>
            </a:r>
            <a:r>
              <a:rPr lang="en-US" b="1" dirty="0"/>
              <a:t>Home</a:t>
            </a:r>
            <a:r>
              <a:rPr lang="en-US" dirty="0"/>
              <a:t> tab, in the bottom right corner in the </a:t>
            </a:r>
            <a:r>
              <a:rPr lang="en-US" b="1" dirty="0"/>
              <a:t>Drawing</a:t>
            </a:r>
            <a:r>
              <a:rPr lang="en-US" dirty="0"/>
              <a:t> group, click the </a:t>
            </a:r>
            <a:r>
              <a:rPr lang="en-US" b="1" dirty="0"/>
              <a:t>Format</a:t>
            </a:r>
            <a:r>
              <a:rPr lang="en-US" dirty="0"/>
              <a:t> </a:t>
            </a:r>
            <a:r>
              <a:rPr lang="en-US" b="1" dirty="0"/>
              <a:t>Shape</a:t>
            </a:r>
            <a:r>
              <a:rPr lang="en-US" dirty="0"/>
              <a:t> dialog box launcher. In the </a:t>
            </a:r>
            <a:r>
              <a:rPr lang="en-US" b="1" dirty="0"/>
              <a:t>Format</a:t>
            </a:r>
            <a:r>
              <a:rPr lang="en-US" dirty="0"/>
              <a:t> </a:t>
            </a:r>
            <a:r>
              <a:rPr lang="en-US" b="1" dirty="0"/>
              <a:t>Shape</a:t>
            </a:r>
            <a:r>
              <a:rPr lang="en-US" dirty="0"/>
              <a:t> dialog box, click </a:t>
            </a:r>
            <a:r>
              <a:rPr lang="en-US" b="1" dirty="0"/>
              <a:t>Fill</a:t>
            </a:r>
            <a:r>
              <a:rPr lang="en-US" dirty="0"/>
              <a:t> in the left pane, in the </a:t>
            </a:r>
            <a:r>
              <a:rPr lang="en-US" b="1" dirty="0"/>
              <a:t>Fill</a:t>
            </a:r>
            <a:r>
              <a:rPr lang="en-US" dirty="0"/>
              <a:t> pane select </a:t>
            </a:r>
            <a:r>
              <a:rPr lang="en-US" b="1" dirty="0"/>
              <a:t>Gradient fill</a:t>
            </a:r>
            <a:r>
              <a:rPr lang="en-US" dirty="0"/>
              <a:t>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White, Background 1 </a:t>
            </a:r>
            <a:r>
              <a:rPr lang="en-US" dirty="0">
                <a:solidFill>
                  <a:schemeClr val="accent6"/>
                </a:solidFill>
              </a:rPr>
              <a:t>(first row, first option from the left). </a:t>
            </a:r>
          </a:p>
          <a:p>
            <a:pPr marL="1143000" lvl="2" indent="-228600" eaLnBrk="1" fontAlgn="auto" hangingPunct="1">
              <a:spcBef>
                <a:spcPts val="0"/>
              </a:spcBef>
              <a:spcAft>
                <a:spcPts val="0"/>
              </a:spcAft>
              <a:buFont typeface="Arial" pitchFamily="34" charset="0"/>
              <a:buChar char="•"/>
              <a:defRPr/>
            </a:pPr>
            <a:r>
              <a:rPr lang="en-US" dirty="0">
                <a:solidFill>
                  <a:schemeClr val="accent6"/>
                </a:solidFill>
              </a:rPr>
              <a:t>In the </a:t>
            </a:r>
            <a:r>
              <a:rPr lang="en-US" b="1" dirty="0">
                <a:solidFill>
                  <a:schemeClr val="accent6"/>
                </a:solidFill>
              </a:rPr>
              <a:t>Transparency</a:t>
            </a:r>
            <a:r>
              <a:rPr lang="en-US" dirty="0">
                <a:solidFill>
                  <a:schemeClr val="accent6"/>
                </a:solidFill>
              </a:rPr>
              <a:t> box, enter </a:t>
            </a:r>
            <a:r>
              <a:rPr lang="en-US" b="1" dirty="0">
                <a:solidFill>
                  <a:schemeClr val="accent6"/>
                </a:solidFill>
              </a:rPr>
              <a:t>100%</a:t>
            </a:r>
            <a:r>
              <a:rPr lang="en-US" dirty="0">
                <a:solidFill>
                  <a:schemeClr val="accent6"/>
                </a:solidFill>
              </a:rPr>
              <a:t>.</a:t>
            </a:r>
            <a:endParaRPr lang="en-US" b="1" dirty="0"/>
          </a:p>
          <a:p>
            <a:pPr marL="228600" indent="-228600" eaLnBrk="1" fontAlgn="auto" hangingPunct="1">
              <a:spcBef>
                <a:spcPts val="0"/>
              </a:spcBef>
              <a:spcAft>
                <a:spcPts val="0"/>
              </a:spcAft>
              <a:buFont typeface="+mj-lt"/>
              <a:buAutoNum type="arabicPeriod"/>
              <a:defRPr/>
            </a:pPr>
            <a:r>
              <a:rPr lang="en-US" dirty="0"/>
              <a:t>Also in the </a:t>
            </a:r>
            <a:r>
              <a:rPr lang="en-US" b="1" dirty="0"/>
              <a:t>Format</a:t>
            </a:r>
            <a:r>
              <a:rPr lang="en-US" dirty="0"/>
              <a:t> </a:t>
            </a:r>
            <a:r>
              <a:rPr lang="en-US" b="1" dirty="0"/>
              <a:t>Shape</a:t>
            </a:r>
            <a:r>
              <a:rPr lang="en-US" dirty="0"/>
              <a:t> dialog box, click </a:t>
            </a:r>
            <a:r>
              <a:rPr lang="en-US" b="1" dirty="0"/>
              <a:t>Line</a:t>
            </a:r>
            <a:r>
              <a:rPr lang="en-US" dirty="0"/>
              <a:t> </a:t>
            </a:r>
            <a:r>
              <a:rPr lang="en-US" b="1" dirty="0"/>
              <a:t>Color</a:t>
            </a:r>
            <a:r>
              <a:rPr lang="en-US" dirty="0"/>
              <a:t> in the left pane, and in the </a:t>
            </a:r>
            <a:r>
              <a:rPr lang="en-US" b="1" dirty="0"/>
              <a:t>Line</a:t>
            </a:r>
            <a:r>
              <a:rPr lang="en-US" dirty="0"/>
              <a:t> </a:t>
            </a:r>
            <a:r>
              <a:rPr lang="en-US" b="1" dirty="0"/>
              <a:t>Color</a:t>
            </a:r>
            <a:r>
              <a:rPr lang="en-US" dirty="0"/>
              <a:t> pane click </a:t>
            </a:r>
            <a:r>
              <a:rPr lang="en-US" b="1" dirty="0"/>
              <a:t>No</a:t>
            </a:r>
            <a:r>
              <a:rPr lang="en-US" dirty="0"/>
              <a:t> </a:t>
            </a:r>
            <a:r>
              <a:rPr lang="en-US" b="1" dirty="0"/>
              <a:t>line</a:t>
            </a:r>
            <a:r>
              <a:rPr lang="en-US" dirty="0"/>
              <a:t>. </a:t>
            </a:r>
          </a:p>
          <a:p>
            <a:pPr marL="228600" indent="-228600" eaLnBrk="1" fontAlgn="auto" hangingPunct="1">
              <a:spcBef>
                <a:spcPts val="0"/>
              </a:spcBef>
              <a:spcAft>
                <a:spcPts val="0"/>
              </a:spcAft>
              <a:buFont typeface="+mj-lt"/>
              <a:buAutoNum type="arabicPeriod"/>
              <a:defRPr/>
            </a:pPr>
            <a:r>
              <a:rPr lang="en-US" dirty="0"/>
              <a:t>Under </a:t>
            </a:r>
            <a:r>
              <a:rPr lang="en-US" b="1" dirty="0"/>
              <a:t>Drawing</a:t>
            </a:r>
            <a:r>
              <a:rPr lang="en-US" dirty="0"/>
              <a:t> </a:t>
            </a:r>
            <a:r>
              <a:rPr lang="en-US" b="1" dirty="0"/>
              <a:t>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 In the </a:t>
            </a:r>
            <a:r>
              <a:rPr lang="en-US" b="1" dirty="0"/>
              <a:t>Format Shape </a:t>
            </a:r>
            <a:r>
              <a:rPr lang="en-US" dirty="0"/>
              <a:t>dialog box, on the </a:t>
            </a:r>
            <a:r>
              <a:rPr lang="en-US" b="1" dirty="0"/>
              <a:t>Size</a:t>
            </a:r>
            <a:r>
              <a:rPr lang="en-US" dirty="0"/>
              <a:t> tab, under </a:t>
            </a:r>
            <a:r>
              <a:rPr lang="en-US" b="1" dirty="0"/>
              <a:t>Size</a:t>
            </a:r>
            <a:r>
              <a:rPr lang="en-US" dirty="0"/>
              <a:t> </a:t>
            </a:r>
            <a:r>
              <a:rPr lang="en-US" b="1" dirty="0"/>
              <a:t>and rotation </a:t>
            </a:r>
            <a:r>
              <a:rPr lang="en-US" dirty="0"/>
              <a:t>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Height</a:t>
            </a:r>
            <a:r>
              <a:rPr lang="en-US" dirty="0"/>
              <a:t> box, enter </a:t>
            </a:r>
            <a:r>
              <a:rPr lang="en-US" b="1" dirty="0"/>
              <a:t>0.51”</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Width</a:t>
            </a:r>
            <a:r>
              <a:rPr lang="en-US" dirty="0"/>
              <a:t> box, enter </a:t>
            </a:r>
            <a:r>
              <a:rPr lang="en-US" b="1" dirty="0"/>
              <a:t>0.51”.</a:t>
            </a:r>
          </a:p>
          <a:p>
            <a:pPr marL="685800" lvl="1" indent="-228600" eaLnBrk="1" fontAlgn="auto" hangingPunct="1">
              <a:spcBef>
                <a:spcPts val="0"/>
              </a:spcBef>
              <a:spcAft>
                <a:spcPts val="0"/>
              </a:spcAft>
              <a:buFont typeface="Arial" pitchFamily="34" charset="0"/>
              <a:buChar char="•"/>
              <a:defRPr/>
            </a:pPr>
            <a:r>
              <a:rPr lang="en-US" dirty="0"/>
              <a:t>In the </a:t>
            </a:r>
            <a:r>
              <a:rPr lang="en-US" b="1" dirty="0"/>
              <a:t>Rotation</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r>
              <a:rPr lang="en-US" dirty="0"/>
              <a:t>To reproduce the additional stars on this slide, do the following:</a:t>
            </a:r>
          </a:p>
          <a:p>
            <a:pPr marL="228600" indent="-228600" eaLnBrk="1" fontAlgn="auto" hangingPunct="1">
              <a:spcBef>
                <a:spcPts val="0"/>
              </a:spcBef>
              <a:spcAft>
                <a:spcPts val="0"/>
              </a:spcAft>
              <a:buFont typeface="+mj-lt"/>
              <a:buAutoNum type="arabicPeriod"/>
              <a:defRPr/>
            </a:pPr>
            <a:r>
              <a:rPr lang="en-US" dirty="0"/>
              <a:t>On the slide, select the star, and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a:t>
            </a:r>
          </a:p>
          <a:p>
            <a:pPr marL="228600" indent="-228600" eaLnBrk="1" fontAlgn="auto" hangingPunct="1">
              <a:spcBef>
                <a:spcPts val="0"/>
              </a:spcBef>
              <a:spcAft>
                <a:spcPts val="0"/>
              </a:spcAft>
              <a:buFont typeface="+mj-lt"/>
              <a:buAutoNum type="arabicPeriod"/>
              <a:defRPr/>
            </a:pPr>
            <a:r>
              <a:rPr lang="en-US" dirty="0"/>
              <a:t>On the slide, position the second stars so it slightly overlap an edge of a letter in the text box.</a:t>
            </a:r>
          </a:p>
          <a:p>
            <a:pPr marL="228600" indent="-228600" eaLnBrk="1" fontAlgn="auto" hangingPunct="1">
              <a:spcBef>
                <a:spcPts val="0"/>
              </a:spcBef>
              <a:spcAft>
                <a:spcPts val="0"/>
              </a:spcAft>
              <a:buFont typeface="+mj-lt"/>
              <a:buAutoNum type="arabicPeriod"/>
              <a:defRPr/>
            </a:pPr>
            <a:r>
              <a:rPr lang="en-US" dirty="0"/>
              <a:t>Change the size of the star in the </a:t>
            </a:r>
            <a:r>
              <a:rPr lang="en-US" b="1" dirty="0"/>
              <a:t>Drawing Tools</a:t>
            </a:r>
            <a:r>
              <a:rPr lang="en-US" dirty="0"/>
              <a:t>, on the </a:t>
            </a:r>
            <a:r>
              <a:rPr lang="en-US" b="1" dirty="0"/>
              <a:t>Format</a:t>
            </a:r>
            <a:r>
              <a:rPr lang="en-US" dirty="0"/>
              <a:t> tab, in the </a:t>
            </a:r>
            <a:r>
              <a:rPr lang="en-US" b="1" dirty="0"/>
              <a:t>Size</a:t>
            </a:r>
            <a:r>
              <a:rPr lang="en-US" dirty="0"/>
              <a:t> group.</a:t>
            </a:r>
          </a:p>
          <a:p>
            <a:pPr marL="228600" indent="-228600" eaLnBrk="1" fontAlgn="auto" hangingPunct="1">
              <a:spcBef>
                <a:spcPts val="0"/>
              </a:spcBef>
              <a:spcAft>
                <a:spcPts val="0"/>
              </a:spcAft>
              <a:buFont typeface="+mj-lt"/>
              <a:buAutoNum type="arabicPeriod"/>
              <a:defRPr/>
            </a:pPr>
            <a:r>
              <a:rPr lang="en-US" dirty="0"/>
              <a:t>Repeat steps 1-3 until you have a total of five stars.</a:t>
            </a:r>
          </a:p>
          <a:p>
            <a:pPr marL="228600" indent="-228600" eaLnBrk="1" fontAlgn="auto" hangingPunct="1">
              <a:spcBef>
                <a:spcPts val="0"/>
              </a:spcBef>
              <a:spcAft>
                <a:spcPts val="0"/>
              </a:spcAft>
              <a:buFont typeface="+mj-lt"/>
              <a:buAutoNum type="arabicPeriod"/>
              <a:defRPr/>
            </a:pPr>
            <a:endParaRPr lang="en-US" dirty="0"/>
          </a:p>
          <a:p>
            <a:pPr marL="228600" indent="-228600" eaLnBrk="1" fontAlgn="auto" hangingPunct="1">
              <a:spcBef>
                <a:spcPts val="0"/>
              </a:spcBef>
              <a:spcAft>
                <a:spcPts val="0"/>
              </a:spcAft>
              <a:buFont typeface="+mj-lt"/>
              <a:buNone/>
              <a:defRPr/>
            </a:pPr>
            <a:endParaRPr lang="en-US" dirty="0"/>
          </a:p>
          <a:p>
            <a:pPr marL="228600" indent="-228600" eaLnBrk="1" fontAlgn="auto" hangingPunct="1">
              <a:spcBef>
                <a:spcPts val="0"/>
              </a:spcBef>
              <a:spcAft>
                <a:spcPts val="0"/>
              </a:spcAft>
              <a:buFont typeface="+mj-lt"/>
              <a:buNone/>
              <a:defRPr/>
            </a:pPr>
            <a:r>
              <a:rPr lang="en-US" dirty="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a:t>On the slide, select the first star from the left.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 Animation</a:t>
            </a:r>
            <a:r>
              <a:rPr lang="en-US" dirty="0"/>
              <a:t>, and then under </a:t>
            </a:r>
            <a:r>
              <a:rPr lang="en-US" b="1" dirty="0"/>
              <a:t>Entrance</a:t>
            </a:r>
            <a:r>
              <a:rPr lang="en-US" dirty="0"/>
              <a:t> click </a:t>
            </a:r>
            <a:r>
              <a:rPr lang="en-US" b="1" dirty="0"/>
              <a:t>Grow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0.50</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Advanced Animation </a:t>
            </a:r>
            <a:r>
              <a:rPr lang="en-US" dirty="0"/>
              <a:t>group, click </a:t>
            </a:r>
            <a:r>
              <a:rPr lang="en-US" b="1" dirty="0"/>
              <a:t>Add Animation, </a:t>
            </a:r>
            <a:r>
              <a:rPr lang="en-US" dirty="0"/>
              <a:t>and then under </a:t>
            </a:r>
            <a:r>
              <a:rPr lang="en-US" b="1" dirty="0"/>
              <a:t>Exit</a:t>
            </a:r>
            <a:r>
              <a:rPr lang="en-US" dirty="0"/>
              <a:t> click </a:t>
            </a:r>
            <a:r>
              <a:rPr lang="en-US" b="1" dirty="0"/>
              <a:t>Shrink &amp; Turn</a:t>
            </a:r>
            <a:r>
              <a:rPr lang="en-US" dirty="0"/>
              <a:t>.</a:t>
            </a:r>
          </a:p>
          <a:p>
            <a:pPr marL="228600" indent="-228600" eaLnBrk="1" fontAlgn="auto" hangingPunct="1">
              <a:spcBef>
                <a:spcPts val="0"/>
              </a:spcBef>
              <a:spcAft>
                <a:spcPts val="0"/>
              </a:spcAft>
              <a:buFont typeface="+mj-lt"/>
              <a:buAutoNum type="arabicPeriod"/>
              <a:defRPr/>
            </a:pPr>
            <a:r>
              <a:rPr lang="en-US" dirty="0"/>
              <a:t>Also on the </a:t>
            </a:r>
            <a:r>
              <a:rPr lang="en-US" b="1" dirty="0"/>
              <a:t>Animations</a:t>
            </a:r>
            <a:r>
              <a:rPr lang="en-US" dirty="0"/>
              <a:t> tab, in the </a:t>
            </a:r>
            <a:r>
              <a:rPr lang="en-US" b="1" dirty="0"/>
              <a:t>Timing</a:t>
            </a:r>
            <a:r>
              <a:rPr lang="en-US" dirty="0"/>
              <a:t> group,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Start</a:t>
            </a:r>
            <a:r>
              <a:rPr lang="en-US" dirty="0"/>
              <a:t> list, select </a:t>
            </a:r>
            <a:r>
              <a:rPr lang="en-US" b="1" dirty="0"/>
              <a:t>With Previous</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Delay</a:t>
            </a:r>
            <a:r>
              <a:rPr lang="en-US" dirty="0"/>
              <a:t> box, enter </a:t>
            </a:r>
            <a:r>
              <a:rPr lang="en-US" b="1" dirty="0"/>
              <a:t>0.7</a:t>
            </a:r>
            <a:r>
              <a:rPr lang="en-US" dirty="0"/>
              <a:t>.</a:t>
            </a:r>
          </a:p>
          <a:p>
            <a:pPr marL="685800" lvl="1" indent="-228600" eaLnBrk="1" fontAlgn="auto" hangingPunct="1">
              <a:spcBef>
                <a:spcPts val="0"/>
              </a:spcBef>
              <a:spcAft>
                <a:spcPts val="0"/>
              </a:spcAft>
              <a:buFont typeface="Arial" pitchFamily="34" charset="0"/>
              <a:buChar char="•"/>
              <a:defRPr/>
            </a:pPr>
            <a:r>
              <a:rPr lang="en-US" dirty="0"/>
              <a:t>In the </a:t>
            </a:r>
            <a:r>
              <a:rPr lang="en-US" b="1" dirty="0"/>
              <a:t>Duration</a:t>
            </a:r>
            <a:r>
              <a:rPr lang="en-US" dirty="0"/>
              <a:t> box, enter </a:t>
            </a:r>
            <a:r>
              <a:rPr lang="en-US" b="1" dirty="0"/>
              <a:t>0.5</a:t>
            </a:r>
            <a:r>
              <a:rPr lang="en-US" dirty="0"/>
              <a:t>.</a:t>
            </a:r>
          </a:p>
          <a:p>
            <a:pPr marL="228600" indent="-228600" eaLnBrk="1" fontAlgn="auto" hangingPunct="1">
              <a:spcBef>
                <a:spcPts val="0"/>
              </a:spcBef>
              <a:spcAft>
                <a:spcPts val="0"/>
              </a:spcAft>
              <a:buFont typeface="+mj-lt"/>
              <a:buAutoNum type="arabicPeriod"/>
              <a:defRPr/>
            </a:pPr>
            <a:r>
              <a:rPr lang="en-US" dirty="0"/>
              <a:t>With the first star selected on the slide, on the </a:t>
            </a:r>
            <a:r>
              <a:rPr lang="en-US" b="1" dirty="0"/>
              <a:t>Animations</a:t>
            </a:r>
            <a:r>
              <a:rPr lang="en-US" dirty="0"/>
              <a:t> tab, in the </a:t>
            </a:r>
            <a:r>
              <a:rPr lang="en-US" b="1" dirty="0"/>
              <a:t>Advanced Animation </a:t>
            </a:r>
            <a:r>
              <a:rPr lang="en-US" dirty="0"/>
              <a:t>group, double-click </a:t>
            </a:r>
            <a:r>
              <a:rPr lang="en-US" b="1" dirty="0"/>
              <a:t>Animation Painter</a:t>
            </a:r>
            <a:r>
              <a:rPr lang="en-US" dirty="0"/>
              <a:t>.</a:t>
            </a:r>
          </a:p>
          <a:p>
            <a:pPr marL="228600" indent="-228600" eaLnBrk="1" fontAlgn="auto" hangingPunct="1">
              <a:spcBef>
                <a:spcPts val="0"/>
              </a:spcBef>
              <a:spcAft>
                <a:spcPts val="0"/>
              </a:spcAft>
              <a:buFont typeface="+mj-lt"/>
              <a:buAutoNum type="arabicPeriod"/>
              <a:defRPr/>
            </a:pPr>
            <a:r>
              <a:rPr lang="en-US" dirty="0"/>
              <a:t>On the slide, click the other four stars with the brush cursor in order from left to right. Click </a:t>
            </a:r>
            <a:r>
              <a:rPr lang="en-US" b="1" dirty="0"/>
              <a:t>Animation</a:t>
            </a:r>
            <a:r>
              <a:rPr lang="en-US" dirty="0"/>
              <a:t> </a:t>
            </a:r>
            <a:r>
              <a:rPr lang="en-US" b="1" dirty="0"/>
              <a:t>Painter</a:t>
            </a:r>
            <a:r>
              <a:rPr lang="en-US" dirty="0"/>
              <a:t> to return the cursor to normal.</a:t>
            </a:r>
          </a:p>
          <a:p>
            <a:pPr marL="228600" indent="-228600" eaLnBrk="1" fontAlgn="auto" hangingPunct="1">
              <a:spcBef>
                <a:spcPts val="0"/>
              </a:spcBef>
              <a:spcAft>
                <a:spcPts val="0"/>
              </a:spcAft>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Animation Pane</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 Pane</a:t>
            </a:r>
            <a:r>
              <a:rPr lang="en-US" dirty="0"/>
              <a:t>, select the third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0.2</a:t>
            </a:r>
            <a:r>
              <a:rPr lang="en-US" dirty="0"/>
              <a:t>. </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fourth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fifth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sixth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1.1</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seventh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0.8</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eighth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1.4</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ninth animation in the list (grow &amp; turn entrance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0.9</a:t>
            </a:r>
            <a:r>
              <a:rPr lang="en-US" dirty="0"/>
              <a:t>.</a:t>
            </a:r>
          </a:p>
          <a:p>
            <a:pPr marL="228600" indent="-228600" eaLnBrk="1" fontAlgn="auto" hangingPunct="1">
              <a:spcBef>
                <a:spcPts val="0"/>
              </a:spcBef>
              <a:spcAft>
                <a:spcPts val="0"/>
              </a:spcAft>
              <a:buFont typeface="+mj-lt"/>
              <a:buAutoNum type="arabicPeriod"/>
              <a:defRPr/>
            </a:pPr>
            <a:r>
              <a:rPr lang="en-US" dirty="0"/>
              <a:t>In the </a:t>
            </a:r>
            <a:r>
              <a:rPr lang="en-US" b="1" dirty="0"/>
              <a:t>Animation</a:t>
            </a:r>
            <a:r>
              <a:rPr lang="en-US" dirty="0"/>
              <a:t> </a:t>
            </a:r>
            <a:r>
              <a:rPr lang="en-US" b="1" dirty="0"/>
              <a:t>Pane</a:t>
            </a:r>
            <a:r>
              <a:rPr lang="en-US" dirty="0"/>
              <a:t>, select the tenth animation in the list (shrink &amp; turn exit effect). On the </a:t>
            </a:r>
            <a:r>
              <a:rPr lang="en-US" b="1" dirty="0"/>
              <a:t>Animations</a:t>
            </a:r>
            <a:r>
              <a:rPr lang="en-US" dirty="0"/>
              <a:t> tab, in the </a:t>
            </a:r>
            <a:r>
              <a:rPr lang="en-US" b="1" dirty="0"/>
              <a:t>Timing</a:t>
            </a:r>
            <a:r>
              <a:rPr lang="en-US" dirty="0"/>
              <a:t> group, in the </a:t>
            </a:r>
            <a:r>
              <a:rPr lang="en-US" b="1" dirty="0"/>
              <a:t>Delay</a:t>
            </a:r>
            <a:r>
              <a:rPr lang="en-US" dirty="0"/>
              <a:t> box enter </a:t>
            </a:r>
            <a:r>
              <a:rPr lang="en-US" b="1" dirty="0"/>
              <a:t>1.5</a:t>
            </a:r>
            <a:r>
              <a:rPr lang="en-US" dirty="0"/>
              <a:t>.</a:t>
            </a:r>
          </a:p>
          <a:p>
            <a:pPr marL="228600" indent="-228600" eaLnBrk="1" fontAlgn="auto" hangingPunct="1">
              <a:spcBef>
                <a:spcPts val="0"/>
              </a:spcBef>
              <a:spcAft>
                <a:spcPts val="0"/>
              </a:spcAft>
              <a:buFont typeface="+mj-lt"/>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85800" lvl="1" indent="-228600" eaLnBrk="1" fontAlgn="auto" hangingPunct="1">
              <a:spcBef>
                <a:spcPts val="0"/>
              </a:spcBef>
              <a:spcAft>
                <a:spcPts val="0"/>
              </a:spcAft>
              <a:buFont typeface="Arial" pitchFamily="34" charset="0"/>
              <a:buChar char="•"/>
              <a:defRPr/>
            </a:pPr>
            <a:r>
              <a:rPr lang="en-US" dirty="0"/>
              <a:t>In the </a:t>
            </a:r>
            <a:r>
              <a:rPr lang="en-US" b="1" dirty="0"/>
              <a:t>Type</a:t>
            </a:r>
            <a:r>
              <a:rPr lang="en-US" dirty="0"/>
              <a:t> list, select </a:t>
            </a:r>
            <a:r>
              <a:rPr lang="en-US" b="1" dirty="0"/>
              <a:t>Radial</a:t>
            </a:r>
            <a:r>
              <a:rPr lang="en-US" dirty="0"/>
              <a:t>.</a:t>
            </a:r>
          </a:p>
          <a:p>
            <a:pPr marL="685800" lvl="1" indent="-228600" eaLnBrk="1" fontAlgn="auto" hangingPunct="1">
              <a:spcBef>
                <a:spcPts val="0"/>
              </a:spcBef>
              <a:spcAft>
                <a:spcPts val="0"/>
              </a:spcAft>
              <a:buFont typeface="Arial" pitchFamily="34" charset="0"/>
              <a:buChar char="•"/>
              <a:defRP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28600" indent="-228600" eaLnBrk="1" fontAlgn="auto" hangingPunct="1">
              <a:spcBef>
                <a:spcPts val="0"/>
              </a:spcBef>
              <a:spcAft>
                <a:spcPts val="0"/>
              </a:spcAft>
              <a:buFont typeface="+mj-lt"/>
              <a:buAutoNum type="arabicPeriod"/>
              <a:defRPr/>
            </a:pPr>
            <a:r>
              <a:rPr lang="en-US" dirty="0"/>
              <a:t>Also under </a:t>
            </a:r>
            <a:r>
              <a:rPr lang="en-US" b="1" dirty="0"/>
              <a:t>Gradient stops</a:t>
            </a:r>
            <a:r>
              <a:rPr lang="en-US" dirty="0"/>
              <a:t>, customize the gradient stops that you added as follows:</a:t>
            </a:r>
          </a:p>
          <a:p>
            <a:pPr marL="685800" lvl="1" indent="-228600" eaLnBrk="1" fontAlgn="auto" hangingPunct="1">
              <a:spcBef>
                <a:spcPts val="0"/>
              </a:spcBef>
              <a:spcAft>
                <a:spcPts val="0"/>
              </a:spcAft>
              <a:buFont typeface="Arial" pitchFamily="34" charset="0"/>
              <a:buChar char="•"/>
              <a:defRPr/>
            </a:pPr>
            <a:r>
              <a:rPr lang="en-US" dirty="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Lighter 35% </a:t>
            </a:r>
            <a:r>
              <a:rPr lang="en-US" dirty="0">
                <a:solidFill>
                  <a:schemeClr val="accent6"/>
                </a:solidFill>
              </a:rPr>
              <a:t>(third row, second option from the left). </a:t>
            </a:r>
            <a:endParaRPr lang="en-US" b="1" dirty="0"/>
          </a:p>
          <a:p>
            <a:pPr marL="685800" lvl="1" indent="-228600" eaLnBrk="1" fontAlgn="auto" hangingPunct="1">
              <a:spcBef>
                <a:spcPts val="0"/>
              </a:spcBef>
              <a:spcAft>
                <a:spcPts val="0"/>
              </a:spcAft>
              <a:buFont typeface="Arial" pitchFamily="34" charset="0"/>
              <a:buChar char="•"/>
              <a:defRPr/>
            </a:pPr>
            <a:r>
              <a:rPr lang="en-US" dirty="0"/>
              <a:t>Select the last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43000" lvl="2" indent="-228600" eaLnBrk="1" fontAlgn="auto" hangingPunct="1">
              <a:spcBef>
                <a:spcPts val="0"/>
              </a:spcBef>
              <a:spcAft>
                <a:spcPts val="0"/>
              </a:spcAft>
              <a:buFont typeface="Arial" pitchFamily="34" charset="0"/>
              <a:buChar char="•"/>
              <a:defRP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solidFill>
                  <a:schemeClr val="accent6"/>
                </a:solidFill>
              </a:rPr>
              <a:t>Black, Text 1 </a:t>
            </a:r>
            <a:r>
              <a:rPr lang="en-US" dirty="0">
                <a:solidFill>
                  <a:schemeClr val="accent6"/>
                </a:solidFill>
              </a:rPr>
              <a:t>(first row, second option from the left). </a:t>
            </a:r>
            <a:endParaRPr lang="en-US" b="1" dirty="0"/>
          </a:p>
        </p:txBody>
      </p:sp>
      <p:sp>
        <p:nvSpPr>
          <p:cNvPr id="57347"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414656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134340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108154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404791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24294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295691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239257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328913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20146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46990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E30DC-1EE7-484E-B7EC-148971944E9E}" type="datetimeFigureOut">
              <a:rPr lang="en-GB" smtClean="0"/>
              <a:t>24/06/2021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24A5FBF-C2F4-44DF-AFA1-D4FD55973FFC}" type="slidenum">
              <a:rPr lang="en-GB" smtClean="0"/>
              <a:t>‹#›</a:t>
            </a:fld>
            <a:endParaRPr lang="en-GB" dirty="0"/>
          </a:p>
        </p:txBody>
      </p:sp>
    </p:spTree>
    <p:extLst>
      <p:ext uri="{BB962C8B-B14F-4D97-AF65-F5344CB8AC3E}">
        <p14:creationId xmlns:p14="http://schemas.microsoft.com/office/powerpoint/2010/main" val="428888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0000"/>
            </a:gs>
            <a:gs pos="22000">
              <a:srgbClr val="FF0000"/>
            </a:gs>
            <a:gs pos="9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E30DC-1EE7-484E-B7EC-148971944E9E}" type="datetimeFigureOut">
              <a:rPr lang="en-GB" smtClean="0"/>
              <a:t>24/06/2021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A5FBF-C2F4-44DF-AFA1-D4FD55973FFC}" type="slidenum">
              <a:rPr lang="en-GB" smtClean="0"/>
              <a:t>‹#›</a:t>
            </a:fld>
            <a:endParaRPr lang="en-GB" dirty="0"/>
          </a:p>
        </p:txBody>
      </p:sp>
    </p:spTree>
    <p:extLst>
      <p:ext uri="{BB962C8B-B14F-4D97-AF65-F5344CB8AC3E}">
        <p14:creationId xmlns:p14="http://schemas.microsoft.com/office/powerpoint/2010/main" val="1936571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51.jfif"/><Relationship Id="rId7"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p:cNvGrpSpPr/>
          <p:nvPr/>
        </p:nvGrpSpPr>
        <p:grpSpPr>
          <a:xfrm>
            <a:off x="899593" y="1019758"/>
            <a:ext cx="7776988" cy="4752528"/>
            <a:chOff x="890752" y="1813035"/>
            <a:chExt cx="7362497" cy="3231931"/>
          </a:xfrm>
          <a:scene3d>
            <a:camera prst="perspectiveRight"/>
            <a:lightRig rig="threePt" dir="t"/>
          </a:scene3d>
        </p:grpSpPr>
        <p:sp>
          <p:nvSpPr>
            <p:cNvPr id="7" name="Rounded Rectangle 6"/>
            <p:cNvSpPr/>
            <p:nvPr/>
          </p:nvSpPr>
          <p:spPr>
            <a:xfrm>
              <a:off x="1044802" y="1992332"/>
              <a:ext cx="7014066" cy="2849464"/>
            </a:xfrm>
            <a:prstGeom prst="roundRect">
              <a:avLst>
                <a:gd name="adj" fmla="val 8310"/>
              </a:avLst>
            </a:pr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Medium" pitchFamily="34" charset="0"/>
              </a:endParaRPr>
            </a:p>
          </p:txBody>
        </p:sp>
        <p:cxnSp>
          <p:nvCxnSpPr>
            <p:cNvPr id="19" name="Straight Connector 18"/>
            <p:cNvCxnSpPr/>
            <p:nvPr/>
          </p:nvCxnSpPr>
          <p:spPr>
            <a:xfrm>
              <a:off x="1034231" y="2280722"/>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90752" y="1813035"/>
              <a:ext cx="7362497" cy="3231931"/>
            </a:xfrm>
            <a:prstGeom prst="roundRect">
              <a:avLst>
                <a:gd name="adj" fmla="val 8932"/>
              </a:avLst>
            </a:prstGeom>
            <a:noFill/>
            <a:ln w="127000" cap="rnd" cmpd="sng">
              <a:solidFill>
                <a:schemeClr val="bg1"/>
              </a:solidFill>
              <a:prstDash val="sysDot"/>
            </a:ln>
            <a:effectLst>
              <a:glow rad="1397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4" name="Straight Connector 53"/>
            <p:cNvCxnSpPr/>
            <p:nvPr/>
          </p:nvCxnSpPr>
          <p:spPr>
            <a:xfrm>
              <a:off x="1034231" y="2603600"/>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34231" y="2924188"/>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34231" y="3245921"/>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34231" y="3567654"/>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34231" y="3889387"/>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034231" y="4211120"/>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34231" y="4532853"/>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064967" y="2003100"/>
              <a:ext cx="7014066" cy="2849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5300"/>
                </a:lnSpc>
                <a:spcBef>
                  <a:spcPts val="0"/>
                </a:spcBef>
                <a:spcAft>
                  <a:spcPts val="0"/>
                </a:spcAft>
                <a:defRPr/>
              </a:pP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chemeClr val="tx1"/>
                    </a:gs>
                  </a:gsLst>
                  <a:lin ang="5400000"/>
                </a:gradFill>
                <a:effectLst>
                  <a:outerShdw blurRad="63500" sx="102000" sy="102000" algn="ctr" rotWithShape="0">
                    <a:prstClr val="black">
                      <a:alpha val="40000"/>
                    </a:prstClr>
                  </a:outerShdw>
                </a:effectLst>
                <a:latin typeface="SassoonCRInfant" panose="02010503020300020003" pitchFamily="2" charset="0"/>
              </a:endParaRPr>
            </a:p>
            <a:p>
              <a:pPr algn="ctr" fontAlgn="auto">
                <a:lnSpc>
                  <a:spcPts val="5300"/>
                </a:lnSpc>
                <a:spcBef>
                  <a:spcPts val="0"/>
                </a:spcBef>
                <a:spcAft>
                  <a:spcPts val="0"/>
                </a:spcAft>
                <a:defRPr/>
              </a:pP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chemeClr val="tx1"/>
                    </a:gs>
                  </a:gsLst>
                  <a:lin ang="5400000"/>
                </a:gradFill>
                <a:effectLst>
                  <a:outerShdw blurRad="63500" sx="102000" sy="102000" algn="ctr" rotWithShape="0">
                    <a:prstClr val="black">
                      <a:alpha val="40000"/>
                    </a:prstClr>
                  </a:outerShdw>
                </a:effectLst>
                <a:latin typeface="SassoonCRInfant" panose="02010503020300020003" pitchFamily="2" charset="0"/>
              </a:endParaRPr>
            </a:p>
            <a:p>
              <a:pPr algn="ctr" fontAlgn="auto">
                <a:lnSpc>
                  <a:spcPts val="5300"/>
                </a:lnSpc>
                <a:spcBef>
                  <a:spcPts val="0"/>
                </a:spcBef>
                <a:spcAft>
                  <a:spcPts val="0"/>
                </a:spcAft>
                <a:defRPr/>
              </a:pP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chemeClr val="tx1"/>
                    </a:gs>
                  </a:gsLst>
                  <a:lin ang="5400000"/>
                </a:gradFill>
                <a:effectLst>
                  <a:outerShdw blurRad="63500" sx="102000" sy="102000" algn="ctr" rotWithShape="0">
                    <a:prstClr val="black">
                      <a:alpha val="40000"/>
                    </a:prstClr>
                  </a:outerShdw>
                </a:effectLst>
                <a:latin typeface="SassoonCRInfant" panose="02010503020300020003" pitchFamily="2" charset="0"/>
              </a:endParaRPr>
            </a:p>
            <a:p>
              <a:pPr algn="ctr" fontAlgn="auto">
                <a:lnSpc>
                  <a:spcPts val="5300"/>
                </a:lnSpc>
                <a:spcBef>
                  <a:spcPts val="0"/>
                </a:spcBef>
                <a:spcAft>
                  <a:spcPts val="0"/>
                </a:spcAft>
                <a:defRPr/>
              </a:pPr>
              <a:r>
                <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chemeClr val="tx1"/>
                      </a:gs>
                    </a:gsLst>
                    <a:lin ang="5400000"/>
                  </a:gradFill>
                  <a:effectLst>
                    <a:outerShdw blurRad="63500" sx="102000" sy="102000" algn="ctr" rotWithShape="0">
                      <a:prstClr val="black">
                        <a:alpha val="40000"/>
                      </a:prstClr>
                    </a:outerShdw>
                  </a:effectLst>
                  <a:latin typeface="SassoonCRInfant" panose="02010503020300020003" pitchFamily="2" charset="0"/>
                </a:rPr>
                <a:t>St. Joseph’s</a:t>
              </a:r>
              <a:r>
                <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SassoonCRInfant" panose="02010503020300020003" pitchFamily="2" charset="0"/>
                </a:rPr>
                <a:t> P.S</a:t>
              </a:r>
            </a:p>
            <a:p>
              <a:pPr algn="ctr" fontAlgn="auto">
                <a:lnSpc>
                  <a:spcPts val="5300"/>
                </a:lnSpc>
                <a:spcBef>
                  <a:spcPts val="0"/>
                </a:spcBef>
                <a:spcAft>
                  <a:spcPts val="0"/>
                </a:spcAft>
                <a:defRPr/>
              </a:pPr>
              <a:r>
                <a:rPr lang="en-US" sz="50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SassoonCRInfant" panose="02010503020300020003" pitchFamily="2" charset="0"/>
                </a:rPr>
                <a:t>Achievements Assembly </a:t>
              </a: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SassoonCRInfant" panose="02010503020300020003" pitchFamily="2" charset="0"/>
              </a:endParaRPr>
            </a:p>
            <a:p>
              <a:pPr algn="ctr" fontAlgn="auto">
                <a:lnSpc>
                  <a:spcPts val="5300"/>
                </a:lnSpc>
                <a:spcBef>
                  <a:spcPts val="0"/>
                </a:spcBef>
                <a:spcAft>
                  <a:spcPts val="0"/>
                </a:spcAft>
                <a:defRPr/>
              </a:pPr>
              <a:r>
                <a:rPr lang="en-US" sz="5400"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SassoonCRInfant" panose="02010503020300020003" pitchFamily="2" charset="0"/>
                </a:rPr>
                <a:t>2021</a:t>
              </a:r>
              <a:endParaRPr lang="en-US" sz="54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SassoonCRInfant" panose="02010503020300020003" pitchFamily="2" charset="0"/>
              </a:endParaRPr>
            </a:p>
            <a:p>
              <a:pPr algn="ctr" fontAlgn="auto">
                <a:lnSpc>
                  <a:spcPts val="5300"/>
                </a:lnSpc>
                <a:spcBef>
                  <a:spcPts val="0"/>
                </a:spcBef>
                <a:spcAft>
                  <a:spcPts val="0"/>
                </a:spcAft>
                <a:defRPr/>
              </a:pP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chemeClr val="tx1"/>
                    </a:gs>
                  </a:gsLst>
                  <a:lin ang="5400000"/>
                </a:gradFill>
                <a:effectLst>
                  <a:outerShdw blurRad="63500" sx="102000" sy="102000" algn="ctr" rotWithShape="0">
                    <a:prstClr val="black">
                      <a:alpha val="40000"/>
                    </a:prstClr>
                  </a:outerShdw>
                </a:effectLst>
                <a:latin typeface="SassoonCRInfant" panose="02010503020300020003" pitchFamily="2" charset="0"/>
              </a:endParaRPr>
            </a:p>
          </p:txBody>
        </p:sp>
      </p:gr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92332"/>
            <a:ext cx="914400" cy="1058545"/>
          </a:xfrm>
          <a:prstGeom prst="rect">
            <a:avLst/>
          </a:prstGeom>
          <a:noFill/>
          <a:ln>
            <a:noFill/>
          </a:ln>
          <a:scene3d>
            <a:camera prst="perspectiveRight"/>
            <a:lightRig rig="threePt" dir="t"/>
          </a:scene3d>
        </p:spPr>
      </p:pic>
    </p:spTree>
    <p:extLst>
      <p:ext uri="{BB962C8B-B14F-4D97-AF65-F5344CB8AC3E}">
        <p14:creationId xmlns:p14="http://schemas.microsoft.com/office/powerpoint/2010/main" val="3825695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Court of the Royal Burgh of Linlithgow Deacons Shield Runner Up</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509686" y="5795619"/>
            <a:ext cx="6480720" cy="88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Eric Drainey</a:t>
            </a:r>
            <a:endParaRPr lang="en-GB" sz="3200" dirty="0">
              <a:solidFill>
                <a:schemeClr val="tx1"/>
              </a:solidFill>
              <a:latin typeface="Comic Sans MS" panose="030F0702030302020204" pitchFamily="66"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339" y="2936811"/>
            <a:ext cx="2725413" cy="219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9382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3139321"/>
          </a:xfrm>
          <a:prstGeom prst="rect">
            <a:avLst/>
          </a:prstGeom>
          <a:noFill/>
        </p:spPr>
        <p:txBody>
          <a:bodyPr wrap="square" lIns="91440" tIns="45720" rIns="91440" bIns="45720">
            <a:spAutoFit/>
          </a:bodyPr>
          <a:lstStyle/>
          <a:p>
            <a:pPr algn="ctr"/>
            <a:r>
              <a:rPr lang="en-US" sz="66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West Lothian </a:t>
            </a:r>
            <a:r>
              <a:rPr lang="en-US" sz="6600" b="1" cap="none" spc="0" dirty="0" err="1"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Sumdog</a:t>
            </a:r>
            <a:r>
              <a:rPr lang="en-US" sz="66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Competition Winner</a:t>
            </a:r>
            <a:endPar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5733256"/>
            <a:ext cx="6480720" cy="88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Julia Hamilton</a:t>
            </a:r>
            <a:endParaRPr lang="en-GB" sz="3200" dirty="0">
              <a:solidFill>
                <a:schemeClr val="tx1"/>
              </a:solidFill>
              <a:latin typeface="Comic Sans MS" panose="030F0702030302020204" pitchFamily="66"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114" y="3074901"/>
            <a:ext cx="2644721" cy="24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22605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1200329"/>
          </a:xfrm>
          <a:prstGeom prst="rect">
            <a:avLst/>
          </a:prstGeom>
          <a:noFill/>
        </p:spPr>
        <p:txBody>
          <a:bodyPr wrap="square" lIns="91440" tIns="45720" rIns="91440" bIns="45720">
            <a:spAutoFit/>
          </a:bodyPr>
          <a:lstStyle/>
          <a:p>
            <a:pPr algn="ctr"/>
            <a:r>
              <a:rPr lang="en-US" sz="72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Digital Leaders</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5085184"/>
            <a:ext cx="6480720" cy="13124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chemeClr val="tx1"/>
              </a:solidFill>
              <a:latin typeface="Comic Sans MS" panose="030F0702030302020204" pitchFamily="66" charset="0"/>
            </a:endParaRPr>
          </a:p>
          <a:p>
            <a:pPr algn="ctr"/>
            <a:r>
              <a:rPr lang="en-GB" sz="3200" dirty="0" smtClean="0">
                <a:solidFill>
                  <a:schemeClr val="tx1"/>
                </a:solidFill>
                <a:latin typeface="Comic Sans MS" panose="030F0702030302020204" pitchFamily="66" charset="0"/>
              </a:rPr>
              <a:t>Rocco </a:t>
            </a:r>
            <a:r>
              <a:rPr lang="en-GB" sz="3200" dirty="0" err="1" smtClean="0">
                <a:solidFill>
                  <a:schemeClr val="tx1"/>
                </a:solidFill>
                <a:latin typeface="Comic Sans MS" panose="030F0702030302020204" pitchFamily="66" charset="0"/>
              </a:rPr>
              <a:t>Torimo</a:t>
            </a:r>
            <a:r>
              <a:rPr lang="en-GB" sz="3200" dirty="0" smtClean="0">
                <a:solidFill>
                  <a:schemeClr val="tx1"/>
                </a:solidFill>
                <a:latin typeface="Comic Sans MS" panose="030F0702030302020204" pitchFamily="66" charset="0"/>
              </a:rPr>
              <a:t>, Connell MacKinnon, Arlo Topping.</a:t>
            </a:r>
            <a:endParaRPr lang="en-GB" sz="3200" dirty="0">
              <a:solidFill>
                <a:schemeClr val="tx1"/>
              </a:solidFill>
              <a:latin typeface="Comic Sans MS" panose="030F0702030302020204" pitchFamily="66" charset="0"/>
            </a:endParaRPr>
          </a:p>
        </p:txBody>
      </p:sp>
      <p:pic>
        <p:nvPicPr>
          <p:cNvPr id="1026" name="Picture 2" descr="DIGITAL LEADER SCHOOL BADGES SHIELD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7086" y="2214990"/>
            <a:ext cx="3089827" cy="309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25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1200329"/>
          </a:xfrm>
          <a:prstGeom prst="rect">
            <a:avLst/>
          </a:prstGeom>
          <a:noFill/>
        </p:spPr>
        <p:txBody>
          <a:bodyPr wrap="square" lIns="91440" tIns="45720" rIns="91440" bIns="45720">
            <a:spAutoFit/>
          </a:bodyPr>
          <a:lstStyle/>
          <a:p>
            <a:pPr algn="ctr"/>
            <a:r>
              <a:rPr lang="en-US" sz="72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Saint Joseph’s Got Talent</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pic>
        <p:nvPicPr>
          <p:cNvPr id="3074" name="Picture 2" descr="Free Talent Show Cliparts, Download Free Talent Show Cliparts png images,  Free ClipArts on Clip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909" y="3070317"/>
            <a:ext cx="48768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640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2123658"/>
          </a:xfrm>
          <a:prstGeom prst="rect">
            <a:avLst/>
          </a:prstGeom>
          <a:noFill/>
        </p:spPr>
        <p:txBody>
          <a:bodyPr wrap="square" lIns="91440" tIns="45720" rIns="91440" bIns="45720">
            <a:spAutoFit/>
          </a:bodyPr>
          <a:lstStyle/>
          <a:p>
            <a:pPr algn="ctr"/>
            <a:r>
              <a:rPr lang="en-US" sz="66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Saint Joseph’s Got Talent</a:t>
            </a:r>
            <a:endPar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6013852"/>
            <a:ext cx="6480720" cy="6555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The Finalists</a:t>
            </a:r>
          </a:p>
        </p:txBody>
      </p:sp>
      <p:pic>
        <p:nvPicPr>
          <p:cNvPr id="4098"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89" y="2142818"/>
            <a:ext cx="2536222" cy="379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675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1938992"/>
          </a:xfrm>
          <a:prstGeom prst="rect">
            <a:avLst/>
          </a:prstGeom>
          <a:noFill/>
        </p:spPr>
        <p:txBody>
          <a:bodyPr wrap="square" lIns="91440" tIns="45720" rIns="91440" bIns="45720">
            <a:spAutoFit/>
          </a:bodyPr>
          <a:lstStyle/>
          <a:p>
            <a:pPr algn="ctr"/>
            <a:r>
              <a:rPr lang="en-US" sz="60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Saint Joseph’s Got Talent</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5157192"/>
            <a:ext cx="648072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Third Place</a:t>
            </a:r>
          </a:p>
          <a:p>
            <a:pPr algn="ctr"/>
            <a:r>
              <a:rPr lang="en-GB" sz="3200" dirty="0" smtClean="0">
                <a:solidFill>
                  <a:schemeClr val="tx1"/>
                </a:solidFill>
                <a:latin typeface="Comic Sans MS" panose="030F0702030302020204" pitchFamily="66" charset="0"/>
              </a:rPr>
              <a:t>Lucas – Magic Act</a:t>
            </a:r>
          </a:p>
          <a:p>
            <a:pPr algn="ctr"/>
            <a:r>
              <a:rPr lang="en-GB" sz="3200" dirty="0" smtClean="0">
                <a:solidFill>
                  <a:schemeClr val="tx1"/>
                </a:solidFill>
                <a:latin typeface="Comic Sans MS" panose="030F0702030302020204" pitchFamily="66" charset="0"/>
              </a:rPr>
              <a:t>Ciara - Dancing</a:t>
            </a:r>
            <a:endParaRPr lang="en-GB" sz="3200" dirty="0" smtClean="0">
              <a:solidFill>
                <a:schemeClr val="tx1"/>
              </a:solidFill>
              <a:latin typeface="Comic Sans MS" panose="030F0702030302020204" pitchFamily="66"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464" y="1905000"/>
            <a:ext cx="2286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895" y="1905000"/>
            <a:ext cx="2286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3458151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1938992"/>
          </a:xfrm>
          <a:prstGeom prst="rect">
            <a:avLst/>
          </a:prstGeom>
          <a:noFill/>
        </p:spPr>
        <p:txBody>
          <a:bodyPr wrap="square" lIns="91440" tIns="45720" rIns="91440" bIns="45720">
            <a:spAutoFit/>
          </a:bodyPr>
          <a:lstStyle/>
          <a:p>
            <a:pPr algn="ctr"/>
            <a:r>
              <a:rPr lang="en-US" sz="60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Saint Joseph’s Got Talent</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5157192"/>
            <a:ext cx="648072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Second Place</a:t>
            </a:r>
          </a:p>
          <a:p>
            <a:pPr algn="ctr"/>
            <a:r>
              <a:rPr lang="en-GB" sz="3200" dirty="0" smtClean="0">
                <a:solidFill>
                  <a:schemeClr val="tx1"/>
                </a:solidFill>
                <a:latin typeface="Comic Sans MS" panose="030F0702030302020204" pitchFamily="66" charset="0"/>
              </a:rPr>
              <a:t>Kyla – Comedy Act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800" y="1990176"/>
            <a:ext cx="2286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2203828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0" y="51184"/>
            <a:ext cx="8906532" cy="1938992"/>
          </a:xfrm>
          <a:prstGeom prst="rect">
            <a:avLst/>
          </a:prstGeom>
          <a:noFill/>
        </p:spPr>
        <p:txBody>
          <a:bodyPr wrap="square" lIns="91440" tIns="45720" rIns="91440" bIns="45720">
            <a:spAutoFit/>
          </a:bodyPr>
          <a:lstStyle/>
          <a:p>
            <a:pPr algn="ctr"/>
            <a:r>
              <a:rPr lang="en-US" sz="60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Saint Joseph’s Got Talent</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480535" y="5157192"/>
            <a:ext cx="648072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First Place</a:t>
            </a:r>
          </a:p>
          <a:p>
            <a:pPr algn="ctr"/>
            <a:r>
              <a:rPr lang="en-GB" sz="3200" dirty="0" smtClean="0">
                <a:solidFill>
                  <a:schemeClr val="tx1"/>
                </a:solidFill>
                <a:latin typeface="Comic Sans MS" panose="030F0702030302020204" pitchFamily="66" charset="0"/>
              </a:rPr>
              <a:t>Ruby – ‘This is Me’ on the piano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68" y="1990176"/>
            <a:ext cx="2286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2064305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2522389" y="1234775"/>
            <a:ext cx="4556055" cy="1446550"/>
          </a:xfrm>
          <a:prstGeom prst="rect">
            <a:avLst/>
          </a:prstGeom>
          <a:noFill/>
        </p:spPr>
        <p:txBody>
          <a:bodyPr wrap="none" lIns="91440" tIns="45720" rIns="91440" bIns="45720">
            <a:spAutoFit/>
          </a:bodyPr>
          <a:lstStyle/>
          <a:p>
            <a:pPr algn="ctr"/>
            <a:r>
              <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p:txBody>
      </p:sp>
      <p:pic>
        <p:nvPicPr>
          <p:cNvPr id="2050" name="Picture 2" descr="Image result for gold troph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721" y="2677829"/>
            <a:ext cx="1781175"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130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885476" y="0"/>
            <a:ext cx="5820824" cy="2369880"/>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a:p>
            <a:pPr algn="ct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703710" y="1473772"/>
            <a:ext cx="8249197" cy="52379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smtClean="0">
              <a:solidFill>
                <a:schemeClr val="tx1"/>
              </a:solidFill>
              <a:latin typeface="Comic Sans MS" panose="030F0702030302020204" pitchFamily="66" charset="0"/>
            </a:endParaRPr>
          </a:p>
          <a:p>
            <a:pPr algn="ctr"/>
            <a:endParaRPr lang="en-GB" sz="2000" dirty="0">
              <a:solidFill>
                <a:schemeClr val="tx1"/>
              </a:solidFill>
              <a:latin typeface="Comic Sans MS" panose="030F0702030302020204" pitchFamily="66" charset="0"/>
            </a:endParaRPr>
          </a:p>
          <a:p>
            <a:pPr algn="ctr"/>
            <a:endParaRPr lang="en-GB" sz="2000" dirty="0" smtClean="0">
              <a:solidFill>
                <a:schemeClr val="tx1"/>
              </a:solidFill>
              <a:latin typeface="Comic Sans MS" panose="030F0702030302020204" pitchFamily="66" charset="0"/>
            </a:endParaRPr>
          </a:p>
          <a:p>
            <a:pPr algn="ctr"/>
            <a:endParaRPr lang="en-GB" sz="2000" dirty="0" smtClean="0">
              <a:solidFill>
                <a:schemeClr val="tx1"/>
              </a:solidFill>
              <a:latin typeface="Comic Sans MS" panose="030F0702030302020204" pitchFamily="66" charset="0"/>
            </a:endParaRPr>
          </a:p>
          <a:p>
            <a:pPr algn="ctr"/>
            <a:r>
              <a:rPr lang="en-GB" sz="3600" b="1" dirty="0" smtClean="0">
                <a:solidFill>
                  <a:schemeClr val="tx1"/>
                </a:solidFill>
                <a:latin typeface="Comic Sans MS" panose="030F0702030302020204" pitchFamily="66" charset="0"/>
              </a:rPr>
              <a:t>P2/1</a:t>
            </a:r>
            <a:endParaRPr lang="en-GB" sz="3600" b="1" dirty="0" smtClean="0">
              <a:solidFill>
                <a:schemeClr val="tx1"/>
              </a:solidFill>
              <a:latin typeface="Comic Sans MS" panose="030F0702030302020204" pitchFamily="66" charset="0"/>
            </a:endParaRPr>
          </a:p>
          <a:p>
            <a:r>
              <a:rPr lang="en-GB" sz="2400" dirty="0" smtClean="0">
                <a:solidFill>
                  <a:schemeClr val="tx1"/>
                </a:solidFill>
                <a:latin typeface="Comic Sans MS" panose="030F0702030302020204" pitchFamily="66" charset="0"/>
              </a:rPr>
              <a:t>Alexander Adam– Piano</a:t>
            </a:r>
          </a:p>
          <a:p>
            <a:r>
              <a:rPr lang="en-GB" sz="2400" dirty="0" smtClean="0">
                <a:solidFill>
                  <a:schemeClr val="tx1"/>
                </a:solidFill>
                <a:latin typeface="Comic Sans MS" panose="030F0702030302020204" pitchFamily="66" charset="0"/>
              </a:rPr>
              <a:t>Kaiden Michell – Football Trophy</a:t>
            </a:r>
          </a:p>
          <a:p>
            <a:r>
              <a:rPr lang="en-GB" sz="2400" dirty="0" smtClean="0">
                <a:solidFill>
                  <a:schemeClr val="tx1"/>
                </a:solidFill>
                <a:latin typeface="Comic Sans MS" panose="030F0702030302020204" pitchFamily="66" charset="0"/>
              </a:rPr>
              <a:t>Dani Norton – Ice skating Competition</a:t>
            </a:r>
          </a:p>
          <a:p>
            <a:r>
              <a:rPr lang="en-GB" sz="2400" dirty="0" smtClean="0">
                <a:solidFill>
                  <a:schemeClr val="tx1"/>
                </a:solidFill>
                <a:latin typeface="Comic Sans MS" panose="030F0702030302020204" pitchFamily="66" charset="0"/>
              </a:rPr>
              <a:t>Christopher Melwin </a:t>
            </a:r>
            <a:r>
              <a:rPr lang="en-GB" sz="2400" dirty="0">
                <a:solidFill>
                  <a:schemeClr val="tx1"/>
                </a:solidFill>
                <a:latin typeface="Comic Sans MS" panose="030F0702030302020204" pitchFamily="66" charset="0"/>
              </a:rPr>
              <a:t>- trophy for </a:t>
            </a:r>
            <a:r>
              <a:rPr lang="en-GB" sz="2400" dirty="0" smtClean="0">
                <a:solidFill>
                  <a:schemeClr val="tx1"/>
                </a:solidFill>
                <a:latin typeface="Comic Sans MS" panose="030F0702030302020204" pitchFamily="66" charset="0"/>
              </a:rPr>
              <a:t>Rugby</a:t>
            </a:r>
          </a:p>
          <a:p>
            <a:r>
              <a:rPr lang="en-GB" sz="2400" dirty="0" smtClean="0">
                <a:solidFill>
                  <a:schemeClr val="tx1"/>
                </a:solidFill>
                <a:latin typeface="Comic Sans MS" panose="030F0702030302020204" pitchFamily="66" charset="0"/>
              </a:rPr>
              <a:t>Hazel McFarland </a:t>
            </a:r>
            <a:r>
              <a:rPr lang="en-GB" sz="2400" dirty="0">
                <a:solidFill>
                  <a:schemeClr val="tx1"/>
                </a:solidFill>
                <a:latin typeface="Comic Sans MS" panose="030F0702030302020204" pitchFamily="66" charset="0"/>
              </a:rPr>
              <a:t>- </a:t>
            </a:r>
            <a:r>
              <a:rPr lang="en-GB" sz="2400" dirty="0" smtClean="0">
                <a:solidFill>
                  <a:schemeClr val="tx1"/>
                </a:solidFill>
                <a:latin typeface="Comic Sans MS" panose="030F0702030302020204" pitchFamily="66" charset="0"/>
              </a:rPr>
              <a:t>Up </a:t>
            </a:r>
            <a:r>
              <a:rPr lang="en-GB" sz="2400" dirty="0">
                <a:solidFill>
                  <a:schemeClr val="tx1"/>
                </a:solidFill>
                <a:latin typeface="Comic Sans MS" panose="030F0702030302020204" pitchFamily="66" charset="0"/>
              </a:rPr>
              <a:t>a level in </a:t>
            </a:r>
            <a:r>
              <a:rPr lang="en-GB" sz="2400" dirty="0" smtClean="0">
                <a:solidFill>
                  <a:schemeClr val="tx1"/>
                </a:solidFill>
                <a:latin typeface="Comic Sans MS" panose="030F0702030302020204" pitchFamily="66" charset="0"/>
              </a:rPr>
              <a:t>gymnastics</a:t>
            </a:r>
          </a:p>
          <a:p>
            <a:pPr fontAlgn="base"/>
            <a:r>
              <a:rPr lang="en-GB" sz="2400" dirty="0">
                <a:solidFill>
                  <a:schemeClr val="tx1"/>
                </a:solidFill>
                <a:latin typeface="Comic Sans MS" panose="030F0702030302020204" pitchFamily="66" charset="0"/>
              </a:rPr>
              <a:t>Bailey - learned to do a cartwheel in gymnastics</a:t>
            </a:r>
          </a:p>
          <a:p>
            <a:pPr fontAlgn="base"/>
            <a:r>
              <a:rPr lang="en-GB" sz="2400" dirty="0" smtClean="0">
                <a:solidFill>
                  <a:schemeClr val="tx1"/>
                </a:solidFill>
                <a:latin typeface="Comic Sans MS" panose="030F0702030302020204" pitchFamily="66" charset="0"/>
              </a:rPr>
              <a:t>Quinn </a:t>
            </a:r>
            <a:r>
              <a:rPr lang="en-GB" sz="2400" dirty="0">
                <a:solidFill>
                  <a:schemeClr val="tx1"/>
                </a:solidFill>
                <a:latin typeface="Comic Sans MS" panose="030F0702030302020204" pitchFamily="66" charset="0"/>
              </a:rPr>
              <a:t>- </a:t>
            </a:r>
            <a:r>
              <a:rPr lang="en-GB" sz="2400" dirty="0" smtClean="0">
                <a:solidFill>
                  <a:schemeClr val="tx1"/>
                </a:solidFill>
                <a:latin typeface="Comic Sans MS" panose="030F0702030302020204" pitchFamily="66" charset="0"/>
              </a:rPr>
              <a:t>up </a:t>
            </a:r>
            <a:r>
              <a:rPr lang="en-GB" sz="2400" dirty="0">
                <a:solidFill>
                  <a:schemeClr val="tx1"/>
                </a:solidFill>
                <a:latin typeface="Comic Sans MS" panose="030F0702030302020204" pitchFamily="66" charset="0"/>
              </a:rPr>
              <a:t>a level at swimming (level 2)</a:t>
            </a:r>
          </a:p>
          <a:p>
            <a:pPr fontAlgn="base"/>
            <a:r>
              <a:rPr lang="en-GB" sz="2400" dirty="0" err="1" smtClean="0">
                <a:solidFill>
                  <a:schemeClr val="tx1"/>
                </a:solidFill>
                <a:latin typeface="Comic Sans MS" panose="030F0702030302020204" pitchFamily="66" charset="0"/>
              </a:rPr>
              <a:t>Conall</a:t>
            </a:r>
            <a:r>
              <a:rPr lang="en-GB" sz="2400" dirty="0" smtClean="0">
                <a:solidFill>
                  <a:schemeClr val="tx1"/>
                </a:solidFill>
                <a:latin typeface="Comic Sans MS" panose="030F0702030302020204" pitchFamily="66" charset="0"/>
              </a:rPr>
              <a:t> </a:t>
            </a:r>
            <a:r>
              <a:rPr lang="en-GB" sz="2400" dirty="0">
                <a:solidFill>
                  <a:schemeClr val="tx1"/>
                </a:solidFill>
                <a:latin typeface="Comic Sans MS" panose="030F0702030302020204" pitchFamily="66" charset="0"/>
              </a:rPr>
              <a:t>- learned to do a flip on the trampoline.</a:t>
            </a:r>
          </a:p>
          <a:p>
            <a:pPr fontAlgn="base"/>
            <a:r>
              <a:rPr lang="en-GB" sz="2400" dirty="0" smtClean="0">
                <a:solidFill>
                  <a:schemeClr val="tx1"/>
                </a:solidFill>
                <a:latin typeface="Comic Sans MS" panose="030F0702030302020204" pitchFamily="66" charset="0"/>
              </a:rPr>
              <a:t>Emily has </a:t>
            </a:r>
            <a:r>
              <a:rPr lang="en-GB" sz="2400" dirty="0">
                <a:solidFill>
                  <a:schemeClr val="tx1"/>
                </a:solidFill>
                <a:latin typeface="Comic Sans MS" panose="030F0702030302020204" pitchFamily="66" charset="0"/>
              </a:rPr>
              <a:t>moved </a:t>
            </a:r>
            <a:r>
              <a:rPr lang="en-GB" sz="2400" dirty="0" smtClean="0">
                <a:solidFill>
                  <a:schemeClr val="tx1"/>
                </a:solidFill>
                <a:latin typeface="Comic Sans MS" panose="030F0702030302020204" pitchFamily="66" charset="0"/>
              </a:rPr>
              <a:t>to </a:t>
            </a:r>
            <a:r>
              <a:rPr lang="en-GB" sz="2400" dirty="0">
                <a:solidFill>
                  <a:schemeClr val="tx1"/>
                </a:solidFill>
                <a:latin typeface="Comic Sans MS" panose="030F0702030302020204" pitchFamily="66" charset="0"/>
              </a:rPr>
              <a:t>the higher </a:t>
            </a:r>
            <a:r>
              <a:rPr lang="en-GB" sz="2400" dirty="0" smtClean="0">
                <a:solidFill>
                  <a:schemeClr val="tx1"/>
                </a:solidFill>
                <a:latin typeface="Comic Sans MS" panose="030F0702030302020204" pitchFamily="66" charset="0"/>
              </a:rPr>
              <a:t>class in gymnastics</a:t>
            </a:r>
            <a:endParaRPr lang="en-GB" sz="2400" dirty="0">
              <a:solidFill>
                <a:schemeClr val="tx1"/>
              </a:solidFill>
              <a:latin typeface="Comic Sans MS" panose="030F0702030302020204" pitchFamily="66" charset="0"/>
            </a:endParaRPr>
          </a:p>
          <a:p>
            <a:pPr fontAlgn="base"/>
            <a:r>
              <a:rPr lang="en-GB" sz="2400" dirty="0">
                <a:solidFill>
                  <a:schemeClr val="tx1"/>
                </a:solidFill>
                <a:latin typeface="Comic Sans MS" panose="030F0702030302020204" pitchFamily="66" charset="0"/>
              </a:rPr>
              <a:t>Emily </a:t>
            </a:r>
            <a:r>
              <a:rPr lang="en-GB" sz="2400" dirty="0" smtClean="0">
                <a:solidFill>
                  <a:schemeClr val="tx1"/>
                </a:solidFill>
                <a:latin typeface="Comic Sans MS" panose="030F0702030302020204" pitchFamily="66" charset="0"/>
              </a:rPr>
              <a:t>- can </a:t>
            </a:r>
            <a:r>
              <a:rPr lang="en-GB" sz="2400" dirty="0">
                <a:solidFill>
                  <a:schemeClr val="tx1"/>
                </a:solidFill>
                <a:latin typeface="Comic Sans MS" panose="030F0702030302020204" pitchFamily="66" charset="0"/>
              </a:rPr>
              <a:t>now read me a bedtime story! </a:t>
            </a:r>
            <a:endParaRPr lang="en-GB" sz="2400" dirty="0" smtClean="0">
              <a:solidFill>
                <a:schemeClr val="tx1"/>
              </a:solidFill>
              <a:latin typeface="Comic Sans MS" panose="030F0702030302020204" pitchFamily="66" charset="0"/>
            </a:endParaRPr>
          </a:p>
          <a:p>
            <a:pPr fontAlgn="base"/>
            <a:r>
              <a:rPr lang="en-GB" sz="2400" dirty="0" smtClean="0">
                <a:solidFill>
                  <a:schemeClr val="tx1"/>
                </a:solidFill>
                <a:latin typeface="Comic Sans MS" panose="030F0702030302020204" pitchFamily="66" charset="0"/>
              </a:rPr>
              <a:t>Jay – learned to do a summersault on the trampoline</a:t>
            </a:r>
          </a:p>
          <a:p>
            <a:pPr fontAlgn="base"/>
            <a:r>
              <a:rPr lang="en-GB" sz="2400" dirty="0" smtClean="0">
                <a:solidFill>
                  <a:schemeClr val="tx1"/>
                </a:solidFill>
                <a:latin typeface="Comic Sans MS" panose="030F0702030302020204" pitchFamily="66" charset="0"/>
              </a:rPr>
              <a:t>Kristian – has earned 6 badges in Beavers.</a:t>
            </a:r>
            <a:endParaRPr lang="en-GB" sz="2400" dirty="0">
              <a:solidFill>
                <a:schemeClr val="tx1"/>
              </a:solidFill>
              <a:latin typeface="Comic Sans MS" panose="030F0702030302020204" pitchFamily="66" charset="0"/>
            </a:endParaRPr>
          </a:p>
          <a:p>
            <a:pPr algn="ctr"/>
            <a:r>
              <a:rPr lang="en-GB" sz="2800" dirty="0">
                <a:solidFill>
                  <a:schemeClr val="tx1"/>
                </a:solidFill>
                <a:latin typeface="Comic Sans MS" panose="030F0702030302020204" pitchFamily="66" charset="0"/>
              </a:rPr>
              <a:t> </a:t>
            </a:r>
          </a:p>
          <a:p>
            <a:pPr algn="ctr"/>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52" y="332656"/>
            <a:ext cx="1008112" cy="104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6583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775402" y="1234775"/>
            <a:ext cx="8050025"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100 % Attendance</a:t>
            </a:r>
          </a:p>
        </p:txBody>
      </p:sp>
      <p:pic>
        <p:nvPicPr>
          <p:cNvPr id="1026" name="Picture 2" descr="Image result for register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784" y="2808070"/>
            <a:ext cx="2784404" cy="299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839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596934" y="0"/>
            <a:ext cx="6397905" cy="2462213"/>
          </a:xfrm>
          <a:prstGeom prst="rect">
            <a:avLst/>
          </a:prstGeom>
          <a:noFill/>
        </p:spPr>
        <p:txBody>
          <a:bodyPr wrap="none" lIns="91440" tIns="45720" rIns="91440" bIns="45720">
            <a:spAutoFit/>
          </a:bodyPr>
          <a:lstStyle/>
          <a:p>
            <a:pPr algn="ct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a:p>
            <a:pPr algn="ct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280153" y="1359384"/>
            <a:ext cx="8640960" cy="50733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omic Sans MS" panose="030F0702030302020204" pitchFamily="66" charset="0"/>
            </a:endParaRPr>
          </a:p>
          <a:p>
            <a:pPr algn="ctr"/>
            <a:endParaRPr lang="en-GB" sz="2000" dirty="0" smtClean="0">
              <a:solidFill>
                <a:schemeClr val="tx1"/>
              </a:solidFill>
              <a:latin typeface="Comic Sans MS" panose="030F0702030302020204" pitchFamily="66" charset="0"/>
            </a:endParaRPr>
          </a:p>
          <a:p>
            <a:pPr algn="ctr"/>
            <a:endParaRPr lang="en-GB" sz="3600" b="1" dirty="0" smtClean="0">
              <a:solidFill>
                <a:schemeClr val="tx1"/>
              </a:solidFill>
              <a:latin typeface="Comic Sans MS" panose="030F0702030302020204" pitchFamily="66" charset="0"/>
            </a:endParaRPr>
          </a:p>
          <a:p>
            <a:pPr algn="ctr"/>
            <a:r>
              <a:rPr lang="en-GB" sz="3600" b="1" dirty="0" smtClean="0">
                <a:solidFill>
                  <a:schemeClr val="tx1"/>
                </a:solidFill>
                <a:latin typeface="Comic Sans MS" panose="030F0702030302020204" pitchFamily="66" charset="0"/>
              </a:rPr>
              <a:t>P3/2</a:t>
            </a:r>
            <a:endParaRPr lang="en-GB" sz="3600" b="1" dirty="0" smtClean="0">
              <a:solidFill>
                <a:schemeClr val="tx1"/>
              </a:solidFill>
              <a:latin typeface="Comic Sans MS" panose="030F0702030302020204" pitchFamily="66" charset="0"/>
            </a:endParaRPr>
          </a:p>
          <a:p>
            <a:r>
              <a:rPr lang="en-GB" sz="2800" dirty="0" smtClean="0">
                <a:solidFill>
                  <a:schemeClr val="tx1"/>
                </a:solidFill>
                <a:latin typeface="Comic Sans MS" panose="030F0702030302020204" pitchFamily="66" charset="0"/>
              </a:rPr>
              <a:t>Max </a:t>
            </a:r>
            <a:r>
              <a:rPr lang="en-GB" sz="2800" dirty="0">
                <a:solidFill>
                  <a:schemeClr val="tx1"/>
                </a:solidFill>
                <a:latin typeface="Comic Sans MS" panose="030F0702030302020204" pitchFamily="66" charset="0"/>
              </a:rPr>
              <a:t>– piano</a:t>
            </a:r>
          </a:p>
          <a:p>
            <a:r>
              <a:rPr lang="en-GB" sz="2800" dirty="0">
                <a:solidFill>
                  <a:schemeClr val="tx1"/>
                </a:solidFill>
                <a:latin typeface="Comic Sans MS" panose="030F0702030302020204" pitchFamily="66" charset="0"/>
              </a:rPr>
              <a:t>Max - Tae Kwon Do</a:t>
            </a:r>
          </a:p>
          <a:p>
            <a:r>
              <a:rPr lang="en-GB" sz="2800" dirty="0">
                <a:solidFill>
                  <a:schemeClr val="tx1"/>
                </a:solidFill>
                <a:latin typeface="Comic Sans MS" panose="030F0702030302020204" pitchFamily="66" charset="0"/>
              </a:rPr>
              <a:t>Rena - Moved up to the next gymnastics class</a:t>
            </a:r>
            <a:br>
              <a:rPr lang="en-GB" sz="2800" dirty="0">
                <a:solidFill>
                  <a:schemeClr val="tx1"/>
                </a:solidFill>
                <a:latin typeface="Comic Sans MS" panose="030F0702030302020204" pitchFamily="66" charset="0"/>
              </a:rPr>
            </a:br>
            <a:r>
              <a:rPr lang="en-GB" sz="2800" dirty="0" smtClean="0">
                <a:solidFill>
                  <a:schemeClr val="tx1"/>
                </a:solidFill>
                <a:latin typeface="Comic Sans MS" panose="030F0702030302020204" pitchFamily="66" charset="0"/>
              </a:rPr>
              <a:t>Rena - </a:t>
            </a:r>
            <a:r>
              <a:rPr lang="en-GB" sz="2800" dirty="0">
                <a:solidFill>
                  <a:schemeClr val="tx1"/>
                </a:solidFill>
                <a:latin typeface="Comic Sans MS" panose="030F0702030302020204" pitchFamily="66" charset="0"/>
              </a:rPr>
              <a:t>Starting preparing for ballet exams</a:t>
            </a:r>
          </a:p>
          <a:p>
            <a:r>
              <a:rPr lang="en-GB" sz="2800" dirty="0">
                <a:solidFill>
                  <a:schemeClr val="tx1"/>
                </a:solidFill>
                <a:latin typeface="Comic Sans MS" panose="030F0702030302020204" pitchFamily="66" charset="0"/>
              </a:rPr>
              <a:t>Zac Meek – Rotary Club poster competition</a:t>
            </a:r>
          </a:p>
          <a:p>
            <a:pPr fontAlgn="base"/>
            <a:r>
              <a:rPr lang="en-GB" sz="2800" dirty="0">
                <a:solidFill>
                  <a:schemeClr val="tx1"/>
                </a:solidFill>
                <a:latin typeface="Comic Sans MS" panose="030F0702030302020204" pitchFamily="66" charset="0"/>
              </a:rPr>
              <a:t>Victoria - </a:t>
            </a:r>
            <a:r>
              <a:rPr lang="en-GB" sz="2800" dirty="0" smtClean="0">
                <a:solidFill>
                  <a:schemeClr val="tx1"/>
                </a:solidFill>
                <a:latin typeface="Comic Sans MS" panose="030F0702030302020204" pitchFamily="66" charset="0"/>
              </a:rPr>
              <a:t>Pre-primary </a:t>
            </a:r>
            <a:r>
              <a:rPr lang="en-GB" sz="2800" dirty="0">
                <a:solidFill>
                  <a:schemeClr val="tx1"/>
                </a:solidFill>
                <a:latin typeface="Comic Sans MS" panose="030F0702030302020204" pitchFamily="66" charset="0"/>
              </a:rPr>
              <a:t>grade at ballet this term. </a:t>
            </a:r>
          </a:p>
          <a:p>
            <a:r>
              <a:rPr lang="en-GB" sz="2800" dirty="0" smtClean="0">
                <a:solidFill>
                  <a:schemeClr val="tx1"/>
                </a:solidFill>
                <a:latin typeface="Comic Sans MS" panose="030F0702030302020204" pitchFamily="66" charset="0"/>
              </a:rPr>
              <a:t>Grace McIntyre- has been moved </a:t>
            </a:r>
            <a:r>
              <a:rPr lang="en-GB" sz="2800" dirty="0">
                <a:solidFill>
                  <a:schemeClr val="tx1"/>
                </a:solidFill>
                <a:latin typeface="Comic Sans MS" panose="030F0702030302020204" pitchFamily="66" charset="0"/>
              </a:rPr>
              <a:t>up to the seniors </a:t>
            </a:r>
            <a:r>
              <a:rPr lang="en-GB" sz="2800" dirty="0" smtClean="0">
                <a:solidFill>
                  <a:schemeClr val="tx1"/>
                </a:solidFill>
                <a:latin typeface="Comic Sans MS" panose="030F0702030302020204" pitchFamily="66" charset="0"/>
              </a:rPr>
              <a:t>class</a:t>
            </a:r>
            <a:r>
              <a:rPr lang="en-GB" sz="2800" dirty="0">
                <a:solidFill>
                  <a:schemeClr val="tx1"/>
                </a:solidFill>
                <a:latin typeface="Comic Sans MS" panose="030F0702030302020204" pitchFamily="66" charset="0"/>
              </a:rPr>
              <a:t> </a:t>
            </a:r>
            <a:r>
              <a:rPr lang="en-GB" sz="2800" dirty="0" smtClean="0">
                <a:solidFill>
                  <a:schemeClr val="tx1"/>
                </a:solidFill>
                <a:latin typeface="Comic Sans MS" panose="030F0702030302020204" pitchFamily="66" charset="0"/>
              </a:rPr>
              <a:t>in ballet.</a:t>
            </a:r>
            <a:r>
              <a:rPr lang="en-GB" sz="2800" dirty="0">
                <a:solidFill>
                  <a:schemeClr val="tx1"/>
                </a:solidFill>
                <a:latin typeface="Comic Sans MS" panose="030F0702030302020204" pitchFamily="66" charset="0"/>
              </a:rPr>
              <a:t> </a:t>
            </a:r>
          </a:p>
          <a:p>
            <a:pPr algn="ctr"/>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9942"/>
            <a:ext cx="1008112" cy="104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6949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885475" y="0"/>
            <a:ext cx="5820824"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a:t>
            </a:r>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Gold</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251521" y="1162698"/>
            <a:ext cx="8640960" cy="50733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smtClean="0">
              <a:solidFill>
                <a:schemeClr val="tx1"/>
              </a:solidFill>
              <a:latin typeface="Comic Sans MS" panose="030F0702030302020204" pitchFamily="66" charset="0"/>
            </a:endParaRPr>
          </a:p>
          <a:p>
            <a:pPr algn="ctr"/>
            <a:endParaRPr lang="en-GB" sz="2000" dirty="0">
              <a:solidFill>
                <a:schemeClr val="tx1"/>
              </a:solidFill>
              <a:latin typeface="Comic Sans MS" panose="030F0702030302020204" pitchFamily="66" charset="0"/>
            </a:endParaRPr>
          </a:p>
          <a:p>
            <a:pPr algn="ctr"/>
            <a:endParaRPr lang="en-GB" sz="2000" dirty="0" smtClean="0">
              <a:solidFill>
                <a:schemeClr val="tx1"/>
              </a:solidFill>
              <a:latin typeface="Comic Sans MS" panose="030F0702030302020204" pitchFamily="66" charset="0"/>
            </a:endParaRPr>
          </a:p>
          <a:p>
            <a:pPr algn="ctr"/>
            <a:r>
              <a:rPr lang="en-GB" sz="3600" b="1" dirty="0" smtClean="0">
                <a:solidFill>
                  <a:schemeClr val="tx1"/>
                </a:solidFill>
                <a:latin typeface="Comic Sans MS" panose="030F0702030302020204" pitchFamily="66" charset="0"/>
              </a:rPr>
              <a:t>P4/3</a:t>
            </a:r>
          </a:p>
          <a:p>
            <a:r>
              <a:rPr lang="en-GB" sz="2800" dirty="0">
                <a:solidFill>
                  <a:schemeClr val="tx1"/>
                </a:solidFill>
                <a:latin typeface="Comic Sans MS" panose="030F0702030302020204" pitchFamily="66" charset="0"/>
              </a:rPr>
              <a:t>Lily Sharples -1st place in </a:t>
            </a:r>
            <a:r>
              <a:rPr lang="en-GB" sz="2800" dirty="0" smtClean="0">
                <a:solidFill>
                  <a:schemeClr val="tx1"/>
                </a:solidFill>
                <a:latin typeface="Comic Sans MS" panose="030F0702030302020204" pitchFamily="66" charset="0"/>
              </a:rPr>
              <a:t>Highland </a:t>
            </a:r>
            <a:r>
              <a:rPr lang="en-GB" sz="2800" dirty="0">
                <a:solidFill>
                  <a:schemeClr val="tx1"/>
                </a:solidFill>
                <a:latin typeface="Comic Sans MS" panose="030F0702030302020204" pitchFamily="66" charset="0"/>
              </a:rPr>
              <a:t>Competition</a:t>
            </a:r>
          </a:p>
          <a:p>
            <a:r>
              <a:rPr lang="en-GB" sz="2800" dirty="0">
                <a:solidFill>
                  <a:schemeClr val="tx1"/>
                </a:solidFill>
                <a:latin typeface="Comic Sans MS" panose="030F0702030302020204" pitchFamily="66" charset="0"/>
              </a:rPr>
              <a:t>Lily - </a:t>
            </a:r>
            <a:r>
              <a:rPr lang="en-GB" sz="2800" dirty="0" smtClean="0">
                <a:solidFill>
                  <a:schemeClr val="tx1"/>
                </a:solidFill>
                <a:latin typeface="Comic Sans MS" panose="030F0702030302020204" pitchFamily="66" charset="0"/>
              </a:rPr>
              <a:t>Became </a:t>
            </a:r>
            <a:r>
              <a:rPr lang="en-GB" sz="2800" dirty="0">
                <a:solidFill>
                  <a:schemeClr val="tx1"/>
                </a:solidFill>
                <a:latin typeface="Comic Sans MS" panose="030F0702030302020204" pitchFamily="66" charset="0"/>
              </a:rPr>
              <a:t>a Ballet Champion</a:t>
            </a:r>
          </a:p>
          <a:p>
            <a:r>
              <a:rPr lang="en-GB" sz="2800" dirty="0">
                <a:solidFill>
                  <a:schemeClr val="tx1"/>
                </a:solidFill>
                <a:latin typeface="Comic Sans MS" panose="030F0702030302020204" pitchFamily="66" charset="0"/>
              </a:rPr>
              <a:t>Alfie – Drumming </a:t>
            </a:r>
            <a:r>
              <a:rPr lang="en-GB" sz="2800" dirty="0" smtClean="0">
                <a:solidFill>
                  <a:schemeClr val="tx1"/>
                </a:solidFill>
                <a:latin typeface="Comic Sans MS" panose="030F0702030302020204" pitchFamily="66" charset="0"/>
              </a:rPr>
              <a:t>exam</a:t>
            </a:r>
          </a:p>
          <a:p>
            <a:r>
              <a:rPr lang="en-GB" sz="2800" dirty="0" smtClean="0">
                <a:solidFill>
                  <a:schemeClr val="tx1"/>
                </a:solidFill>
                <a:latin typeface="Comic Sans MS" panose="030F0702030302020204" pitchFamily="66" charset="0"/>
              </a:rPr>
              <a:t>Lucy – Dance acrobatics exam</a:t>
            </a:r>
            <a:endParaRPr lang="en-GB" sz="2800" dirty="0">
              <a:solidFill>
                <a:schemeClr val="tx1"/>
              </a:solidFill>
              <a:latin typeface="Comic Sans MS" panose="030F0702030302020204" pitchFamily="66" charset="0"/>
            </a:endParaRPr>
          </a:p>
          <a:p>
            <a:r>
              <a:rPr lang="en-GB" sz="2800" dirty="0">
                <a:solidFill>
                  <a:schemeClr val="tx1"/>
                </a:solidFill>
                <a:latin typeface="Comic Sans MS" panose="030F0702030302020204" pitchFamily="66" charset="0"/>
              </a:rPr>
              <a:t>Olivia – </a:t>
            </a:r>
            <a:r>
              <a:rPr lang="en-GB" sz="2800" dirty="0" smtClean="0">
                <a:solidFill>
                  <a:schemeClr val="tx1"/>
                </a:solidFill>
                <a:latin typeface="Comic Sans MS" panose="030F0702030302020204" pitchFamily="66" charset="0"/>
              </a:rPr>
              <a:t>Ballet exam</a:t>
            </a:r>
            <a:endParaRPr lang="en-GB" sz="2800" dirty="0">
              <a:solidFill>
                <a:schemeClr val="tx1"/>
              </a:solidFill>
              <a:latin typeface="Comic Sans MS" panose="030F0702030302020204" pitchFamily="66" charset="0"/>
            </a:endParaRPr>
          </a:p>
          <a:p>
            <a:r>
              <a:rPr lang="en-GB" sz="2800" dirty="0">
                <a:solidFill>
                  <a:schemeClr val="tx1"/>
                </a:solidFill>
                <a:latin typeface="Comic Sans MS" panose="030F0702030302020204" pitchFamily="66" charset="0"/>
              </a:rPr>
              <a:t>Julia Hamilton – Winner of the West Lothian Sumdog Competition</a:t>
            </a:r>
          </a:p>
          <a:p>
            <a:pPr fontAlgn="base"/>
            <a:r>
              <a:rPr lang="en-GB" sz="2800" dirty="0">
                <a:solidFill>
                  <a:schemeClr val="tx1"/>
                </a:solidFill>
                <a:latin typeface="Comic Sans MS" panose="030F0702030302020204" pitchFamily="66" charset="0"/>
              </a:rPr>
              <a:t>Kyla – Super Cycling </a:t>
            </a:r>
            <a:r>
              <a:rPr lang="en-GB" sz="2800" dirty="0" smtClean="0">
                <a:solidFill>
                  <a:schemeClr val="tx1"/>
                </a:solidFill>
                <a:latin typeface="Comic Sans MS" panose="030F0702030302020204" pitchFamily="66" charset="0"/>
              </a:rPr>
              <a:t>Challenges</a:t>
            </a:r>
          </a:p>
          <a:p>
            <a:pPr fontAlgn="base"/>
            <a:r>
              <a:rPr lang="en-GB" sz="2800" dirty="0" smtClean="0">
                <a:solidFill>
                  <a:schemeClr val="tx1"/>
                </a:solidFill>
                <a:latin typeface="Comic Sans MS" panose="030F0702030302020204" pitchFamily="66" charset="0"/>
              </a:rPr>
              <a:t>Amber – Chief scouts bronze award in Beavers</a:t>
            </a:r>
            <a:endParaRPr lang="en-GB" sz="2800" dirty="0">
              <a:solidFill>
                <a:schemeClr val="tx1"/>
              </a:solidFill>
              <a:latin typeface="Comic Sans MS" panose="030F0702030302020204" pitchFamily="66" charset="0"/>
            </a:endParaRPr>
          </a:p>
          <a:p>
            <a:pPr algn="ctr"/>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04" y="7550"/>
            <a:ext cx="976110" cy="10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579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596935" y="0"/>
            <a:ext cx="6397906" cy="1107996"/>
          </a:xfrm>
          <a:prstGeom prst="rect">
            <a:avLst/>
          </a:prstGeom>
          <a:noFill/>
        </p:spPr>
        <p:txBody>
          <a:bodyPr wrap="none" lIns="91440" tIns="45720" rIns="91440" bIns="45720">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p:txBody>
      </p:sp>
      <p:sp>
        <p:nvSpPr>
          <p:cNvPr id="3" name="Rounded Rectangle 2"/>
          <p:cNvSpPr/>
          <p:nvPr/>
        </p:nvSpPr>
        <p:spPr>
          <a:xfrm>
            <a:off x="523027" y="1638108"/>
            <a:ext cx="8136905" cy="45159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smtClean="0">
              <a:solidFill>
                <a:schemeClr val="tx1"/>
              </a:solidFill>
              <a:latin typeface="Comic Sans MS" panose="030F0702030302020204" pitchFamily="66" charset="0"/>
            </a:endParaRPr>
          </a:p>
          <a:p>
            <a:pPr algn="ctr"/>
            <a:r>
              <a:rPr lang="en-GB" sz="3600" b="1" dirty="0" smtClean="0">
                <a:solidFill>
                  <a:schemeClr val="tx1"/>
                </a:solidFill>
                <a:latin typeface="Comic Sans MS" panose="030F0702030302020204" pitchFamily="66" charset="0"/>
              </a:rPr>
              <a:t>P5/4</a:t>
            </a:r>
          </a:p>
          <a:p>
            <a:r>
              <a:rPr lang="en-GB" sz="2800" dirty="0">
                <a:solidFill>
                  <a:schemeClr val="tx1"/>
                </a:solidFill>
                <a:latin typeface="Comic Sans MS" panose="030F0702030302020204" pitchFamily="66" charset="0"/>
              </a:rPr>
              <a:t>Orla – ballet exam</a:t>
            </a:r>
          </a:p>
          <a:p>
            <a:r>
              <a:rPr lang="en-GB" sz="2800" dirty="0">
                <a:solidFill>
                  <a:schemeClr val="tx1"/>
                </a:solidFill>
                <a:latin typeface="Comic Sans MS" panose="030F0702030302020204" pitchFamily="66" charset="0"/>
              </a:rPr>
              <a:t>Thea – ballet exam</a:t>
            </a:r>
          </a:p>
          <a:p>
            <a:r>
              <a:rPr lang="en-GB" sz="2800" dirty="0">
                <a:solidFill>
                  <a:schemeClr val="tx1"/>
                </a:solidFill>
                <a:latin typeface="Comic Sans MS" panose="030F0702030302020204" pitchFamily="66" charset="0"/>
              </a:rPr>
              <a:t>Sienna – Book 3 for piano</a:t>
            </a:r>
          </a:p>
          <a:p>
            <a:pPr algn="ctr"/>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69" y="0"/>
            <a:ext cx="1217978" cy="125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8114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596935" y="0"/>
            <a:ext cx="6397906" cy="1107996"/>
          </a:xfrm>
          <a:prstGeom prst="rect">
            <a:avLst/>
          </a:prstGeom>
          <a:noFill/>
        </p:spPr>
        <p:txBody>
          <a:bodyPr wrap="none" lIns="91440" tIns="45720" rIns="91440" bIns="45720">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p:txBody>
      </p:sp>
      <p:sp>
        <p:nvSpPr>
          <p:cNvPr id="3" name="Rounded Rectangle 2"/>
          <p:cNvSpPr/>
          <p:nvPr/>
        </p:nvSpPr>
        <p:spPr>
          <a:xfrm>
            <a:off x="433085" y="1644574"/>
            <a:ext cx="8136905" cy="48963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smtClean="0">
              <a:solidFill>
                <a:schemeClr val="tx1"/>
              </a:solidFill>
              <a:latin typeface="Comic Sans MS" panose="030F0702030302020204" pitchFamily="66" charset="0"/>
            </a:endParaRPr>
          </a:p>
          <a:p>
            <a:endParaRPr lang="en-GB" sz="2800" dirty="0" smtClean="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endParaRPr lang="en-GB" sz="2800" dirty="0" smtClean="0">
              <a:solidFill>
                <a:schemeClr val="tx1"/>
              </a:solidFill>
              <a:latin typeface="Comic Sans MS" panose="030F0702030302020204" pitchFamily="66" charset="0"/>
            </a:endParaRPr>
          </a:p>
          <a:p>
            <a:endParaRPr lang="en-GB" sz="2800" dirty="0" smtClean="0">
              <a:solidFill>
                <a:schemeClr val="tx1"/>
              </a:solidFill>
              <a:latin typeface="Comic Sans MS" panose="030F0702030302020204" pitchFamily="66" charset="0"/>
            </a:endParaRPr>
          </a:p>
          <a:p>
            <a:pPr algn="ctr"/>
            <a:r>
              <a:rPr lang="en-GB" sz="2800" b="1" dirty="0" smtClean="0">
                <a:solidFill>
                  <a:schemeClr val="tx1"/>
                </a:solidFill>
                <a:latin typeface="Comic Sans MS" panose="030F0702030302020204" pitchFamily="66" charset="0"/>
              </a:rPr>
              <a:t>P6</a:t>
            </a:r>
          </a:p>
          <a:p>
            <a:r>
              <a:rPr lang="en-GB" sz="2800" dirty="0" smtClean="0">
                <a:solidFill>
                  <a:schemeClr val="tx1"/>
                </a:solidFill>
                <a:latin typeface="Comic Sans MS" panose="030F0702030302020204" pitchFamily="66" charset="0"/>
              </a:rPr>
              <a:t>Bea </a:t>
            </a:r>
            <a:r>
              <a:rPr lang="en-GB" sz="2800" dirty="0">
                <a:solidFill>
                  <a:schemeClr val="tx1"/>
                </a:solidFill>
                <a:latin typeface="Comic Sans MS" panose="030F0702030302020204" pitchFamily="66" charset="0"/>
              </a:rPr>
              <a:t>2</a:t>
            </a:r>
            <a:r>
              <a:rPr lang="en-GB" sz="2800" baseline="30000" dirty="0">
                <a:solidFill>
                  <a:schemeClr val="tx1"/>
                </a:solidFill>
                <a:latin typeface="Comic Sans MS" panose="030F0702030302020204" pitchFamily="66" charset="0"/>
              </a:rPr>
              <a:t>nd</a:t>
            </a:r>
            <a:r>
              <a:rPr lang="en-GB" sz="2800" dirty="0">
                <a:solidFill>
                  <a:schemeClr val="tx1"/>
                </a:solidFill>
                <a:latin typeface="Comic Sans MS" panose="030F0702030302020204" pitchFamily="66" charset="0"/>
              </a:rPr>
              <a:t> Grade in piano</a:t>
            </a:r>
          </a:p>
          <a:p>
            <a:r>
              <a:rPr lang="en-GB" sz="2800" dirty="0">
                <a:solidFill>
                  <a:schemeClr val="tx1"/>
                </a:solidFill>
                <a:latin typeface="Comic Sans MS" panose="030F0702030302020204" pitchFamily="66" charset="0"/>
              </a:rPr>
              <a:t>Bea - 2</a:t>
            </a:r>
            <a:r>
              <a:rPr lang="en-GB" sz="2800" baseline="30000" dirty="0">
                <a:solidFill>
                  <a:schemeClr val="tx1"/>
                </a:solidFill>
                <a:latin typeface="Comic Sans MS" panose="030F0702030302020204" pitchFamily="66" charset="0"/>
              </a:rPr>
              <a:t>nd</a:t>
            </a:r>
            <a:r>
              <a:rPr lang="en-GB" sz="2800" dirty="0">
                <a:solidFill>
                  <a:schemeClr val="tx1"/>
                </a:solidFill>
                <a:latin typeface="Comic Sans MS" panose="030F0702030302020204" pitchFamily="66" charset="0"/>
              </a:rPr>
              <a:t> in Gymnastics Competition</a:t>
            </a:r>
          </a:p>
          <a:p>
            <a:r>
              <a:rPr lang="en-GB" sz="2800" dirty="0">
                <a:solidFill>
                  <a:schemeClr val="tx1"/>
                </a:solidFill>
                <a:latin typeface="Comic Sans MS" panose="030F0702030302020204" pitchFamily="66" charset="0"/>
              </a:rPr>
              <a:t>Bea </a:t>
            </a:r>
            <a:r>
              <a:rPr lang="en-GB" sz="2800" dirty="0" smtClean="0">
                <a:solidFill>
                  <a:schemeClr val="tx1"/>
                </a:solidFill>
                <a:latin typeface="Comic Sans MS" panose="030F0702030302020204" pitchFamily="66" charset="0"/>
              </a:rPr>
              <a:t>– Euro quiz Winner 2021</a:t>
            </a:r>
            <a:endParaRPr lang="en-GB" sz="2800" dirty="0">
              <a:solidFill>
                <a:schemeClr val="tx1"/>
              </a:solidFill>
              <a:latin typeface="Comic Sans MS" panose="030F0702030302020204" pitchFamily="66" charset="0"/>
            </a:endParaRPr>
          </a:p>
          <a:p>
            <a:r>
              <a:rPr lang="en-GB" sz="2800" dirty="0">
                <a:solidFill>
                  <a:schemeClr val="tx1"/>
                </a:solidFill>
                <a:latin typeface="Comic Sans MS" panose="030F0702030302020204" pitchFamily="66" charset="0"/>
              </a:rPr>
              <a:t>Bea </a:t>
            </a:r>
            <a:r>
              <a:rPr lang="en-GB" sz="2800" dirty="0" smtClean="0">
                <a:solidFill>
                  <a:schemeClr val="tx1"/>
                </a:solidFill>
                <a:latin typeface="Comic Sans MS" panose="030F0702030302020204" pitchFamily="66" charset="0"/>
              </a:rPr>
              <a:t>– Passed Harp exam</a:t>
            </a:r>
          </a:p>
          <a:p>
            <a:r>
              <a:rPr lang="en-GB" sz="2800" dirty="0">
                <a:solidFill>
                  <a:schemeClr val="tx1"/>
                </a:solidFill>
                <a:latin typeface="Comic Sans MS" panose="030F0702030302020204" pitchFamily="66" charset="0"/>
              </a:rPr>
              <a:t>Amelia – </a:t>
            </a:r>
            <a:r>
              <a:rPr lang="en-GB" sz="2800" dirty="0" smtClean="0">
                <a:solidFill>
                  <a:schemeClr val="tx1"/>
                </a:solidFill>
                <a:latin typeface="Comic Sans MS" panose="030F0702030302020204" pitchFamily="66" charset="0"/>
              </a:rPr>
              <a:t>Passed Acrobatics exam</a:t>
            </a:r>
          </a:p>
          <a:p>
            <a:r>
              <a:rPr lang="en-GB" sz="2800" dirty="0">
                <a:solidFill>
                  <a:schemeClr val="tx1"/>
                </a:solidFill>
                <a:latin typeface="Comic Sans MS" panose="030F0702030302020204" pitchFamily="66" charset="0"/>
              </a:rPr>
              <a:t>Eric </a:t>
            </a:r>
            <a:r>
              <a:rPr lang="en-GB" sz="2800" dirty="0" smtClean="0">
                <a:solidFill>
                  <a:schemeClr val="tx1"/>
                </a:solidFill>
                <a:latin typeface="Comic Sans MS" panose="030F0702030302020204" pitchFamily="66" charset="0"/>
              </a:rPr>
              <a:t>–Euro quiz Winner 2021</a:t>
            </a:r>
          </a:p>
          <a:p>
            <a:r>
              <a:rPr lang="en-GB" sz="2800" dirty="0" smtClean="0">
                <a:solidFill>
                  <a:schemeClr val="tx1"/>
                </a:solidFill>
                <a:latin typeface="Comic Sans MS" panose="030F0702030302020204" pitchFamily="66" charset="0"/>
              </a:rPr>
              <a:t>Eric – Linlithgow Shield Runner Up</a:t>
            </a:r>
          </a:p>
          <a:p>
            <a:r>
              <a:rPr lang="en-GB" sz="2800" dirty="0" smtClean="0">
                <a:solidFill>
                  <a:schemeClr val="tx1"/>
                </a:solidFill>
                <a:latin typeface="Comic Sans MS" panose="030F0702030302020204" pitchFamily="66" charset="0"/>
              </a:rPr>
              <a:t>Finlay  </a:t>
            </a:r>
            <a:r>
              <a:rPr lang="en-GB" sz="2800" dirty="0">
                <a:solidFill>
                  <a:schemeClr val="tx1"/>
                </a:solidFill>
                <a:latin typeface="Comic Sans MS" panose="030F0702030302020204" pitchFamily="66" charset="0"/>
              </a:rPr>
              <a:t>- </a:t>
            </a:r>
            <a:r>
              <a:rPr lang="en-GB" sz="2800" dirty="0" smtClean="0">
                <a:solidFill>
                  <a:schemeClr val="tx1"/>
                </a:solidFill>
                <a:latin typeface="Comic Sans MS" panose="030F0702030302020204" pitchFamily="66" charset="0"/>
              </a:rPr>
              <a:t>Euro quiz Winner 2021</a:t>
            </a:r>
          </a:p>
          <a:p>
            <a:r>
              <a:rPr lang="en-GB" sz="2800" dirty="0" smtClean="0">
                <a:solidFill>
                  <a:schemeClr val="tx1"/>
                </a:solidFill>
                <a:latin typeface="Comic Sans MS" panose="030F0702030302020204" pitchFamily="66" charset="0"/>
              </a:rPr>
              <a:t>Ruby – Winner of the St. Joseph’s picture competition.</a:t>
            </a:r>
          </a:p>
          <a:p>
            <a:endParaRPr lang="en-GB" sz="2800" dirty="0" smtClean="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 y="20805"/>
            <a:ext cx="1217978" cy="125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6801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596935" y="0"/>
            <a:ext cx="6397906" cy="1107996"/>
          </a:xfrm>
          <a:prstGeom prst="rect">
            <a:avLst/>
          </a:prstGeom>
          <a:noFill/>
        </p:spPr>
        <p:txBody>
          <a:bodyPr wrap="none" lIns="91440" tIns="45720" rIns="91440" bIns="45720">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Going For Gold</a:t>
            </a:r>
          </a:p>
        </p:txBody>
      </p:sp>
      <p:sp>
        <p:nvSpPr>
          <p:cNvPr id="3" name="Rounded Rectangle 2"/>
          <p:cNvSpPr/>
          <p:nvPr/>
        </p:nvSpPr>
        <p:spPr>
          <a:xfrm>
            <a:off x="503547" y="1215106"/>
            <a:ext cx="8136905" cy="53822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smtClean="0">
              <a:solidFill>
                <a:schemeClr val="tx1"/>
              </a:solidFill>
              <a:latin typeface="Comic Sans MS" panose="030F0702030302020204" pitchFamily="66" charset="0"/>
            </a:endParaRPr>
          </a:p>
          <a:p>
            <a:endParaRPr lang="en-GB" sz="2800" dirty="0" smtClean="0">
              <a:solidFill>
                <a:schemeClr val="tx1"/>
              </a:solidFill>
              <a:latin typeface="Comic Sans MS" panose="030F0702030302020204" pitchFamily="66" charset="0"/>
            </a:endParaRPr>
          </a:p>
          <a:p>
            <a:endParaRPr lang="en-GB" sz="2800" dirty="0" smtClean="0">
              <a:solidFill>
                <a:schemeClr val="tx1"/>
              </a:solidFill>
              <a:latin typeface="Comic Sans MS" panose="030F0702030302020204" pitchFamily="66" charset="0"/>
            </a:endParaRPr>
          </a:p>
          <a:p>
            <a:pPr algn="ctr"/>
            <a:endParaRPr lang="en-GB" sz="2800" b="1" dirty="0" smtClean="0">
              <a:solidFill>
                <a:schemeClr val="tx1"/>
              </a:solidFill>
              <a:latin typeface="Comic Sans MS" panose="030F0702030302020204" pitchFamily="66" charset="0"/>
            </a:endParaRPr>
          </a:p>
          <a:p>
            <a:pPr algn="ctr"/>
            <a:endParaRPr lang="en-GB" sz="2800" b="1" dirty="0" smtClean="0">
              <a:solidFill>
                <a:schemeClr val="tx1"/>
              </a:solidFill>
              <a:latin typeface="Comic Sans MS" panose="030F0702030302020204" pitchFamily="66" charset="0"/>
            </a:endParaRPr>
          </a:p>
          <a:p>
            <a:pPr algn="ctr"/>
            <a:r>
              <a:rPr lang="en-GB" sz="2800" b="1" dirty="0" smtClean="0">
                <a:solidFill>
                  <a:schemeClr val="tx1"/>
                </a:solidFill>
                <a:latin typeface="Comic Sans MS" panose="030F0702030302020204" pitchFamily="66" charset="0"/>
              </a:rPr>
              <a:t>P6</a:t>
            </a:r>
            <a:endParaRPr lang="en-GB" sz="2800" b="1" dirty="0">
              <a:solidFill>
                <a:schemeClr val="tx1"/>
              </a:solidFill>
              <a:latin typeface="Comic Sans MS" panose="030F0702030302020204" pitchFamily="66" charset="0"/>
            </a:endParaRPr>
          </a:p>
          <a:p>
            <a:r>
              <a:rPr lang="en-GB" sz="2800" dirty="0" smtClean="0">
                <a:solidFill>
                  <a:schemeClr val="tx1"/>
                </a:solidFill>
                <a:latin typeface="Comic Sans MS" panose="030F0702030302020204" pitchFamily="66" charset="0"/>
              </a:rPr>
              <a:t>Anna McGuigan - Guitar</a:t>
            </a:r>
          </a:p>
          <a:p>
            <a:r>
              <a:rPr lang="en-GB" sz="2800" dirty="0" smtClean="0">
                <a:solidFill>
                  <a:schemeClr val="tx1"/>
                </a:solidFill>
                <a:latin typeface="Comic Sans MS" panose="030F0702030302020204" pitchFamily="66" charset="0"/>
              </a:rPr>
              <a:t>Connell </a:t>
            </a:r>
            <a:r>
              <a:rPr lang="en-GB" sz="2800" dirty="0">
                <a:solidFill>
                  <a:schemeClr val="tx1"/>
                </a:solidFill>
                <a:latin typeface="Comic Sans MS" panose="030F0702030302020204" pitchFamily="66" charset="0"/>
              </a:rPr>
              <a:t>– </a:t>
            </a:r>
            <a:r>
              <a:rPr lang="en-GB" sz="2800" dirty="0" smtClean="0">
                <a:solidFill>
                  <a:schemeClr val="tx1"/>
                </a:solidFill>
                <a:latin typeface="Comic Sans MS" panose="030F0702030302020204" pitchFamily="66" charset="0"/>
              </a:rPr>
              <a:t>Euro quiz Winner</a:t>
            </a:r>
          </a:p>
          <a:p>
            <a:r>
              <a:rPr lang="en-GB" sz="2800" dirty="0" smtClean="0">
                <a:solidFill>
                  <a:schemeClr val="tx1"/>
                </a:solidFill>
                <a:latin typeface="Comic Sans MS" panose="030F0702030302020204" pitchFamily="66" charset="0"/>
              </a:rPr>
              <a:t>Anna </a:t>
            </a:r>
            <a:r>
              <a:rPr lang="en-GB" sz="2800" dirty="0">
                <a:solidFill>
                  <a:schemeClr val="tx1"/>
                </a:solidFill>
                <a:latin typeface="Comic Sans MS" panose="030F0702030302020204" pitchFamily="66" charset="0"/>
              </a:rPr>
              <a:t>Whelton – </a:t>
            </a:r>
            <a:r>
              <a:rPr lang="en-GB" sz="2800" dirty="0" smtClean="0">
                <a:solidFill>
                  <a:schemeClr val="tx1"/>
                </a:solidFill>
                <a:latin typeface="Comic Sans MS" panose="030F0702030302020204" pitchFamily="66" charset="0"/>
              </a:rPr>
              <a:t>Euro quiz Winner</a:t>
            </a:r>
          </a:p>
          <a:p>
            <a:r>
              <a:rPr lang="en-GB" sz="2800" dirty="0" smtClean="0">
                <a:solidFill>
                  <a:schemeClr val="tx1"/>
                </a:solidFill>
                <a:latin typeface="Comic Sans MS" panose="030F0702030302020204" pitchFamily="66" charset="0"/>
              </a:rPr>
              <a:t>Anna Whelton – Anna </a:t>
            </a:r>
            <a:r>
              <a:rPr lang="en-GB" sz="2800" dirty="0">
                <a:solidFill>
                  <a:schemeClr val="tx1"/>
                </a:solidFill>
                <a:latin typeface="Comic Sans MS" panose="030F0702030302020204" pitchFamily="66" charset="0"/>
              </a:rPr>
              <a:t>Whelton and Niamh – Saint Joseph’s </a:t>
            </a:r>
            <a:r>
              <a:rPr lang="en-GB" sz="2800" dirty="0" smtClean="0">
                <a:solidFill>
                  <a:schemeClr val="tx1"/>
                </a:solidFill>
                <a:latin typeface="Comic Sans MS" panose="030F0702030302020204" pitchFamily="66" charset="0"/>
              </a:rPr>
              <a:t>Prayer</a:t>
            </a:r>
          </a:p>
          <a:p>
            <a:r>
              <a:rPr lang="en-GB" sz="2800" dirty="0" smtClean="0">
                <a:solidFill>
                  <a:schemeClr val="tx1"/>
                </a:solidFill>
                <a:latin typeface="Comic Sans MS" panose="030F0702030302020204" pitchFamily="66" charset="0"/>
              </a:rPr>
              <a:t>Niamh </a:t>
            </a:r>
            <a:r>
              <a:rPr lang="en-GB" sz="2800" dirty="0">
                <a:solidFill>
                  <a:schemeClr val="tx1"/>
                </a:solidFill>
                <a:latin typeface="Comic Sans MS" panose="030F0702030302020204" pitchFamily="66" charset="0"/>
              </a:rPr>
              <a:t>- </a:t>
            </a:r>
            <a:r>
              <a:rPr lang="en-GB" sz="2800" dirty="0" smtClean="0">
                <a:solidFill>
                  <a:schemeClr val="tx1"/>
                </a:solidFill>
                <a:latin typeface="Comic Sans MS" panose="030F0702030302020204" pitchFamily="66" charset="0"/>
              </a:rPr>
              <a:t>Horse </a:t>
            </a:r>
            <a:r>
              <a:rPr lang="en-GB" sz="2800" dirty="0">
                <a:solidFill>
                  <a:schemeClr val="tx1"/>
                </a:solidFill>
                <a:latin typeface="Comic Sans MS" panose="030F0702030302020204" pitchFamily="66" charset="0"/>
              </a:rPr>
              <a:t>riding </a:t>
            </a:r>
            <a:r>
              <a:rPr lang="en-GB" sz="2800" dirty="0" smtClean="0">
                <a:solidFill>
                  <a:schemeClr val="tx1"/>
                </a:solidFill>
                <a:latin typeface="Comic Sans MS" panose="030F0702030302020204" pitchFamily="66" charset="0"/>
              </a:rPr>
              <a:t>can </a:t>
            </a:r>
            <a:r>
              <a:rPr lang="en-GB" sz="2800" dirty="0">
                <a:solidFill>
                  <a:schemeClr val="tx1"/>
                </a:solidFill>
                <a:latin typeface="Comic Sans MS" panose="030F0702030302020204" pitchFamily="66" charset="0"/>
              </a:rPr>
              <a:t>already trot, canter and confidently go out on roads</a:t>
            </a:r>
            <a:br>
              <a:rPr lang="en-GB" sz="2800" dirty="0">
                <a:solidFill>
                  <a:schemeClr val="tx1"/>
                </a:solidFill>
                <a:latin typeface="Comic Sans MS" panose="030F0702030302020204" pitchFamily="66" charset="0"/>
              </a:rPr>
            </a:br>
            <a:r>
              <a:rPr lang="en-GB" sz="2800" dirty="0" smtClean="0">
                <a:solidFill>
                  <a:schemeClr val="tx1"/>
                </a:solidFill>
                <a:latin typeface="Comic Sans MS" panose="030F0702030302020204" pitchFamily="66" charset="0"/>
              </a:rPr>
              <a:t>Niamh - </a:t>
            </a:r>
            <a:r>
              <a:rPr lang="en-GB" sz="2800" dirty="0">
                <a:solidFill>
                  <a:schemeClr val="tx1"/>
                </a:solidFill>
                <a:latin typeface="Comic Sans MS" panose="030F0702030302020204" pitchFamily="66" charset="0"/>
              </a:rPr>
              <a:t>Passed piano </a:t>
            </a:r>
            <a:r>
              <a:rPr lang="en-GB" sz="2800" dirty="0" smtClean="0">
                <a:solidFill>
                  <a:schemeClr val="tx1"/>
                </a:solidFill>
                <a:latin typeface="Comic Sans MS" panose="030F0702030302020204" pitchFamily="66" charset="0"/>
              </a:rPr>
              <a:t>exams</a:t>
            </a:r>
          </a:p>
          <a:p>
            <a:r>
              <a:rPr lang="en-GB" sz="2800" dirty="0" smtClean="0">
                <a:solidFill>
                  <a:schemeClr val="tx1"/>
                </a:solidFill>
                <a:latin typeface="Comic Sans MS" panose="030F0702030302020204" pitchFamily="66" charset="0"/>
              </a:rPr>
              <a:t>Cheer Leaders Show performance – Rebecca, Niamh and Amelia</a:t>
            </a:r>
            <a:r>
              <a:rPr lang="en-GB" sz="2800" dirty="0" smtClean="0">
                <a:solidFill>
                  <a:schemeClr val="tx1"/>
                </a:solidFill>
                <a:latin typeface="Comic Sans MS" panose="030F0702030302020204" pitchFamily="66" charset="0"/>
              </a:rPr>
              <a:t>.</a:t>
            </a:r>
          </a:p>
          <a:p>
            <a:r>
              <a:rPr lang="en-GB" sz="2800" dirty="0" smtClean="0">
                <a:solidFill>
                  <a:schemeClr val="tx1"/>
                </a:solidFill>
                <a:latin typeface="Comic Sans MS" panose="030F0702030302020204" pitchFamily="66" charset="0"/>
              </a:rPr>
              <a:t>Rosa –Life saving award.</a:t>
            </a:r>
            <a:endParaRPr lang="en-GB" sz="2800" dirty="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endParaRPr lang="en-GB" sz="2800" dirty="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76" y="4111068"/>
            <a:ext cx="976110" cy="10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13402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156178" y="1341053"/>
            <a:ext cx="8971303" cy="1107996"/>
          </a:xfrm>
          <a:prstGeom prst="rect">
            <a:avLst/>
          </a:prstGeom>
          <a:noFill/>
        </p:spPr>
        <p:txBody>
          <a:bodyPr wrap="none" lIns="91440" tIns="45720" rIns="91440" bIns="45720" anchor="t">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a:rPr>
              <a:t>Highlights of </a:t>
            </a: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a:rPr>
              <a:t>our</a:t>
            </a: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a:rPr>
              <a:t> Year</a:t>
            </a:r>
          </a:p>
        </p:txBody>
      </p:sp>
      <p:pic>
        <p:nvPicPr>
          <p:cNvPr id="13316" name="Picture 4" descr="C:\Users\laura.travers\AppData\Local\Microsoft\Windows\Temporary Internet Files\Content.IE5\2FXX7DAW\frankiejoh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39" y="3164373"/>
            <a:ext cx="5400600" cy="27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618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Our </a:t>
            </a: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New P1s are here!</a:t>
            </a:r>
            <a:endParaRPr lang="en-GB" sz="6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18" y="2388753"/>
            <a:ext cx="8557364" cy="3744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6505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STEM</a:t>
            </a:r>
            <a:endParaRPr lang="en-GB" sz="6600" dirty="0"/>
          </a:p>
        </p:txBody>
      </p:sp>
      <p:pic>
        <p:nvPicPr>
          <p:cNvPr id="2048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7466" y="1398222"/>
            <a:ext cx="5389067" cy="538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911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STEM</a:t>
            </a:r>
            <a:endParaRPr lang="en-GB" sz="6600" dirty="0"/>
          </a:p>
        </p:txBody>
      </p:sp>
      <p:pic>
        <p:nvPicPr>
          <p:cNvPr id="22530"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73" y="1131176"/>
            <a:ext cx="3330596" cy="2497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532"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610805"/>
            <a:ext cx="4241700" cy="3181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534" name="Picture 6"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480" y="3896069"/>
            <a:ext cx="2891810" cy="27943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197241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STEM</a:t>
            </a:r>
            <a:endParaRPr lang="en-GB" sz="6600" dirty="0"/>
          </a:p>
        </p:txBody>
      </p:sp>
      <p:pic>
        <p:nvPicPr>
          <p:cNvPr id="47106"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38" b="14265"/>
          <a:stretch/>
        </p:blipFill>
        <p:spPr bwMode="auto">
          <a:xfrm>
            <a:off x="1950305" y="1250030"/>
            <a:ext cx="5243390" cy="52920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0015154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2"/>
          <p:cNvSpPr/>
          <p:nvPr/>
        </p:nvSpPr>
        <p:spPr>
          <a:xfrm>
            <a:off x="971632" y="1477411"/>
            <a:ext cx="7349097" cy="48373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tx1"/>
              </a:solidFill>
              <a:latin typeface="Comic Sans MS" panose="030F0702030302020204" pitchFamily="66" charset="0"/>
            </a:endParaRPr>
          </a:p>
          <a:p>
            <a:pPr algn="ctr"/>
            <a:r>
              <a:rPr lang="en-GB" sz="2800" dirty="0" smtClean="0">
                <a:solidFill>
                  <a:schemeClr val="tx1"/>
                </a:solidFill>
                <a:latin typeface="Comic Sans MS" panose="030F0702030302020204" pitchFamily="66" charset="0"/>
              </a:rPr>
              <a:t>Millie Ainslie</a:t>
            </a:r>
          </a:p>
          <a:p>
            <a:pPr algn="ctr"/>
            <a:r>
              <a:rPr lang="en-GB" sz="2800" dirty="0" smtClean="0">
                <a:solidFill>
                  <a:schemeClr val="tx1"/>
                </a:solidFill>
                <a:latin typeface="Comic Sans MS" panose="030F0702030302020204" pitchFamily="66" charset="0"/>
              </a:rPr>
              <a:t>Bailey Rhodes</a:t>
            </a:r>
          </a:p>
          <a:p>
            <a:pPr algn="ctr"/>
            <a:r>
              <a:rPr lang="en-GB" sz="2800" dirty="0" smtClean="0">
                <a:solidFill>
                  <a:schemeClr val="tx1"/>
                </a:solidFill>
                <a:latin typeface="Comic Sans MS" panose="030F0702030302020204" pitchFamily="66" charset="0"/>
              </a:rPr>
              <a:t>Conall Finnegan</a:t>
            </a:r>
          </a:p>
          <a:p>
            <a:pPr algn="ctr"/>
            <a:r>
              <a:rPr lang="en-GB" sz="2800" dirty="0" smtClean="0">
                <a:solidFill>
                  <a:schemeClr val="tx1"/>
                </a:solidFill>
                <a:latin typeface="Comic Sans MS" panose="030F0702030302020204" pitchFamily="66" charset="0"/>
              </a:rPr>
              <a:t>Dominik Schwan-Paraiwa</a:t>
            </a:r>
          </a:p>
          <a:p>
            <a:pPr algn="ctr"/>
            <a:r>
              <a:rPr lang="en-GB" sz="2800" dirty="0" smtClean="0">
                <a:solidFill>
                  <a:schemeClr val="tx1"/>
                </a:solidFill>
                <a:latin typeface="Comic Sans MS" panose="030F0702030302020204" pitchFamily="66" charset="0"/>
              </a:rPr>
              <a:t>Henry Rogers</a:t>
            </a:r>
          </a:p>
          <a:p>
            <a:pPr algn="ctr"/>
            <a:r>
              <a:rPr lang="en-GB" sz="2800" dirty="0" smtClean="0">
                <a:solidFill>
                  <a:schemeClr val="tx1"/>
                </a:solidFill>
                <a:latin typeface="Comic Sans MS" panose="030F0702030302020204" pitchFamily="66" charset="0"/>
              </a:rPr>
              <a:t>Isla McNee</a:t>
            </a:r>
          </a:p>
          <a:p>
            <a:pPr algn="ctr"/>
            <a:r>
              <a:rPr lang="en-GB" sz="2800" dirty="0" smtClean="0">
                <a:solidFill>
                  <a:schemeClr val="tx1"/>
                </a:solidFill>
                <a:latin typeface="Comic Sans MS" panose="030F0702030302020204" pitchFamily="66" charset="0"/>
              </a:rPr>
              <a:t>Kristian Lambe</a:t>
            </a:r>
          </a:p>
          <a:p>
            <a:pPr algn="ctr"/>
            <a:r>
              <a:rPr lang="en-GB" sz="2800" dirty="0" smtClean="0">
                <a:solidFill>
                  <a:schemeClr val="tx1"/>
                </a:solidFill>
                <a:latin typeface="Comic Sans MS" panose="030F0702030302020204" pitchFamily="66" charset="0"/>
              </a:rPr>
              <a:t>Quinn McGuire</a:t>
            </a:r>
          </a:p>
          <a:p>
            <a:pPr algn="ctr"/>
            <a:endParaRPr lang="en-GB" sz="2800" dirty="0">
              <a:solidFill>
                <a:schemeClr val="tx1"/>
              </a:solidFill>
              <a:latin typeface="Comic Sans MS" panose="030F0702030302020204" pitchFamily="66" charset="0"/>
            </a:endParaRPr>
          </a:p>
        </p:txBody>
      </p:sp>
      <p:sp>
        <p:nvSpPr>
          <p:cNvPr id="2" name="Rectangle 1"/>
          <p:cNvSpPr/>
          <p:nvPr/>
        </p:nvSpPr>
        <p:spPr>
          <a:xfrm>
            <a:off x="2123728" y="548680"/>
            <a:ext cx="5256584" cy="830997"/>
          </a:xfrm>
          <a:prstGeom prst="rect">
            <a:avLst/>
          </a:prstGeom>
        </p:spPr>
        <p:txBody>
          <a:bodyPr wrap="square">
            <a:spAutoFit/>
          </a:bodyPr>
          <a:lstStyle/>
          <a:p>
            <a:pPr algn="ctr"/>
            <a:r>
              <a:rPr lang="en-US" sz="4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a:rPr>
              <a:t>100% Attendance</a:t>
            </a:r>
            <a:endParaRPr lang="en-US" sz="48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9" y="161841"/>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3606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Digital Learning - </a:t>
            </a:r>
            <a:r>
              <a:rPr lang="en-US" sz="6600" b="1" dirty="0" err="1"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Spheros</a:t>
            </a:r>
            <a:endParaRPr lang="en-GB" sz="6600" dirty="0"/>
          </a:p>
        </p:txBody>
      </p:sp>
      <p:pic>
        <p:nvPicPr>
          <p:cNvPr id="23554"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8041" y="1836828"/>
            <a:ext cx="3380395" cy="45071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556" name="Picture 4" descr="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456"/>
          <a:stretch/>
        </p:blipFill>
        <p:spPr bwMode="auto">
          <a:xfrm>
            <a:off x="714607" y="1885604"/>
            <a:ext cx="3779427" cy="37060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0092069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457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 y="1446720"/>
            <a:ext cx="7056095" cy="52920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144037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8674"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858" y="1681429"/>
            <a:ext cx="5381211" cy="403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1150778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072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170" y="1284397"/>
            <a:ext cx="6964456" cy="52233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523421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174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459" y="1181974"/>
            <a:ext cx="7237585" cy="5428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506326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2770"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405" y="1206873"/>
            <a:ext cx="7171189" cy="53783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0672826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7650"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6" t="24407" r="36" b="20891"/>
          <a:stretch/>
        </p:blipFill>
        <p:spPr bwMode="auto">
          <a:xfrm>
            <a:off x="1420307" y="1400671"/>
            <a:ext cx="6303386" cy="4597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5882605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560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219" y="1454389"/>
            <a:ext cx="3367490" cy="44899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5604"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411202"/>
            <a:ext cx="3727301" cy="4969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866492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662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44" y="1571832"/>
            <a:ext cx="3486354" cy="46484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62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583" y="1317472"/>
            <a:ext cx="3867894" cy="51571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53479843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2662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44" y="1571832"/>
            <a:ext cx="3486354" cy="46484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62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583" y="1317472"/>
            <a:ext cx="3867894" cy="51571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747248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2"/>
          <p:cNvSpPr/>
          <p:nvPr/>
        </p:nvSpPr>
        <p:spPr>
          <a:xfrm>
            <a:off x="971600" y="1379677"/>
            <a:ext cx="7349097" cy="48373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tx1"/>
              </a:solidFill>
              <a:latin typeface="Comic Sans MS" panose="030F0702030302020204" pitchFamily="66" charset="0"/>
            </a:endParaRPr>
          </a:p>
          <a:p>
            <a:pPr algn="ctr"/>
            <a:r>
              <a:rPr lang="en-GB" sz="2800" dirty="0">
                <a:solidFill>
                  <a:schemeClr val="tx1"/>
                </a:solidFill>
                <a:latin typeface="Comic Sans MS" panose="030F0702030302020204" pitchFamily="66" charset="0"/>
              </a:rPr>
              <a:t>Aoife Finnegan</a:t>
            </a:r>
          </a:p>
          <a:p>
            <a:pPr algn="ctr"/>
            <a:r>
              <a:rPr lang="en-GB" sz="2800" dirty="0">
                <a:solidFill>
                  <a:schemeClr val="tx1"/>
                </a:solidFill>
                <a:latin typeface="Comic Sans MS" panose="030F0702030302020204" pitchFamily="66" charset="0"/>
              </a:rPr>
              <a:t>Grace Archer</a:t>
            </a:r>
          </a:p>
          <a:p>
            <a:pPr algn="ctr"/>
            <a:r>
              <a:rPr lang="en-GB" sz="2800" dirty="0">
                <a:solidFill>
                  <a:schemeClr val="tx1"/>
                </a:solidFill>
                <a:latin typeface="Comic Sans MS" panose="030F0702030302020204" pitchFamily="66" charset="0"/>
              </a:rPr>
              <a:t>Johnny Godley</a:t>
            </a:r>
          </a:p>
          <a:p>
            <a:pPr algn="ctr"/>
            <a:r>
              <a:rPr lang="en-GB" sz="2800" dirty="0">
                <a:solidFill>
                  <a:schemeClr val="tx1"/>
                </a:solidFill>
                <a:latin typeface="Comic Sans MS" panose="030F0702030302020204" pitchFamily="66" charset="0"/>
              </a:rPr>
              <a:t>Julia Hamilton</a:t>
            </a:r>
          </a:p>
          <a:p>
            <a:pPr algn="ctr"/>
            <a:r>
              <a:rPr lang="en-GB" sz="2800" dirty="0">
                <a:solidFill>
                  <a:schemeClr val="tx1"/>
                </a:solidFill>
                <a:latin typeface="Comic Sans MS" panose="030F0702030302020204" pitchFamily="66" charset="0"/>
              </a:rPr>
              <a:t>Lucy McDonagh</a:t>
            </a:r>
          </a:p>
          <a:p>
            <a:pPr algn="ctr"/>
            <a:endParaRPr lang="en-GB" sz="2800" dirty="0">
              <a:solidFill>
                <a:schemeClr val="tx1"/>
              </a:solidFill>
              <a:latin typeface="Comic Sans MS" panose="030F0702030302020204" pitchFamily="66" charset="0"/>
            </a:endParaRPr>
          </a:p>
        </p:txBody>
      </p:sp>
      <p:sp>
        <p:nvSpPr>
          <p:cNvPr id="2" name="Rectangle 1"/>
          <p:cNvSpPr/>
          <p:nvPr/>
        </p:nvSpPr>
        <p:spPr>
          <a:xfrm>
            <a:off x="2123728" y="548680"/>
            <a:ext cx="5256584" cy="830997"/>
          </a:xfrm>
          <a:prstGeom prst="rect">
            <a:avLst/>
          </a:prstGeom>
        </p:spPr>
        <p:txBody>
          <a:bodyPr wrap="square">
            <a:spAutoFit/>
          </a:bodyPr>
          <a:lstStyle/>
          <a:p>
            <a:pPr algn="ctr"/>
            <a:r>
              <a:rPr lang="en-US" sz="4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a:rPr>
              <a:t>100% Attendance</a:t>
            </a:r>
            <a:endParaRPr lang="en-US" sz="48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9" y="161841"/>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1734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3794"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9108" y="1253177"/>
            <a:ext cx="5285784" cy="528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85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481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131014"/>
            <a:ext cx="5530110" cy="553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18017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584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7" y="1063885"/>
            <a:ext cx="3776245" cy="566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5286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584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7" y="1063885"/>
            <a:ext cx="3776245" cy="566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106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6866"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399" b="10339"/>
          <a:stretch/>
        </p:blipFill>
        <p:spPr bwMode="auto">
          <a:xfrm>
            <a:off x="825536" y="1244309"/>
            <a:ext cx="7492928" cy="5303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0420935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8914"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98"/>
          <a:stretch/>
        </p:blipFill>
        <p:spPr bwMode="auto">
          <a:xfrm>
            <a:off x="240155" y="1611229"/>
            <a:ext cx="4115821" cy="41763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8916"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566" y="1616436"/>
            <a:ext cx="3292430" cy="43899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5218773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39938"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66"/>
          <a:stretch/>
        </p:blipFill>
        <p:spPr bwMode="auto">
          <a:xfrm>
            <a:off x="456681" y="1385649"/>
            <a:ext cx="4104456" cy="4620693"/>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39"/>
          <a:stretch/>
        </p:blipFill>
        <p:spPr bwMode="auto">
          <a:xfrm>
            <a:off x="5273970" y="2286000"/>
            <a:ext cx="3524168" cy="36679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2087464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4096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73" y="1156292"/>
            <a:ext cx="7306070" cy="54795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362520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4198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625306"/>
            <a:ext cx="6055366" cy="45415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1936747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1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006" y="1185573"/>
            <a:ext cx="7227988" cy="54209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491364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2"/>
          <p:cNvSpPr/>
          <p:nvPr/>
        </p:nvSpPr>
        <p:spPr>
          <a:xfrm>
            <a:off x="971600" y="1379677"/>
            <a:ext cx="7349097" cy="48373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a:p>
            <a:pPr algn="ctr"/>
            <a:r>
              <a:rPr lang="en-GB" sz="2800" dirty="0">
                <a:solidFill>
                  <a:schemeClr val="tx1"/>
                </a:solidFill>
                <a:latin typeface="Comic Sans MS" panose="030F0702030302020204" pitchFamily="66" charset="0"/>
              </a:rPr>
              <a:t>Grace McIntyre</a:t>
            </a:r>
          </a:p>
          <a:p>
            <a:pPr algn="ctr"/>
            <a:r>
              <a:rPr lang="en-GB" sz="2800" dirty="0">
                <a:solidFill>
                  <a:schemeClr val="tx1"/>
                </a:solidFill>
                <a:latin typeface="Comic Sans MS" panose="030F0702030302020204" pitchFamily="66" charset="0"/>
              </a:rPr>
              <a:t>Isaac McKenzie</a:t>
            </a:r>
          </a:p>
          <a:p>
            <a:pPr algn="ctr"/>
            <a:r>
              <a:rPr lang="en-GB" sz="2800" dirty="0" smtClean="0">
                <a:solidFill>
                  <a:schemeClr val="tx1"/>
                </a:solidFill>
                <a:latin typeface="Comic Sans MS" panose="030F0702030302020204" pitchFamily="66" charset="0"/>
              </a:rPr>
              <a:t>Mathew Munro</a:t>
            </a:r>
          </a:p>
          <a:p>
            <a:pPr algn="ctr"/>
            <a:r>
              <a:rPr lang="en-GB" sz="2800" dirty="0" smtClean="0">
                <a:solidFill>
                  <a:schemeClr val="tx1"/>
                </a:solidFill>
                <a:latin typeface="Comic Sans MS" panose="030F0702030302020204" pitchFamily="66" charset="0"/>
              </a:rPr>
              <a:t>Neve McGill</a:t>
            </a:r>
          </a:p>
          <a:p>
            <a:pPr algn="ctr"/>
            <a:r>
              <a:rPr lang="en-GB" sz="2800" dirty="0" smtClean="0">
                <a:solidFill>
                  <a:schemeClr val="tx1"/>
                </a:solidFill>
                <a:latin typeface="Comic Sans MS" panose="030F0702030302020204" pitchFamily="66" charset="0"/>
              </a:rPr>
              <a:t>Rosie Cockburn</a:t>
            </a:r>
          </a:p>
          <a:p>
            <a:pPr algn="ctr"/>
            <a:endParaRPr lang="en-GB" sz="2800" dirty="0" smtClean="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a:p>
            <a:pPr algn="ctr"/>
            <a:endParaRPr lang="en-GB" sz="2800" dirty="0">
              <a:solidFill>
                <a:schemeClr val="tx1"/>
              </a:solidFill>
              <a:latin typeface="Comic Sans MS" panose="030F0702030302020204" pitchFamily="66" charset="0"/>
            </a:endParaRPr>
          </a:p>
        </p:txBody>
      </p:sp>
      <p:sp>
        <p:nvSpPr>
          <p:cNvPr id="2" name="Rectangle 1"/>
          <p:cNvSpPr/>
          <p:nvPr/>
        </p:nvSpPr>
        <p:spPr>
          <a:xfrm>
            <a:off x="2123728" y="548680"/>
            <a:ext cx="5256584" cy="830997"/>
          </a:xfrm>
          <a:prstGeom prst="rect">
            <a:avLst/>
          </a:prstGeom>
        </p:spPr>
        <p:txBody>
          <a:bodyPr wrap="square">
            <a:spAutoFit/>
          </a:bodyPr>
          <a:lstStyle/>
          <a:p>
            <a:pPr algn="ctr"/>
            <a:r>
              <a:rPr lang="en-US" sz="4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a:rPr>
              <a:t>100% Attendance</a:t>
            </a:r>
            <a:endParaRPr lang="en-US" sz="48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9" y="161841"/>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1562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43010"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70" y="1253825"/>
            <a:ext cx="7424856" cy="55686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8410890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4505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024" y="1318105"/>
            <a:ext cx="6874569" cy="51559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057175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Halloween</a:t>
            </a:r>
            <a:endParaRPr lang="en-GB" sz="6600" dirty="0"/>
          </a:p>
        </p:txBody>
      </p:sp>
      <p:pic>
        <p:nvPicPr>
          <p:cNvPr id="4608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572" y="1302997"/>
            <a:ext cx="6914855" cy="51861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832246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Christmas Fayre</a:t>
            </a:r>
            <a:endParaRPr lang="en-GB"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63" y="404664"/>
            <a:ext cx="1474490" cy="904217"/>
          </a:xfrm>
          <a:prstGeom prst="rect">
            <a:avLst/>
          </a:prstGeom>
        </p:spPr>
      </p:pic>
      <p:pic>
        <p:nvPicPr>
          <p:cNvPr id="11266" name="Picture 2" descr="IMG_02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354" y="1822771"/>
            <a:ext cx="6053292" cy="45399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2136052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5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5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5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a:t>
            </a:r>
            <a:r>
              <a:rPr lang="en-US" sz="5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Christmas Fayre</a:t>
            </a:r>
            <a:endParaRPr lang="en-GB" sz="5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1124744"/>
            <a:ext cx="1474490" cy="904217"/>
          </a:xfrm>
          <a:prstGeom prst="rect">
            <a:avLst/>
          </a:prstGeom>
        </p:spPr>
      </p:pic>
      <p:pic>
        <p:nvPicPr>
          <p:cNvPr id="12290" name="Picture 2" descr="IMG_02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56" y="1797383"/>
            <a:ext cx="3406715" cy="2555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292" name="Picture 4" descr="IMG_02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732" y="2931539"/>
            <a:ext cx="4579574" cy="34346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294" name="Picture 6" descr="IMG_02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7846" y="4673992"/>
            <a:ext cx="2706983" cy="20302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87961541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Christmas Fayre</a:t>
            </a:r>
            <a:endParaRPr lang="en-GB"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63" y="404664"/>
            <a:ext cx="1474490" cy="904217"/>
          </a:xfrm>
          <a:prstGeom prst="rect">
            <a:avLst/>
          </a:prstGeom>
        </p:spPr>
      </p:pic>
      <p:pic>
        <p:nvPicPr>
          <p:cNvPr id="13314" name="Picture 2" descr="IMG_82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311445"/>
            <a:ext cx="2776298" cy="3701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6" name="Picture 4" descr="IMG_82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671" y="2413230"/>
            <a:ext cx="4607253" cy="3455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397427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a:t>
            </a: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Christmas Fayre</a:t>
            </a:r>
            <a:endParaRPr lang="en-GB" sz="6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407" y="1052736"/>
            <a:ext cx="1474490" cy="904217"/>
          </a:xfrm>
          <a:prstGeom prst="rect">
            <a:avLst/>
          </a:prstGeom>
        </p:spPr>
      </p:pic>
      <p:pic>
        <p:nvPicPr>
          <p:cNvPr id="14338" name="Picture 2" descr="IMG_1615.jpg"/>
          <p:cNvPicPr>
            <a:picLocks noChangeAspect="1" noChangeArrowheads="1"/>
          </p:cNvPicPr>
          <p:nvPr/>
        </p:nvPicPr>
        <p:blipFill rotWithShape="1">
          <a:blip r:embed="rId4">
            <a:extLst>
              <a:ext uri="{28A0092B-C50C-407E-A947-70E740481C1C}">
                <a14:useLocalDpi xmlns:a14="http://schemas.microsoft.com/office/drawing/2010/main" val="0"/>
              </a:ext>
            </a:extLst>
          </a:blip>
          <a:srcRect b="19466"/>
          <a:stretch/>
        </p:blipFill>
        <p:spPr bwMode="auto">
          <a:xfrm>
            <a:off x="256309" y="2440747"/>
            <a:ext cx="3602857" cy="3868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0" name="Picture 4" descr="IMG_16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559" y="2165179"/>
            <a:ext cx="2891364" cy="3855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2" name="Picture 6" descr="IMG_1614.jpg"/>
          <p:cNvPicPr>
            <a:picLocks noChangeAspect="1" noChangeArrowheads="1"/>
          </p:cNvPicPr>
          <p:nvPr/>
        </p:nvPicPr>
        <p:blipFill rotWithShape="1">
          <a:blip r:embed="rId6">
            <a:extLst>
              <a:ext uri="{28A0092B-C50C-407E-A947-70E740481C1C}">
                <a14:useLocalDpi xmlns:a14="http://schemas.microsoft.com/office/drawing/2010/main" val="0"/>
              </a:ext>
            </a:extLst>
          </a:blip>
          <a:srcRect l="27040" t="14891"/>
          <a:stretch/>
        </p:blipFill>
        <p:spPr bwMode="auto">
          <a:xfrm>
            <a:off x="6660232" y="3613330"/>
            <a:ext cx="1960089" cy="30486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000771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a:t>
            </a:r>
            <a:r>
              <a:rPr lang="en-US" sz="60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Christmas Fayre</a:t>
            </a:r>
            <a:endParaRPr lang="en-GB" sz="6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1083108"/>
            <a:ext cx="1474490" cy="904217"/>
          </a:xfrm>
          <a:prstGeom prst="rect">
            <a:avLst/>
          </a:prstGeom>
        </p:spPr>
      </p:pic>
      <p:pic>
        <p:nvPicPr>
          <p:cNvPr id="15362" name="Picture 2" descr="CollageMaker_20201203_1351251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87325"/>
            <a:ext cx="4645298" cy="464529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re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433"/>
          <a:stretch/>
        </p:blipFill>
        <p:spPr bwMode="auto">
          <a:xfrm>
            <a:off x="5725828" y="2297279"/>
            <a:ext cx="3038034" cy="40253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18137771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Christmas Fayre</a:t>
            </a:r>
            <a:endParaRPr lang="en-GB"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63" y="404664"/>
            <a:ext cx="1474490" cy="904217"/>
          </a:xfrm>
          <a:prstGeom prst="rect">
            <a:avLst/>
          </a:prstGeom>
        </p:spPr>
      </p:pic>
      <p:pic>
        <p:nvPicPr>
          <p:cNvPr id="17410" name="Picture 2" descr="IMG_8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90" y="3907409"/>
            <a:ext cx="3286580" cy="24649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412" name="Picture 4" descr="IMG_83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908" y="1470978"/>
            <a:ext cx="2437963" cy="1828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414" name="Picture 6" descr="IMG_82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618" y="1289967"/>
            <a:ext cx="2839850" cy="2129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418" name="Picture 10" descr="IMG_8307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8908" y="3676511"/>
            <a:ext cx="3491753" cy="28743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5073978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792088"/>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Christmas Fayre</a:t>
            </a:r>
            <a:endParaRPr lang="en-GB" sz="6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63" y="404664"/>
            <a:ext cx="1474490" cy="904217"/>
          </a:xfrm>
          <a:prstGeom prst="rect">
            <a:avLst/>
          </a:prstGeom>
        </p:spPr>
      </p:pic>
      <p:pic>
        <p:nvPicPr>
          <p:cNvPr id="18434" name="Picture 2" descr="IMG_82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48" y="1343848"/>
            <a:ext cx="3828330" cy="510444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G_82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671" y="2453970"/>
            <a:ext cx="4135018" cy="310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2520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2"/>
          <p:cNvSpPr/>
          <p:nvPr/>
        </p:nvSpPr>
        <p:spPr>
          <a:xfrm>
            <a:off x="971600" y="1379677"/>
            <a:ext cx="7349097" cy="48373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tx1"/>
              </a:solidFill>
              <a:latin typeface="Comic Sans MS" panose="030F0702030302020204" pitchFamily="66" charset="0"/>
            </a:endParaRPr>
          </a:p>
          <a:p>
            <a:pPr algn="ctr"/>
            <a:endParaRPr lang="en-GB" sz="2800" dirty="0" smtClean="0">
              <a:solidFill>
                <a:schemeClr val="tx1"/>
              </a:solidFill>
              <a:latin typeface="Comic Sans MS" panose="030F0702030302020204" pitchFamily="66" charset="0"/>
            </a:endParaRPr>
          </a:p>
          <a:p>
            <a:pPr algn="ctr"/>
            <a:r>
              <a:rPr lang="en-GB" sz="2800" dirty="0">
                <a:solidFill>
                  <a:schemeClr val="tx1"/>
                </a:solidFill>
                <a:latin typeface="Comic Sans MS" panose="030F0702030302020204" pitchFamily="66" charset="0"/>
              </a:rPr>
              <a:t>Euan Bruce</a:t>
            </a:r>
          </a:p>
          <a:p>
            <a:pPr algn="ctr"/>
            <a:r>
              <a:rPr lang="en-GB" sz="2800" dirty="0">
                <a:solidFill>
                  <a:schemeClr val="tx1"/>
                </a:solidFill>
                <a:latin typeface="Comic Sans MS" panose="030F0702030302020204" pitchFamily="66" charset="0"/>
              </a:rPr>
              <a:t>Grace Walker</a:t>
            </a:r>
          </a:p>
          <a:p>
            <a:pPr algn="ctr"/>
            <a:r>
              <a:rPr lang="en-GB" sz="2800" dirty="0" smtClean="0">
                <a:solidFill>
                  <a:schemeClr val="tx1"/>
                </a:solidFill>
                <a:latin typeface="Comic Sans MS" panose="030F0702030302020204" pitchFamily="66" charset="0"/>
              </a:rPr>
              <a:t>Jayden Hamilton</a:t>
            </a:r>
          </a:p>
          <a:p>
            <a:pPr algn="ctr"/>
            <a:r>
              <a:rPr lang="en-GB" sz="2800" dirty="0" smtClean="0">
                <a:solidFill>
                  <a:schemeClr val="tx1"/>
                </a:solidFill>
                <a:latin typeface="Comic Sans MS" panose="030F0702030302020204" pitchFamily="66" charset="0"/>
              </a:rPr>
              <a:t>Lea Millon</a:t>
            </a:r>
          </a:p>
          <a:p>
            <a:pPr algn="ctr"/>
            <a:r>
              <a:rPr lang="en-GB" sz="2800" dirty="0" smtClean="0">
                <a:solidFill>
                  <a:schemeClr val="tx1"/>
                </a:solidFill>
                <a:latin typeface="Comic Sans MS" panose="030F0702030302020204" pitchFamily="66" charset="0"/>
              </a:rPr>
              <a:t>Lewis Munro</a:t>
            </a:r>
          </a:p>
          <a:p>
            <a:pPr algn="ctr"/>
            <a:r>
              <a:rPr lang="en-GB" sz="2800" dirty="0" smtClean="0">
                <a:solidFill>
                  <a:schemeClr val="tx1"/>
                </a:solidFill>
                <a:latin typeface="Comic Sans MS" panose="030F0702030302020204" pitchFamily="66" charset="0"/>
              </a:rPr>
              <a:t>Oscar Welsh</a:t>
            </a:r>
          </a:p>
          <a:p>
            <a:pPr algn="ctr"/>
            <a:r>
              <a:rPr lang="en-GB" sz="2800" dirty="0" smtClean="0">
                <a:solidFill>
                  <a:schemeClr val="tx1"/>
                </a:solidFill>
                <a:latin typeface="Comic Sans MS" panose="030F0702030302020204" pitchFamily="66" charset="0"/>
              </a:rPr>
              <a:t>Sienna McKenzie</a:t>
            </a:r>
          </a:p>
          <a:p>
            <a:pPr algn="ctr"/>
            <a:r>
              <a:rPr lang="en-GB" sz="2800" dirty="0" smtClean="0">
                <a:solidFill>
                  <a:schemeClr val="tx1"/>
                </a:solidFill>
                <a:latin typeface="Comic Sans MS" panose="030F0702030302020204" pitchFamily="66" charset="0"/>
              </a:rPr>
              <a:t>Thea Johnstone</a:t>
            </a:r>
          </a:p>
          <a:p>
            <a:pPr algn="ctr"/>
            <a:endParaRPr lang="en-GB" sz="2800" dirty="0" smtClean="0">
              <a:solidFill>
                <a:schemeClr val="tx1"/>
              </a:solidFill>
              <a:latin typeface="Comic Sans MS" panose="030F0702030302020204" pitchFamily="66" charset="0"/>
            </a:endParaRPr>
          </a:p>
          <a:p>
            <a:pPr algn="ctr"/>
            <a:endParaRPr lang="en-GB" sz="2800" dirty="0">
              <a:solidFill>
                <a:schemeClr val="tx1"/>
              </a:solidFill>
              <a:latin typeface="Comic Sans MS" panose="030F0702030302020204" pitchFamily="66" charset="0"/>
            </a:endParaRPr>
          </a:p>
        </p:txBody>
      </p:sp>
      <p:sp>
        <p:nvSpPr>
          <p:cNvPr id="2" name="Rectangle 1"/>
          <p:cNvSpPr/>
          <p:nvPr/>
        </p:nvSpPr>
        <p:spPr>
          <a:xfrm>
            <a:off x="2123728" y="548680"/>
            <a:ext cx="5256584" cy="830997"/>
          </a:xfrm>
          <a:prstGeom prst="rect">
            <a:avLst/>
          </a:prstGeom>
        </p:spPr>
        <p:txBody>
          <a:bodyPr wrap="square">
            <a:spAutoFit/>
          </a:bodyPr>
          <a:lstStyle/>
          <a:p>
            <a:pPr algn="ctr"/>
            <a:r>
              <a:rPr lang="en-US" sz="4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a:rPr>
              <a:t>100% Attendance</a:t>
            </a:r>
            <a:endParaRPr lang="en-US" sz="48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9" y="161841"/>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4833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Santa at St Joes!</a:t>
            </a:r>
            <a:endParaRPr lang="en-GB" sz="6600" dirty="0"/>
          </a:p>
        </p:txBody>
      </p:sp>
      <p:pic>
        <p:nvPicPr>
          <p:cNvPr id="37892"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093" y="1616184"/>
            <a:ext cx="3419827" cy="45597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7894" name="Picture 6"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309" y="1156794"/>
            <a:ext cx="4108912" cy="54785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078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200" y="476672"/>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Virtual Nativity A Miracle in Town</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Narrators</a:t>
            </a:r>
            <a:endParaRPr lang="en-GB" sz="6600" dirty="0"/>
          </a:p>
        </p:txBody>
      </p:sp>
      <p:pic>
        <p:nvPicPr>
          <p:cNvPr id="1026" name="Picture 2" descr="IMG_02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000" y="2058756"/>
            <a:ext cx="5424000" cy="406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0201409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Mary and Joseph</a:t>
            </a:r>
            <a:endParaRPr lang="en-GB" sz="6600" dirty="0"/>
          </a:p>
        </p:txBody>
      </p:sp>
      <p:pic>
        <p:nvPicPr>
          <p:cNvPr id="2050" name="Picture 2" descr="IMG_0236.JPG"/>
          <p:cNvPicPr>
            <a:picLocks noChangeAspect="1" noChangeArrowheads="1"/>
          </p:cNvPicPr>
          <p:nvPr/>
        </p:nvPicPr>
        <p:blipFill rotWithShape="1">
          <a:blip r:embed="rId3">
            <a:extLst>
              <a:ext uri="{28A0092B-C50C-407E-A947-70E740481C1C}">
                <a14:useLocalDpi xmlns:a14="http://schemas.microsoft.com/office/drawing/2010/main" val="0"/>
              </a:ext>
            </a:extLst>
          </a:blip>
          <a:srcRect t="24047" b="17693"/>
          <a:stretch/>
        </p:blipFill>
        <p:spPr bwMode="auto">
          <a:xfrm>
            <a:off x="1812229" y="1828643"/>
            <a:ext cx="5829300" cy="45282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4962882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Inn Keepers and the Donkey</a:t>
            </a:r>
            <a:endParaRPr lang="en-GB" sz="6600" dirty="0"/>
          </a:p>
        </p:txBody>
      </p:sp>
      <p:pic>
        <p:nvPicPr>
          <p:cNvPr id="3074" name="Picture 2" descr="IMG_02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653806"/>
            <a:ext cx="5928553" cy="44464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5486626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Shepherds</a:t>
            </a:r>
            <a:endParaRPr lang="en-GB" sz="6600" dirty="0"/>
          </a:p>
        </p:txBody>
      </p:sp>
      <p:pic>
        <p:nvPicPr>
          <p:cNvPr id="4098" name="Picture 2" descr="IMG_0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974" y="1546486"/>
            <a:ext cx="6790052" cy="50925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48438902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Angels</a:t>
            </a:r>
            <a:endParaRPr lang="en-GB" sz="6600" dirty="0"/>
          </a:p>
        </p:txBody>
      </p:sp>
      <p:pic>
        <p:nvPicPr>
          <p:cNvPr id="5122" name="Picture 2" descr="IMG_0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174" y="1556792"/>
            <a:ext cx="5787652" cy="43407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0099148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Three Kings</a:t>
            </a:r>
            <a:endParaRPr lang="en-GB" sz="6600" dirty="0"/>
          </a:p>
        </p:txBody>
      </p:sp>
      <p:pic>
        <p:nvPicPr>
          <p:cNvPr id="7170" name="Picture 2" descr="IMG_0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14756"/>
            <a:ext cx="5808000" cy="435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6629707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Three Kings</a:t>
            </a:r>
            <a:endParaRPr lang="en-GB" sz="6600" dirty="0"/>
          </a:p>
        </p:txBody>
      </p:sp>
      <p:pic>
        <p:nvPicPr>
          <p:cNvPr id="7170" name="Picture 2" descr="IMG_0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464" y="1914756"/>
            <a:ext cx="5808000" cy="43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672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Hamper Winners!</a:t>
            </a:r>
            <a:endParaRPr lang="en-GB" sz="6600" dirty="0"/>
          </a:p>
        </p:txBody>
      </p:sp>
      <p:pic>
        <p:nvPicPr>
          <p:cNvPr id="33794"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11" y="1428995"/>
            <a:ext cx="3995642" cy="53275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3796"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309" y="1591085"/>
            <a:ext cx="3752506" cy="5003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8524249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Hamper Winners!</a:t>
            </a:r>
            <a:endParaRPr lang="en-GB" sz="6600" dirty="0"/>
          </a:p>
        </p:txBody>
      </p:sp>
      <p:pic>
        <p:nvPicPr>
          <p:cNvPr id="3481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41869"/>
            <a:ext cx="3827176" cy="5102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4820"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133" y="1460133"/>
            <a:ext cx="3732026" cy="49760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4433912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ounded Rectangle 2"/>
          <p:cNvSpPr/>
          <p:nvPr/>
        </p:nvSpPr>
        <p:spPr>
          <a:xfrm>
            <a:off x="971600" y="1379677"/>
            <a:ext cx="7349097" cy="48373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smtClean="0">
              <a:solidFill>
                <a:schemeClr val="tx1"/>
              </a:solidFill>
              <a:latin typeface="Comic Sans MS" panose="030F0702030302020204" pitchFamily="66" charset="0"/>
            </a:endParaRPr>
          </a:p>
          <a:p>
            <a:pPr algn="ctr"/>
            <a:r>
              <a:rPr lang="en-GB" sz="2800" dirty="0">
                <a:solidFill>
                  <a:schemeClr val="tx1"/>
                </a:solidFill>
                <a:latin typeface="Comic Sans MS" panose="030F0702030302020204" pitchFamily="66" charset="0"/>
              </a:rPr>
              <a:t>Amelia McDonagh</a:t>
            </a:r>
          </a:p>
          <a:p>
            <a:pPr algn="ctr"/>
            <a:r>
              <a:rPr lang="en-GB" sz="2800" dirty="0">
                <a:solidFill>
                  <a:schemeClr val="tx1"/>
                </a:solidFill>
                <a:latin typeface="Comic Sans MS" panose="030F0702030302020204" pitchFamily="66" charset="0"/>
              </a:rPr>
              <a:t>Anna McGuigan</a:t>
            </a:r>
          </a:p>
          <a:p>
            <a:pPr algn="ctr"/>
            <a:r>
              <a:rPr lang="en-GB" sz="2800" dirty="0">
                <a:solidFill>
                  <a:schemeClr val="tx1"/>
                </a:solidFill>
                <a:latin typeface="Comic Sans MS" panose="030F0702030302020204" pitchFamily="66" charset="0"/>
              </a:rPr>
              <a:t>Anna Whelton</a:t>
            </a:r>
          </a:p>
          <a:p>
            <a:pPr algn="ctr"/>
            <a:r>
              <a:rPr lang="en-GB" sz="2800" dirty="0">
                <a:solidFill>
                  <a:schemeClr val="tx1"/>
                </a:solidFill>
                <a:latin typeface="Comic Sans MS" panose="030F0702030302020204" pitchFamily="66" charset="0"/>
              </a:rPr>
              <a:t>Connell MacKinnon</a:t>
            </a:r>
          </a:p>
          <a:p>
            <a:pPr algn="ctr"/>
            <a:r>
              <a:rPr lang="en-GB" sz="2800" dirty="0" smtClean="0">
                <a:solidFill>
                  <a:schemeClr val="tx1"/>
                </a:solidFill>
                <a:latin typeface="Comic Sans MS" panose="030F0702030302020204" pitchFamily="66" charset="0"/>
              </a:rPr>
              <a:t>Mark Green</a:t>
            </a:r>
          </a:p>
          <a:p>
            <a:pPr algn="ctr"/>
            <a:r>
              <a:rPr lang="en-GB" sz="2800" dirty="0" smtClean="0">
                <a:solidFill>
                  <a:schemeClr val="tx1"/>
                </a:solidFill>
                <a:latin typeface="Comic Sans MS" panose="030F0702030302020204" pitchFamily="66" charset="0"/>
              </a:rPr>
              <a:t>Rebecca Carlisie</a:t>
            </a:r>
          </a:p>
          <a:p>
            <a:pPr algn="ctr"/>
            <a:endParaRPr lang="en-GB" sz="2800" dirty="0">
              <a:solidFill>
                <a:schemeClr val="tx1"/>
              </a:solidFill>
              <a:latin typeface="Comic Sans MS" panose="030F0702030302020204" pitchFamily="66" charset="0"/>
            </a:endParaRPr>
          </a:p>
        </p:txBody>
      </p:sp>
      <p:sp>
        <p:nvSpPr>
          <p:cNvPr id="2" name="Rectangle 1"/>
          <p:cNvSpPr/>
          <p:nvPr/>
        </p:nvSpPr>
        <p:spPr>
          <a:xfrm>
            <a:off x="2123728" y="548680"/>
            <a:ext cx="5256584" cy="830997"/>
          </a:xfrm>
          <a:prstGeom prst="rect">
            <a:avLst/>
          </a:prstGeom>
        </p:spPr>
        <p:txBody>
          <a:bodyPr wrap="square">
            <a:spAutoFit/>
          </a:bodyPr>
          <a:lstStyle/>
          <a:p>
            <a:pPr algn="ctr"/>
            <a:r>
              <a:rPr lang="en-US" sz="4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a:rPr>
              <a:t>100% Attendance</a:t>
            </a:r>
            <a:endParaRPr lang="en-US" sz="48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9" y="161841"/>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68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Hamper Winners!</a:t>
            </a:r>
            <a:endParaRPr lang="en-GB" sz="6600" dirty="0"/>
          </a:p>
        </p:txBody>
      </p:sp>
      <p:pic>
        <p:nvPicPr>
          <p:cNvPr id="3584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281469"/>
            <a:ext cx="3921900" cy="522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5844"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976" y="1186740"/>
            <a:ext cx="3992947" cy="53239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5840546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Hamper Winners!</a:t>
            </a:r>
            <a:endParaRPr lang="en-GB" sz="6600" dirty="0"/>
          </a:p>
        </p:txBody>
      </p:sp>
      <p:pic>
        <p:nvPicPr>
          <p:cNvPr id="3686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04" y="1203695"/>
            <a:ext cx="4038560" cy="53847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686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7398" y="1384409"/>
            <a:ext cx="3767490" cy="50233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9131696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Slippers For Shelter</a:t>
            </a:r>
            <a:endParaRPr lang="en-GB" sz="6600" dirty="0"/>
          </a:p>
        </p:txBody>
      </p:sp>
      <p:pic>
        <p:nvPicPr>
          <p:cNvPr id="37890"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80" y="1835887"/>
            <a:ext cx="3713284" cy="4513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2181569"/>
            <a:ext cx="4572000"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89909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Foodbank Donations</a:t>
            </a:r>
            <a:endParaRPr lang="en-GB" sz="6600" dirty="0"/>
          </a:p>
        </p:txBody>
      </p:sp>
      <p:pic>
        <p:nvPicPr>
          <p:cNvPr id="38914"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578" y="1556688"/>
            <a:ext cx="6762844" cy="5072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4095303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Snow During Lockdown!</a:t>
            </a:r>
            <a:endParaRPr lang="en-GB" sz="66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41" y="1693471"/>
            <a:ext cx="3952875" cy="4552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24"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583" y="1343405"/>
            <a:ext cx="3828996" cy="51053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3596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Snow During Lockdown!</a:t>
            </a:r>
            <a:endParaRPr lang="en-GB" sz="66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41" y="1693471"/>
            <a:ext cx="3952875" cy="4552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24"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583" y="1343405"/>
            <a:ext cx="3828996" cy="51053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766553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Den Building</a:t>
            </a:r>
            <a:endParaRPr lang="en-GB" sz="6600" dirty="0"/>
          </a:p>
        </p:txBody>
      </p:sp>
      <p:pic>
        <p:nvPicPr>
          <p:cNvPr id="3174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6649" y="1237492"/>
            <a:ext cx="5054922" cy="5317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0044781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On Line Learning!</a:t>
            </a:r>
            <a:endParaRPr lang="en-GB" sz="6600"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530" y="2681325"/>
            <a:ext cx="6382933" cy="380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My Evolution with Seesaw – Connect. Design. Lea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856" y="698726"/>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crosoft Teams : HowN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711270"/>
            <a:ext cx="1889035" cy="175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557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Digital Learning</a:t>
            </a:r>
            <a:endParaRPr lang="en-GB" sz="6600" dirty="0"/>
          </a:p>
        </p:txBody>
      </p:sp>
      <p:pic>
        <p:nvPicPr>
          <p:cNvPr id="20486" name="Picture 6"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20" y="1395370"/>
            <a:ext cx="3903372" cy="3359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8130" name="Picture 2"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127" y="1304973"/>
            <a:ext cx="3716059" cy="2246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8132" name="Picture 4"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9166" y="3826951"/>
            <a:ext cx="4310491" cy="27702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371912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 name="Picture 9" descr="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797" y="2207577"/>
            <a:ext cx="2986405" cy="2442845"/>
          </a:xfrm>
          <a:prstGeom prst="rect">
            <a:avLst/>
          </a:prstGeom>
          <a:noFill/>
          <a:extLst/>
        </p:spPr>
      </p:pic>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Working together!</a:t>
            </a:r>
            <a:endParaRPr lang="en-GB" sz="6600" dirty="0"/>
          </a:p>
        </p:txBody>
      </p:sp>
      <p:sp>
        <p:nvSpPr>
          <p:cNvPr id="2" name="Content Placeholder 1"/>
          <p:cNvSpPr>
            <a:spLocks noGrp="1"/>
          </p:cNvSpPr>
          <p:nvPr>
            <p:ph idx="1"/>
          </p:nvPr>
        </p:nvSpPr>
        <p:spPr/>
        <p:txBody>
          <a:bodyPr/>
          <a:lstStyle/>
          <a:p>
            <a:endParaRPr lang="en-GB" dirty="0"/>
          </a:p>
        </p:txBody>
      </p:sp>
      <p:pic>
        <p:nvPicPr>
          <p:cNvPr id="20484"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467193"/>
            <a:ext cx="6477000" cy="4857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5269627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387571" y="1464625"/>
            <a:ext cx="8391080" cy="1107996"/>
          </a:xfrm>
          <a:prstGeom prst="rect">
            <a:avLst/>
          </a:prstGeom>
          <a:noFill/>
        </p:spPr>
        <p:txBody>
          <a:bodyPr wrap="none" lIns="91440" tIns="45720" rIns="91440" bIns="45720" anchor="t">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a:rPr>
              <a:t>Other Achievements</a:t>
            </a:r>
          </a:p>
        </p:txBody>
      </p:sp>
    </p:spTree>
    <p:extLst>
      <p:ext uri="{BB962C8B-B14F-4D97-AF65-F5344CB8AC3E}">
        <p14:creationId xmlns:p14="http://schemas.microsoft.com/office/powerpoint/2010/main" val="40113558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Work To Be Proud of!</a:t>
            </a:r>
            <a:endParaRPr lang="en-GB" sz="6600" dirty="0"/>
          </a:p>
        </p:txBody>
      </p:sp>
      <p:pic>
        <p:nvPicPr>
          <p:cNvPr id="19458"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09" y="1467193"/>
            <a:ext cx="6477000" cy="4857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9947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The Mud Kitchen is Open!</a:t>
            </a:r>
            <a:endParaRPr lang="en-GB" sz="6600" dirty="0"/>
          </a:p>
        </p:txBody>
      </p:sp>
      <p:pic>
        <p:nvPicPr>
          <p:cNvPr id="26626"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3035" b="20641"/>
          <a:stretch/>
        </p:blipFill>
        <p:spPr bwMode="auto">
          <a:xfrm>
            <a:off x="1015413" y="1161864"/>
            <a:ext cx="7568719" cy="5683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5036773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Reconciliation</a:t>
            </a:r>
            <a:endParaRPr lang="en-GB" sz="6600" dirty="0"/>
          </a:p>
        </p:txBody>
      </p:sp>
      <p:pic>
        <p:nvPicPr>
          <p:cNvPr id="27652" name="Picture 4"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681"/>
          <a:stretch/>
        </p:blipFill>
        <p:spPr bwMode="auto">
          <a:xfrm>
            <a:off x="548342" y="1804177"/>
            <a:ext cx="8047316" cy="41837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5854606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First Communions</a:t>
            </a:r>
            <a:endParaRPr lang="en-GB" sz="6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645" y="1573053"/>
            <a:ext cx="6194710" cy="46460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5722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First Communions</a:t>
            </a:r>
            <a:endParaRPr lang="en-GB" sz="6600" dirty="0"/>
          </a:p>
        </p:txBody>
      </p:sp>
      <p:pic>
        <p:nvPicPr>
          <p:cNvPr id="2457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601" y="1257038"/>
            <a:ext cx="7037416" cy="52780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9181547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Readathon</a:t>
            </a:r>
            <a:endParaRPr lang="en-GB" sz="6600" dirty="0"/>
          </a:p>
        </p:txBody>
      </p:sp>
      <p:pic>
        <p:nvPicPr>
          <p:cNvPr id="2560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261148"/>
            <a:ext cx="7026454" cy="52698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0626178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1999552" y="188640"/>
            <a:ext cx="5083444" cy="1446550"/>
          </a:xfrm>
          <a:prstGeom prst="rect">
            <a:avLst/>
          </a:prstGeom>
          <a:noFill/>
        </p:spPr>
        <p:txBody>
          <a:bodyPr wrap="none" lIns="91440" tIns="45720" rIns="91440" bIns="45720">
            <a:spAutoFit/>
          </a:bodyPr>
          <a:lstStyle/>
          <a:p>
            <a:pPr algn="ctr"/>
            <a:r>
              <a:rPr lang="en-US" sz="8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Outdoor Learning</a:t>
            </a:r>
            <a:endParaRPr lang="en-US" sz="8800" b="1" cap="none" spc="0"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endParaRPr>
          </a:p>
        </p:txBody>
      </p:sp>
      <p:pic>
        <p:nvPicPr>
          <p:cNvPr id="18434"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765"/>
          <a:stretch/>
        </p:blipFill>
        <p:spPr bwMode="auto">
          <a:xfrm>
            <a:off x="2020309" y="1335023"/>
            <a:ext cx="5616000" cy="548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64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1999552" y="188640"/>
            <a:ext cx="5083444" cy="1446550"/>
          </a:xfrm>
          <a:prstGeom prst="rect">
            <a:avLst/>
          </a:prstGeom>
          <a:noFill/>
        </p:spPr>
        <p:txBody>
          <a:bodyPr wrap="none" lIns="91440" tIns="45720" rIns="91440" bIns="45720">
            <a:spAutoFit/>
          </a:bodyPr>
          <a:lstStyle/>
          <a:p>
            <a:pPr algn="ctr"/>
            <a:r>
              <a:rPr lang="en-US" sz="8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Outdoor Learning</a:t>
            </a:r>
            <a:endParaRPr lang="en-US" sz="8800" b="1" cap="none" spc="0"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endParaRPr>
          </a:p>
        </p:txBody>
      </p:sp>
      <p:pic>
        <p:nvPicPr>
          <p:cNvPr id="49154"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 t="12600" r="-498" b="16677"/>
          <a:stretch/>
        </p:blipFill>
        <p:spPr bwMode="auto">
          <a:xfrm>
            <a:off x="2249516" y="1624886"/>
            <a:ext cx="5157585" cy="48634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8585737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1999552" y="188640"/>
            <a:ext cx="5083444" cy="1446550"/>
          </a:xfrm>
          <a:prstGeom prst="rect">
            <a:avLst/>
          </a:prstGeom>
          <a:noFill/>
        </p:spPr>
        <p:txBody>
          <a:bodyPr wrap="none" lIns="91440" tIns="45720" rIns="91440" bIns="45720">
            <a:spAutoFit/>
          </a:bodyPr>
          <a:lstStyle/>
          <a:p>
            <a:pPr algn="ctr"/>
            <a:r>
              <a:rPr lang="en-US" sz="8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Outdoor Learning</a:t>
            </a:r>
            <a:endParaRPr lang="en-US" sz="8800" b="1" cap="none" spc="0"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endParaRPr>
          </a:p>
        </p:txBody>
      </p:sp>
      <p:pic>
        <p:nvPicPr>
          <p:cNvPr id="50178"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146"/>
          <a:stretch/>
        </p:blipFill>
        <p:spPr bwMode="auto">
          <a:xfrm>
            <a:off x="2321110" y="1371389"/>
            <a:ext cx="4168260" cy="5049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58723941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 name="Picture 9" descr="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797" y="2207577"/>
            <a:ext cx="2986405" cy="2442845"/>
          </a:xfrm>
          <a:prstGeom prst="rect">
            <a:avLst/>
          </a:prstGeom>
          <a:noFill/>
          <a:extLst/>
        </p:spPr>
      </p:pic>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Health and Well –Being Week</a:t>
            </a:r>
            <a: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endParaRPr lang="en-GB" sz="6600" dirty="0"/>
          </a:p>
        </p:txBody>
      </p:sp>
      <p:pic>
        <p:nvPicPr>
          <p:cNvPr id="20482" name="Picture 2"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l="5342" t="27570" b="26369"/>
          <a:stretch/>
        </p:blipFill>
        <p:spPr bwMode="auto">
          <a:xfrm>
            <a:off x="1042416" y="1461932"/>
            <a:ext cx="7634040" cy="49530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150579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0" y="51184"/>
            <a:ext cx="8906532" cy="1938992"/>
          </a:xfrm>
          <a:prstGeom prst="rect">
            <a:avLst/>
          </a:prstGeom>
          <a:noFill/>
        </p:spPr>
        <p:txBody>
          <a:bodyPr wrap="square" lIns="91440" tIns="45720" rIns="91440" bIns="45720">
            <a:spAutoFit/>
          </a:bodyPr>
          <a:lstStyle/>
          <a:p>
            <a:pPr algn="ctr"/>
            <a:r>
              <a:rPr lang="en-US" sz="60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Scottish National </a:t>
            </a:r>
            <a:r>
              <a:rPr lang="en-US" sz="6000" b="1" cap="none" spc="0" dirty="0" err="1"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Euroquiz</a:t>
            </a:r>
            <a:r>
              <a:rPr lang="en-US" sz="6000" b="1" cap="none" spc="0"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Winners 2021</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endParaRPr>
          </a:p>
        </p:txBody>
      </p:sp>
      <p:sp>
        <p:nvSpPr>
          <p:cNvPr id="3" name="Rounded Rectangle 2"/>
          <p:cNvSpPr/>
          <p:nvPr/>
        </p:nvSpPr>
        <p:spPr>
          <a:xfrm>
            <a:off x="1509686" y="5795619"/>
            <a:ext cx="6480720" cy="88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omic Sans MS" panose="030F0702030302020204" pitchFamily="66" charset="0"/>
              </a:rPr>
              <a:t>Eric, Bea, Connell, Anna, Finlay</a:t>
            </a:r>
            <a:endParaRPr lang="en-GB" sz="3200" dirty="0">
              <a:solidFill>
                <a:schemeClr val="tx1"/>
              </a:solidFill>
              <a:latin typeface="Comic Sans MS" panose="030F0702030302020204" pitchFamily="66" charset="0"/>
            </a:endParaRPr>
          </a:p>
        </p:txBody>
      </p:sp>
      <p:pic>
        <p:nvPicPr>
          <p:cNvPr id="4098" name="Picture 2" descr="EuroQuiz – Broughton Pri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21" y="2808070"/>
            <a:ext cx="472440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475" y="2033558"/>
            <a:ext cx="2311056" cy="149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Trophy Png, Transparent Background Trophy Clipart, HD Png Download  (#4937563), PNG Images on PngAr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858" y="3074901"/>
            <a:ext cx="1148389" cy="22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296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Health and Well –Being Week</a:t>
            </a:r>
            <a: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endParaRPr lang="en-GB" sz="6600" dirty="0"/>
          </a:p>
        </p:txBody>
      </p:sp>
      <p:pic>
        <p:nvPicPr>
          <p:cNvPr id="51202"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48" y="1623212"/>
            <a:ext cx="3704316" cy="4939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985608"/>
            <a:ext cx="4572000"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174556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Health and Well –Being Week</a:t>
            </a:r>
            <a: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endParaRPr lang="en-GB" sz="6600" dirty="0"/>
          </a:p>
        </p:txBody>
      </p:sp>
      <p:pic>
        <p:nvPicPr>
          <p:cNvPr id="52226"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36" b="13053"/>
          <a:stretch/>
        </p:blipFill>
        <p:spPr bwMode="auto">
          <a:xfrm>
            <a:off x="1165465" y="1261682"/>
            <a:ext cx="7266133" cy="52687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809588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Health and Well –Being Week</a:t>
            </a:r>
            <a: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endParaRPr lang="en-GB" sz="66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06" t="24411" r="7929" b="43023"/>
          <a:stretch/>
        </p:blipFill>
        <p:spPr bwMode="auto">
          <a:xfrm>
            <a:off x="323528" y="2150971"/>
            <a:ext cx="8065008" cy="34382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372564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 name="Picture 9" descr="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797" y="2207577"/>
            <a:ext cx="2986405" cy="2442845"/>
          </a:xfrm>
          <a:prstGeom prst="rect">
            <a:avLst/>
          </a:prstGeom>
          <a:noFill/>
          <a:extLst/>
        </p:spPr>
      </p:pic>
      <p:sp>
        <p:nvSpPr>
          <p:cNvPr id="4" name="Title 3"/>
          <p:cNvSpPr>
            <a:spLocks noGrp="1"/>
          </p:cNvSpPr>
          <p:nvPr>
            <p:ph type="title"/>
          </p:nvPr>
        </p:nvSpPr>
        <p:spPr>
          <a:xfrm>
            <a:off x="457199" y="188640"/>
            <a:ext cx="8229600" cy="1143000"/>
          </a:xfrm>
        </p:spPr>
        <p:txBody>
          <a:bodyPr>
            <a:noAutofit/>
          </a:bodyPr>
          <a:lstStyle/>
          <a:p>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Winning the </a:t>
            </a:r>
            <a:r>
              <a:rPr lang="en-US" sz="6600" b="1" dirty="0" err="1"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Euroquiz</a:t>
            </a:r>
            <a:r>
              <a:rPr lang="en-US" sz="66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2021</a:t>
            </a:r>
            <a: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
            </a:r>
            <a:br>
              <a:rPr lang="en-US" sz="6600" b="1"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br>
            <a:endParaRPr lang="en-GB" sz="6600" dirty="0"/>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39040" y="1600200"/>
            <a:ext cx="6665919" cy="4525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842699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2131797" y="188640"/>
            <a:ext cx="4818948" cy="1446550"/>
          </a:xfrm>
          <a:prstGeom prst="rect">
            <a:avLst/>
          </a:prstGeom>
          <a:noFill/>
        </p:spPr>
        <p:txBody>
          <a:bodyPr wrap="none" lIns="91440" tIns="45720" rIns="91440" bIns="45720">
            <a:spAutoFit/>
          </a:bodyPr>
          <a:lstStyle/>
          <a:p>
            <a:pPr algn="ctr"/>
            <a:r>
              <a:rPr lang="en-US" sz="8800" b="1" dirty="0" smtClean="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rPr>
              <a:t>Leave A Legacy</a:t>
            </a:r>
            <a:endParaRPr lang="en-US" sz="8800" b="1" cap="none" spc="0" dirty="0">
              <a:ln w="17780" cmpd="sng">
                <a:solidFill>
                  <a:srgbClr val="FFFFFF"/>
                </a:solidFill>
                <a:prstDash val="solid"/>
                <a:miter lim="800000"/>
              </a:ln>
              <a:effectLst>
                <a:outerShdw blurRad="50800" dist="38100" dir="18900000" algn="bl" rotWithShape="0">
                  <a:prstClr val="black">
                    <a:alpha val="40000"/>
                  </a:prstClr>
                </a:outerShdw>
              </a:effectLst>
              <a:latin typeface="Waltograph" panose="03080602000000000000" pitchFamily="66" charset="0"/>
            </a:endParaRPr>
          </a:p>
        </p:txBody>
      </p:sp>
      <p:pic>
        <p:nvPicPr>
          <p:cNvPr id="1741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83" y="1443180"/>
            <a:ext cx="6541033" cy="4905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6006465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80" y="980728"/>
            <a:ext cx="7782657" cy="523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9242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79512" y="142532"/>
            <a:ext cx="648072" cy="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190816"/>
            <a:ext cx="960041" cy="1322556"/>
          </a:xfrm>
          <a:prstGeom prst="rect">
            <a:avLst/>
          </a:prstGeom>
        </p:spPr>
      </p:pic>
      <p:sp>
        <p:nvSpPr>
          <p:cNvPr id="5" name="TextBox 4"/>
          <p:cNvSpPr txBox="1"/>
          <p:nvPr/>
        </p:nvSpPr>
        <p:spPr>
          <a:xfrm>
            <a:off x="935596" y="476672"/>
            <a:ext cx="8172908" cy="6740307"/>
          </a:xfrm>
          <a:prstGeom prst="rect">
            <a:avLst/>
          </a:prstGeom>
          <a:noFill/>
        </p:spPr>
        <p:txBody>
          <a:bodyPr wrap="square" rtlCol="0">
            <a:spAutoFit/>
          </a:bodyPr>
          <a:lstStyle/>
          <a:p>
            <a:r>
              <a:rPr lang="en-GB" sz="2400" dirty="0">
                <a:latin typeface="Comic Sans MS" panose="030F0702030302020204" pitchFamily="66" charset="0"/>
              </a:rPr>
              <a:t>Dear Jesus, </a:t>
            </a:r>
          </a:p>
          <a:p>
            <a:endParaRPr lang="en-GB" sz="2400" dirty="0">
              <a:latin typeface="Comic Sans MS" panose="030F0702030302020204" pitchFamily="66" charset="0"/>
            </a:endParaRPr>
          </a:p>
          <a:p>
            <a:r>
              <a:rPr lang="en-GB" sz="2400" dirty="0">
                <a:latin typeface="Comic Sans MS" panose="030F0702030302020204" pitchFamily="66" charset="0"/>
              </a:rPr>
              <a:t>We give thanks for all we have achieved in </a:t>
            </a:r>
          </a:p>
          <a:p>
            <a:r>
              <a:rPr lang="en-GB" sz="2400" dirty="0">
                <a:latin typeface="Comic Sans MS" panose="030F0702030302020204" pitchFamily="66" charset="0"/>
              </a:rPr>
              <a:t>school, the opportunities to learn new things </a:t>
            </a:r>
          </a:p>
          <a:p>
            <a:r>
              <a:rPr lang="en-GB" sz="2400" dirty="0">
                <a:latin typeface="Comic Sans MS" panose="030F0702030302020204" pitchFamily="66" charset="0"/>
              </a:rPr>
              <a:t>and all the special memories you have given us.</a:t>
            </a:r>
          </a:p>
          <a:p>
            <a:endParaRPr lang="en-GB" sz="2400" dirty="0">
              <a:latin typeface="Comic Sans MS" panose="030F0702030302020204" pitchFamily="66" charset="0"/>
            </a:endParaRPr>
          </a:p>
          <a:p>
            <a:r>
              <a:rPr lang="en-GB" sz="2400" dirty="0">
                <a:latin typeface="Comic Sans MS" panose="030F0702030302020204" pitchFamily="66" charset="0"/>
              </a:rPr>
              <a:t>We ask you to bless all of our school staff and classmates and keep them safe over the Summer. </a:t>
            </a:r>
          </a:p>
          <a:p>
            <a:endParaRPr lang="en-GB" sz="2400" dirty="0">
              <a:latin typeface="Comic Sans MS" panose="030F0702030302020204" pitchFamily="66" charset="0"/>
            </a:endParaRPr>
          </a:p>
          <a:p>
            <a:r>
              <a:rPr lang="en-GB" sz="2400" dirty="0">
                <a:latin typeface="Comic Sans MS" panose="030F0702030302020204" pitchFamily="66" charset="0"/>
              </a:rPr>
              <a:t>We also ask that you bless all of our P7’s as they move on to their new schools. Help them to know your love and trust that you are always with them.</a:t>
            </a:r>
          </a:p>
          <a:p>
            <a:pPr fontAlgn="base"/>
            <a:endParaRPr lang="en-GB" sz="2400" dirty="0">
              <a:latin typeface="Comic Sans MS" panose="030F0702030302020204" pitchFamily="66" charset="0"/>
            </a:endParaRPr>
          </a:p>
          <a:p>
            <a:pPr fontAlgn="base"/>
            <a:r>
              <a:rPr lang="en-GB" sz="2400" dirty="0">
                <a:latin typeface="Comic Sans MS" panose="030F0702030302020204" pitchFamily="66" charset="0"/>
              </a:rPr>
              <a:t>We ask this with kindness, respect, honesty and love.</a:t>
            </a:r>
          </a:p>
          <a:p>
            <a:pPr fontAlgn="base"/>
            <a:r>
              <a:rPr lang="en-GB" sz="2400" dirty="0">
                <a:latin typeface="Comic Sans MS" panose="030F0702030302020204" pitchFamily="66" charset="0"/>
              </a:rPr>
              <a:t/>
            </a:r>
            <a:br>
              <a:rPr lang="en-GB" sz="2400" dirty="0">
                <a:latin typeface="Comic Sans MS" panose="030F0702030302020204" pitchFamily="66" charset="0"/>
              </a:rPr>
            </a:br>
            <a:r>
              <a:rPr lang="en-GB" sz="2400" dirty="0">
                <a:latin typeface="Comic Sans MS" panose="030F0702030302020204" pitchFamily="66" charset="0"/>
              </a:rPr>
              <a:t>Amen</a:t>
            </a:r>
          </a:p>
          <a:p>
            <a:endParaRPr lang="en-GB" sz="2400" dirty="0">
              <a:solidFill>
                <a:schemeClr val="bg1"/>
              </a:solidFill>
              <a:latin typeface="Comic Sans MS" panose="030F0702030302020204" pitchFamily="66" charset="0"/>
            </a:endParaRPr>
          </a:p>
          <a:p>
            <a:endParaRPr lang="en-GB"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7837944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Point Star 28"/>
          <p:cNvSpPr/>
          <p:nvPr/>
        </p:nvSpPr>
        <p:spPr>
          <a:xfrm rot="890656">
            <a:off x="3624219" y="2552656"/>
            <a:ext cx="469894" cy="469894"/>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 name="4-Point Star 29"/>
          <p:cNvSpPr/>
          <p:nvPr/>
        </p:nvSpPr>
        <p:spPr>
          <a:xfrm rot="890656">
            <a:off x="4867354" y="2506096"/>
            <a:ext cx="350459" cy="350459"/>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 name="4-Point Star 30"/>
          <p:cNvSpPr/>
          <p:nvPr/>
        </p:nvSpPr>
        <p:spPr>
          <a:xfrm rot="890656">
            <a:off x="5592342" y="2544343"/>
            <a:ext cx="266972" cy="266972"/>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 name="4-Point Star 31"/>
          <p:cNvSpPr/>
          <p:nvPr/>
        </p:nvSpPr>
        <p:spPr>
          <a:xfrm rot="890656">
            <a:off x="2640161" y="3735223"/>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6" name="4-Point Star 55"/>
          <p:cNvSpPr/>
          <p:nvPr/>
        </p:nvSpPr>
        <p:spPr>
          <a:xfrm rot="890656">
            <a:off x="3686511" y="2843910"/>
            <a:ext cx="321693" cy="321693"/>
          </a:xfrm>
          <a:prstGeom prst="star4">
            <a:avLst>
              <a:gd name="adj" fmla="val 6656"/>
            </a:avLst>
          </a:prstGeom>
          <a:gradFill flip="none" rotWithShape="1">
            <a:gsLst>
              <a:gs pos="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Rectangle 1"/>
          <p:cNvSpPr/>
          <p:nvPr/>
        </p:nvSpPr>
        <p:spPr>
          <a:xfrm>
            <a:off x="2014920" y="2637203"/>
            <a:ext cx="5626797" cy="1446550"/>
          </a:xfrm>
          <a:prstGeom prst="rect">
            <a:avLst/>
          </a:prstGeom>
          <a:noFill/>
        </p:spPr>
        <p:txBody>
          <a:bodyPr wrap="none" lIns="91440" tIns="45720" rIns="91440" bIns="45720">
            <a:spAutoFit/>
          </a:bodyPr>
          <a:lstStyle/>
          <a:p>
            <a:pPr algn="ctr"/>
            <a:r>
              <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dist="38100" dir="18900000" algn="bl" rotWithShape="0">
                    <a:prstClr val="black">
                      <a:alpha val="40000"/>
                    </a:prstClr>
                  </a:outerShdw>
                </a:effectLst>
                <a:latin typeface="Waltograph" panose="03080602000000000000" pitchFamily="66" charset="0"/>
              </a:rPr>
              <a:t>Final Thank you</a:t>
            </a:r>
          </a:p>
        </p:txBody>
      </p:sp>
      <p:pic>
        <p:nvPicPr>
          <p:cNvPr id="12290" name="Picture 2" descr="C:\Users\laura.travers\AppData\Local\Microsoft\Windows\Temporary Internet Files\Content.IE5\3IZ892VX\thank-you-smiley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044696"/>
            <a:ext cx="3048000" cy="2813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18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xit" presetSubtype="0" fill="hold" nodeType="withEffect">
                                  <p:stCondLst>
                                    <p:cond delay="700"/>
                                  </p:stCondLst>
                                  <p:iterate type="lt">
                                    <p:tmPct val="5000"/>
                                  </p:iterate>
                                  <p:childTnLst>
                                    <p:anim calcmode="lin" valueType="num">
                                      <p:cBhvr>
                                        <p:cTn id="12" dur="500"/>
                                        <p:tgtEl>
                                          <p:spTgt spid="29"/>
                                        </p:tgtEl>
                                        <p:attrNameLst>
                                          <p:attrName>ppt_w</p:attrName>
                                        </p:attrNameLst>
                                      </p:cBhvr>
                                      <p:tavLst>
                                        <p:tav tm="0">
                                          <p:val>
                                            <p:strVal val="ppt_w"/>
                                          </p:val>
                                        </p:tav>
                                        <p:tav tm="100000">
                                          <p:val>
                                            <p:fltVal val="0"/>
                                          </p:val>
                                        </p:tav>
                                      </p:tavLst>
                                    </p:anim>
                                    <p:anim calcmode="lin" valueType="num">
                                      <p:cBhvr>
                                        <p:cTn id="13" dur="500"/>
                                        <p:tgtEl>
                                          <p:spTgt spid="29"/>
                                        </p:tgtEl>
                                        <p:attrNameLst>
                                          <p:attrName>ppt_h</p:attrName>
                                        </p:attrNameLst>
                                      </p:cBhvr>
                                      <p:tavLst>
                                        <p:tav tm="0">
                                          <p:val>
                                            <p:strVal val="ppt_h"/>
                                          </p:val>
                                        </p:tav>
                                        <p:tav tm="100000">
                                          <p:val>
                                            <p:fltVal val="0"/>
                                          </p:val>
                                        </p:tav>
                                      </p:tavLst>
                                    </p:anim>
                                    <p:anim calcmode="lin" valueType="num">
                                      <p:cBhvr>
                                        <p:cTn id="14" dur="500"/>
                                        <p:tgtEl>
                                          <p:spTgt spid="29"/>
                                        </p:tgtEl>
                                        <p:attrNameLst>
                                          <p:attrName>style.rotation</p:attrName>
                                        </p:attrNameLst>
                                      </p:cBhvr>
                                      <p:tavLst>
                                        <p:tav tm="0">
                                          <p:val>
                                            <p:fltVal val="0"/>
                                          </p:val>
                                        </p:tav>
                                        <p:tav tm="100000">
                                          <p:val>
                                            <p:fltVal val="9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31" presetClass="entr" presetSubtype="0" fill="hold" nodeType="withEffect">
                                  <p:stCondLst>
                                    <p:cond delay="200"/>
                                  </p:stCondLst>
                                  <p:iterate type="lt">
                                    <p:tmPct val="5000"/>
                                  </p:iterate>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par>
                                <p:cTn id="23" presetID="31" presetClass="exit" presetSubtype="0" fill="hold" nodeType="withEffect">
                                  <p:stCondLst>
                                    <p:cond delay="900"/>
                                  </p:stCondLst>
                                  <p:iterate type="lt">
                                    <p:tmPct val="5000"/>
                                  </p:iterate>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 calcmode="lin" valueType="num">
                                      <p:cBhvr>
                                        <p:cTn id="26" dur="500"/>
                                        <p:tgtEl>
                                          <p:spTgt spid="32"/>
                                        </p:tgtEl>
                                        <p:attrNameLst>
                                          <p:attrName>style.rotation</p:attrName>
                                        </p:attrNameLst>
                                      </p:cBhvr>
                                      <p:tavLst>
                                        <p:tav tm="0">
                                          <p:val>
                                            <p:fltVal val="0"/>
                                          </p:val>
                                        </p:tav>
                                        <p:tav tm="100000">
                                          <p:val>
                                            <p:fltVal val="90"/>
                                          </p:val>
                                        </p:tav>
                                      </p:tavLst>
                                    </p:anim>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31" presetClass="entr" presetSubtype="0" fill="hold" nodeType="withEffect">
                                  <p:stCondLst>
                                    <p:cond delay="400"/>
                                  </p:stCondLst>
                                  <p:iterate type="lt">
                                    <p:tmPct val="5000"/>
                                  </p:iterate>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style.rotation</p:attrName>
                                        </p:attrNameLst>
                                      </p:cBhvr>
                                      <p:tavLst>
                                        <p:tav tm="0">
                                          <p:val>
                                            <p:fltVal val="90"/>
                                          </p:val>
                                        </p:tav>
                                        <p:tav tm="100000">
                                          <p:val>
                                            <p:fltVal val="0"/>
                                          </p:val>
                                        </p:tav>
                                      </p:tavLst>
                                    </p:anim>
                                    <p:animEffect transition="in" filter="fade">
                                      <p:cBhvr>
                                        <p:cTn id="34" dur="500"/>
                                        <p:tgtEl>
                                          <p:spTgt spid="56"/>
                                        </p:tgtEl>
                                      </p:cBhvr>
                                    </p:animEffect>
                                  </p:childTnLst>
                                </p:cTn>
                              </p:par>
                              <p:par>
                                <p:cTn id="35" presetID="31" presetClass="exit" presetSubtype="0" fill="hold" nodeType="withEffect">
                                  <p:stCondLst>
                                    <p:cond delay="1100"/>
                                  </p:stCondLst>
                                  <p:iterate type="lt">
                                    <p:tmPct val="5000"/>
                                  </p:iterate>
                                  <p:childTnLst>
                                    <p:anim calcmode="lin" valueType="num">
                                      <p:cBhvr>
                                        <p:cTn id="36" dur="500"/>
                                        <p:tgtEl>
                                          <p:spTgt spid="56"/>
                                        </p:tgtEl>
                                        <p:attrNameLst>
                                          <p:attrName>ppt_w</p:attrName>
                                        </p:attrNameLst>
                                      </p:cBhvr>
                                      <p:tavLst>
                                        <p:tav tm="0">
                                          <p:val>
                                            <p:strVal val="ppt_w"/>
                                          </p:val>
                                        </p:tav>
                                        <p:tav tm="100000">
                                          <p:val>
                                            <p:fltVal val="0"/>
                                          </p:val>
                                        </p:tav>
                                      </p:tavLst>
                                    </p:anim>
                                    <p:anim calcmode="lin" valueType="num">
                                      <p:cBhvr>
                                        <p:cTn id="37" dur="500"/>
                                        <p:tgtEl>
                                          <p:spTgt spid="56"/>
                                        </p:tgtEl>
                                        <p:attrNameLst>
                                          <p:attrName>ppt_h</p:attrName>
                                        </p:attrNameLst>
                                      </p:cBhvr>
                                      <p:tavLst>
                                        <p:tav tm="0">
                                          <p:val>
                                            <p:strVal val="ppt_h"/>
                                          </p:val>
                                        </p:tav>
                                        <p:tav tm="100000">
                                          <p:val>
                                            <p:fltVal val="0"/>
                                          </p:val>
                                        </p:tav>
                                      </p:tavLst>
                                    </p:anim>
                                    <p:anim calcmode="lin" valueType="num">
                                      <p:cBhvr>
                                        <p:cTn id="38" dur="500"/>
                                        <p:tgtEl>
                                          <p:spTgt spid="56"/>
                                        </p:tgtEl>
                                        <p:attrNameLst>
                                          <p:attrName>style.rotation</p:attrName>
                                        </p:attrNameLst>
                                      </p:cBhvr>
                                      <p:tavLst>
                                        <p:tav tm="0">
                                          <p:val>
                                            <p:fltVal val="0"/>
                                          </p:val>
                                        </p:tav>
                                        <p:tav tm="100000">
                                          <p:val>
                                            <p:fltVal val="90"/>
                                          </p:val>
                                        </p:tav>
                                      </p:tavLst>
                                    </p:anim>
                                    <p:animEffect transition="out" filter="fad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31" presetClass="entr" presetSubtype="0" fill="hold" nodeType="withEffect">
                                  <p:stCondLst>
                                    <p:cond delay="8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 calcmode="lin" valueType="num">
                                      <p:cBhvr>
                                        <p:cTn id="45" dur="500" fill="hold"/>
                                        <p:tgtEl>
                                          <p:spTgt spid="30"/>
                                        </p:tgtEl>
                                        <p:attrNameLst>
                                          <p:attrName>style.rotation</p:attrName>
                                        </p:attrNameLst>
                                      </p:cBhvr>
                                      <p:tavLst>
                                        <p:tav tm="0">
                                          <p:val>
                                            <p:fltVal val="90"/>
                                          </p:val>
                                        </p:tav>
                                        <p:tav tm="100000">
                                          <p:val>
                                            <p:fltVal val="0"/>
                                          </p:val>
                                        </p:tav>
                                      </p:tavLst>
                                    </p:anim>
                                    <p:animEffect transition="in" filter="fade">
                                      <p:cBhvr>
                                        <p:cTn id="46" dur="500"/>
                                        <p:tgtEl>
                                          <p:spTgt spid="30"/>
                                        </p:tgtEl>
                                      </p:cBhvr>
                                    </p:animEffect>
                                  </p:childTnLst>
                                </p:cTn>
                              </p:par>
                              <p:par>
                                <p:cTn id="47" presetID="31" presetClass="exit" presetSubtype="0" fill="hold" nodeType="withEffect">
                                  <p:stCondLst>
                                    <p:cond delay="1400"/>
                                  </p:stCondLst>
                                  <p:iterate type="lt">
                                    <p:tmPct val="5000"/>
                                  </p:iterate>
                                  <p:childTnLst>
                                    <p:anim calcmode="lin" valueType="num">
                                      <p:cBhvr>
                                        <p:cTn id="48" dur="500"/>
                                        <p:tgtEl>
                                          <p:spTgt spid="30"/>
                                        </p:tgtEl>
                                        <p:attrNameLst>
                                          <p:attrName>ppt_w</p:attrName>
                                        </p:attrNameLst>
                                      </p:cBhvr>
                                      <p:tavLst>
                                        <p:tav tm="0">
                                          <p:val>
                                            <p:strVal val="ppt_w"/>
                                          </p:val>
                                        </p:tav>
                                        <p:tav tm="100000">
                                          <p:val>
                                            <p:fltVal val="0"/>
                                          </p:val>
                                        </p:tav>
                                      </p:tavLst>
                                    </p:anim>
                                    <p:anim calcmode="lin" valueType="num">
                                      <p:cBhvr>
                                        <p:cTn id="49" dur="500"/>
                                        <p:tgtEl>
                                          <p:spTgt spid="30"/>
                                        </p:tgtEl>
                                        <p:attrNameLst>
                                          <p:attrName>ppt_h</p:attrName>
                                        </p:attrNameLst>
                                      </p:cBhvr>
                                      <p:tavLst>
                                        <p:tav tm="0">
                                          <p:val>
                                            <p:strVal val="ppt_h"/>
                                          </p:val>
                                        </p:tav>
                                        <p:tav tm="100000">
                                          <p:val>
                                            <p:fltVal val="0"/>
                                          </p:val>
                                        </p:tav>
                                      </p:tavLst>
                                    </p:anim>
                                    <p:anim calcmode="lin" valueType="num">
                                      <p:cBhvr>
                                        <p:cTn id="50" dur="500"/>
                                        <p:tgtEl>
                                          <p:spTgt spid="30"/>
                                        </p:tgtEl>
                                        <p:attrNameLst>
                                          <p:attrName>style.rotation</p:attrName>
                                        </p:attrNameLst>
                                      </p:cBhvr>
                                      <p:tavLst>
                                        <p:tav tm="0">
                                          <p:val>
                                            <p:fltVal val="0"/>
                                          </p:val>
                                        </p:tav>
                                        <p:tav tm="100000">
                                          <p:val>
                                            <p:fltVal val="90"/>
                                          </p:val>
                                        </p:tav>
                                      </p:tavLst>
                                    </p:anim>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31" presetClass="entr" presetSubtype="0" fill="hold" nodeType="withEffect">
                                  <p:stCondLst>
                                    <p:cond delay="900"/>
                                  </p:stCondLst>
                                  <p:iterate type="lt">
                                    <p:tmPct val="5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 calcmode="lin" valueType="num">
                                      <p:cBhvr>
                                        <p:cTn id="57" dur="500" fill="hold"/>
                                        <p:tgtEl>
                                          <p:spTgt spid="31"/>
                                        </p:tgtEl>
                                        <p:attrNameLst>
                                          <p:attrName>style.rotation</p:attrName>
                                        </p:attrNameLst>
                                      </p:cBhvr>
                                      <p:tavLst>
                                        <p:tav tm="0">
                                          <p:val>
                                            <p:fltVal val="90"/>
                                          </p:val>
                                        </p:tav>
                                        <p:tav tm="100000">
                                          <p:val>
                                            <p:fltVal val="0"/>
                                          </p:val>
                                        </p:tav>
                                      </p:tavLst>
                                    </p:anim>
                                    <p:animEffect transition="in" filter="fade">
                                      <p:cBhvr>
                                        <p:cTn id="58" dur="500"/>
                                        <p:tgtEl>
                                          <p:spTgt spid="31"/>
                                        </p:tgtEl>
                                      </p:cBhvr>
                                    </p:animEffect>
                                  </p:childTnLst>
                                </p:cTn>
                              </p:par>
                              <p:par>
                                <p:cTn id="59" presetID="31" presetClass="exit" presetSubtype="0" fill="hold" nodeType="withEffect">
                                  <p:stCondLst>
                                    <p:cond delay="1500"/>
                                  </p:stCondLst>
                                  <p:iterate type="lt">
                                    <p:tmPct val="5000"/>
                                  </p:iterate>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 calcmode="lin" valueType="num">
                                      <p:cBhvr>
                                        <p:cTn id="62" dur="500"/>
                                        <p:tgtEl>
                                          <p:spTgt spid="31"/>
                                        </p:tgtEl>
                                        <p:attrNameLst>
                                          <p:attrName>style.rotation</p:attrName>
                                        </p:attrNameLst>
                                      </p:cBhvr>
                                      <p:tavLst>
                                        <p:tav tm="0">
                                          <p:val>
                                            <p:fltVal val="0"/>
                                          </p:val>
                                        </p:tav>
                                        <p:tav tm="100000">
                                          <p:val>
                                            <p:fltVal val="90"/>
                                          </p:val>
                                        </p:tav>
                                      </p:tavLst>
                                    </p:anim>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9E7797EE607C4FBCFE044CBABB1CAF" ma:contentTypeVersion="12" ma:contentTypeDescription="Create a new document." ma:contentTypeScope="" ma:versionID="2bf142f935be405886a44b64c89b5d97">
  <xsd:schema xmlns:xsd="http://www.w3.org/2001/XMLSchema" xmlns:xs="http://www.w3.org/2001/XMLSchema" xmlns:p="http://schemas.microsoft.com/office/2006/metadata/properties" xmlns:ns2="d80e7e4f-a33f-4195-9e66-e160eb6f08f3" xmlns:ns3="d3213dea-f9d1-4e61-b832-39104b90252d" targetNamespace="http://schemas.microsoft.com/office/2006/metadata/properties" ma:root="true" ma:fieldsID="28acc288b3ff036c28a372d993f93b2d" ns2:_="" ns3:_="">
    <xsd:import namespace="d80e7e4f-a33f-4195-9e66-e160eb6f08f3"/>
    <xsd:import namespace="d3213dea-f9d1-4e61-b832-39104b9025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e7e4f-a33f-4195-9e66-e160eb6f0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213dea-f9d1-4e61-b832-39104b90252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D290B8-C41F-4783-BD06-D3D1D1469BB0}">
  <ds:schemaRefs>
    <ds:schemaRef ds:uri="http://schemas.microsoft.com/sharepoint/v3/contenttype/forms"/>
  </ds:schemaRefs>
</ds:datastoreItem>
</file>

<file path=customXml/itemProps2.xml><?xml version="1.0" encoding="utf-8"?>
<ds:datastoreItem xmlns:ds="http://schemas.openxmlformats.org/officeDocument/2006/customXml" ds:itemID="{268B7B66-0497-4C8D-AB21-FF545182CCE0}">
  <ds:schemaRefs>
    <ds:schemaRef ds:uri="d3213dea-f9d1-4e61-b832-39104b90252d"/>
    <ds:schemaRef ds:uri="http://schemas.microsoft.com/office/2006/documentManagement/types"/>
    <ds:schemaRef ds:uri="http://schemas.openxmlformats.org/package/2006/metadata/core-properties"/>
    <ds:schemaRef ds:uri="d80e7e4f-a33f-4195-9e66-e160eb6f08f3"/>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D2331D03-8133-4D56-BCB9-684AD2DD12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0e7e4f-a33f-4195-9e66-e160eb6f08f3"/>
    <ds:schemaRef ds:uri="d3213dea-f9d1-4e61-b832-39104b902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1728</TotalTime>
  <Words>149715</Words>
  <Application>Microsoft Office PowerPoint</Application>
  <PresentationFormat>On-screen Show (4:3)</PresentationFormat>
  <Paragraphs>8233</Paragraphs>
  <Slides>97</Slides>
  <Notes>96</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New P1s are here!</vt:lpstr>
      <vt:lpstr>STEM</vt:lpstr>
      <vt:lpstr>STEM</vt:lpstr>
      <vt:lpstr>STEM</vt:lpstr>
      <vt:lpstr>Digital Learning - Spheros</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Halloween</vt:lpstr>
      <vt:lpstr>Virtual Christmas Fayre</vt:lpstr>
      <vt:lpstr> Virtual Christmas Fayre</vt:lpstr>
      <vt:lpstr>Virtual Christmas Fayre</vt:lpstr>
      <vt:lpstr> Virtual Christmas Fayre</vt:lpstr>
      <vt:lpstr> Virtual Christmas Fayre</vt:lpstr>
      <vt:lpstr>Virtual Christmas Fayre</vt:lpstr>
      <vt:lpstr>Virtual Christmas Fayre</vt:lpstr>
      <vt:lpstr>Santa at St Joes!</vt:lpstr>
      <vt:lpstr>Virtual Nativity A Miracle in Town The Narrators</vt:lpstr>
      <vt:lpstr>Mary and Joseph</vt:lpstr>
      <vt:lpstr>The Inn Keepers and the Donkey</vt:lpstr>
      <vt:lpstr>The Shepherds</vt:lpstr>
      <vt:lpstr>The Angels</vt:lpstr>
      <vt:lpstr>The Three Kings</vt:lpstr>
      <vt:lpstr>The Three Kings</vt:lpstr>
      <vt:lpstr>Hamper Winners!</vt:lpstr>
      <vt:lpstr>Hamper Winners!</vt:lpstr>
      <vt:lpstr>Hamper Winners!</vt:lpstr>
      <vt:lpstr>Hamper Winners!</vt:lpstr>
      <vt:lpstr>Slippers For Shelter</vt:lpstr>
      <vt:lpstr>Foodbank Donations</vt:lpstr>
      <vt:lpstr>Snow During Lockdown!</vt:lpstr>
      <vt:lpstr>Snow During Lockdown!</vt:lpstr>
      <vt:lpstr>Den Building</vt:lpstr>
      <vt:lpstr>On Line Learning!</vt:lpstr>
      <vt:lpstr>Digital Learning</vt:lpstr>
      <vt:lpstr>Working together!</vt:lpstr>
      <vt:lpstr>Work To Be Proud of!</vt:lpstr>
      <vt:lpstr>The Mud Kitchen is Open!</vt:lpstr>
      <vt:lpstr>Reconciliation</vt:lpstr>
      <vt:lpstr>First Communions</vt:lpstr>
      <vt:lpstr>First Communions</vt:lpstr>
      <vt:lpstr>Readathon</vt:lpstr>
      <vt:lpstr>PowerPoint Presentation</vt:lpstr>
      <vt:lpstr>PowerPoint Presentation</vt:lpstr>
      <vt:lpstr>PowerPoint Presentation</vt:lpstr>
      <vt:lpstr> Health and Well –Being Week </vt:lpstr>
      <vt:lpstr> Health and Well –Being Week </vt:lpstr>
      <vt:lpstr> Health and Well –Being Week </vt:lpstr>
      <vt:lpstr> Health and Well –Being Week </vt:lpstr>
      <vt:lpstr> Winning the Euroquiz 2021 </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McLean</dc:creator>
  <cp:lastModifiedBy>Susan Mclean</cp:lastModifiedBy>
  <cp:revision>163</cp:revision>
  <dcterms:created xsi:type="dcterms:W3CDTF">2016-06-26T21:40:59Z</dcterms:created>
  <dcterms:modified xsi:type="dcterms:W3CDTF">2021-06-24T15:10:55Z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0x0101004D9E7797EE607C4FBCFE044CBABB1CAF</vt:lpwstr>
  </property>
</Properties>
</file>