
<file path=[Content_Types].xml><?xml version="1.0" encoding="utf-8"?>
<Types xmlns="http://schemas.openxmlformats.org/package/2006/content-types"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9" r:id="rId4"/>
    <p:sldId id="270" r:id="rId5"/>
    <p:sldId id="257" r:id="rId6"/>
    <p:sldId id="261" r:id="rId7"/>
    <p:sldId id="274" r:id="rId8"/>
    <p:sldId id="262" r:id="rId9"/>
    <p:sldId id="263" r:id="rId10"/>
    <p:sldId id="272" r:id="rId11"/>
    <p:sldId id="273" r:id="rId12"/>
    <p:sldId id="271" r:id="rId13"/>
    <p:sldId id="264" r:id="rId14"/>
    <p:sldId id="265" r:id="rId15"/>
    <p:sldId id="268" r:id="rId16"/>
    <p:sldId id="267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manoradventure.com/virtual-tours.php?id=lockerbiekidsro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htm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satMod val="130000"/>
                  </a:schemeClr>
                </a:solidFill>
                <a:latin typeface="Comic Sans MS" panose="030F0702030302020204" pitchFamily="66" charset="0"/>
              </a:rPr>
              <a:t>P7 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  <a:latin typeface="Comic Sans MS" panose="030F0702030302020204" pitchFamily="66" charset="0"/>
              </a:rPr>
              <a:t>Abernethy Camp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23</a:t>
            </a:r>
            <a:r>
              <a:rPr lang="en-US" baseline="30000" dirty="0" smtClean="0"/>
              <a:t>rd</a:t>
            </a:r>
            <a:r>
              <a:rPr lang="en-US" dirty="0" smtClean="0"/>
              <a:t> –27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1026" name="Picture 2" descr="Image result for lockerbie 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3678"/>
            <a:ext cx="2762250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mpantscotland.com/stay/graphics/lockerbie_man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8311"/>
            <a:ext cx="3629025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Kit /List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915566"/>
            <a:ext cx="7128792" cy="3816424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RECOMMENDED/OPTIONAL ITEMS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Sunglasses</a:t>
            </a:r>
            <a:r>
              <a:rPr lang="en-GB" sz="2400" dirty="0">
                <a:latin typeface="Comic Sans MS" panose="030F0702030302020204" pitchFamily="66" charset="0"/>
              </a:rPr>
              <a:t> 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>Insect </a:t>
            </a:r>
            <a:r>
              <a:rPr lang="en-GB" sz="2400" dirty="0">
                <a:latin typeface="Comic Sans MS" panose="030F0702030302020204" pitchFamily="66" charset="0"/>
              </a:rPr>
              <a:t>repellent/anti-midge cream 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Sun cream, after sun &amp; sun hat/baseball cap 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Torch </a:t>
            </a:r>
            <a:r>
              <a:rPr lang="en-GB" sz="2400" dirty="0" smtClean="0">
                <a:latin typeface="Comic Sans MS" panose="030F0702030302020204" pitchFamily="66" charset="0"/>
              </a:rPr>
              <a:t>/Inexpensive/disposable </a:t>
            </a:r>
            <a:r>
              <a:rPr lang="en-GB" sz="2400" dirty="0">
                <a:latin typeface="Comic Sans MS" panose="030F0702030302020204" pitchFamily="66" charset="0"/>
              </a:rPr>
              <a:t>camera 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Bin bag for bringing wet or muddy kit home</a:t>
            </a:r>
          </a:p>
        </p:txBody>
      </p:sp>
    </p:spTree>
    <p:extLst>
      <p:ext uri="{BB962C8B-B14F-4D97-AF65-F5344CB8AC3E}">
        <p14:creationId xmlns:p14="http://schemas.microsoft.com/office/powerpoint/2010/main" val="2525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Toiletries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/ Additional Items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19622"/>
            <a:ext cx="6419056" cy="3034035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Toiletries - toothpaste/ toothbrush/soap 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Towels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Plastic bags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Antibacterial wipes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Water bottle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Personal belongings – please </a:t>
            </a:r>
            <a:r>
              <a:rPr lang="en-GB" altLang="en-US" sz="1800" dirty="0" smtClean="0">
                <a:solidFill>
                  <a:srgbClr val="0070C0"/>
                </a:solidFill>
                <a:latin typeface="Comic Sans MS" pitchFamily="66" charset="0"/>
              </a:rPr>
              <a:t>put name </a:t>
            </a:r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altLang="en-US" sz="1800" dirty="0" smtClean="0">
                <a:solidFill>
                  <a:srgbClr val="0070C0"/>
                </a:solidFill>
                <a:latin typeface="Comic Sans MS" pitchFamily="66" charset="0"/>
              </a:rPr>
              <a:t>labels</a:t>
            </a:r>
            <a:endParaRPr lang="en-GB" altLang="en-US" sz="18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Spending Money – max £10  – in an envelope, purse or wallet with your name</a:t>
            </a:r>
          </a:p>
        </p:txBody>
      </p:sp>
    </p:spTree>
    <p:extLst>
      <p:ext uri="{BB962C8B-B14F-4D97-AF65-F5344CB8AC3E}">
        <p14:creationId xmlns:p14="http://schemas.microsoft.com/office/powerpoint/2010/main" val="11280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MEALS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19622"/>
            <a:ext cx="6419056" cy="3034035"/>
          </a:xfrm>
        </p:spPr>
        <p:txBody>
          <a:bodyPr>
            <a:normAutofit/>
          </a:bodyPr>
          <a:lstStyle/>
          <a:p>
            <a:r>
              <a:rPr lang="en-GB" altLang="en-US" sz="1800" dirty="0" smtClean="0">
                <a:solidFill>
                  <a:srgbClr val="0070C0"/>
                </a:solidFill>
                <a:latin typeface="Comic Sans MS" pitchFamily="66" charset="0"/>
              </a:rPr>
              <a:t>A Wide </a:t>
            </a:r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variety of hot cooked meals during the week (see menus overleaf) 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Special diet or allergies will be catered for 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Daily snack – Please place in plastic bag and label with child’s name </a:t>
            </a:r>
          </a:p>
          <a:p>
            <a:r>
              <a:rPr lang="en-GB" altLang="en-US" sz="1800" dirty="0">
                <a:solidFill>
                  <a:srgbClr val="0070C0"/>
                </a:solidFill>
                <a:latin typeface="Comic Sans MS" pitchFamily="66" charset="0"/>
              </a:rPr>
              <a:t>Tuck Shop available if needed – Please ensure your child knows how much they can spend.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08" y="123478"/>
            <a:ext cx="1627268" cy="12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195486"/>
            <a:ext cx="4873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Sample Daily Menu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Breakfast: </a:t>
            </a:r>
            <a:r>
              <a:rPr lang="en-GB" dirty="0"/>
              <a:t>Cereals, Toast, Sausages, Hash browns, Scrambled egg, </a:t>
            </a:r>
            <a:r>
              <a:rPr lang="en-GB" dirty="0" smtClean="0"/>
              <a:t>Bacon, Fresh </a:t>
            </a:r>
            <a:r>
              <a:rPr lang="en-GB" dirty="0"/>
              <a:t>fruit, Fruit juice</a:t>
            </a:r>
          </a:p>
          <a:p>
            <a:r>
              <a:rPr lang="en-GB" b="1" dirty="0"/>
              <a:t>Packed Lunch</a:t>
            </a:r>
            <a:r>
              <a:rPr lang="en-GB" dirty="0"/>
              <a:t> </a:t>
            </a:r>
            <a:r>
              <a:rPr lang="en-GB" dirty="0" smtClean="0"/>
              <a:t>: </a:t>
            </a:r>
            <a:r>
              <a:rPr lang="en-GB" dirty="0"/>
              <a:t>Tuna mayo, Ham, Cucumber, Chocolate biscuit, </a:t>
            </a:r>
            <a:r>
              <a:rPr lang="en-GB" dirty="0" err="1"/>
              <a:t>Homebaking</a:t>
            </a:r>
            <a:r>
              <a:rPr lang="en-GB" dirty="0"/>
              <a:t>, Fresh fruit, Carrot </a:t>
            </a:r>
            <a:r>
              <a:rPr lang="en-GB" dirty="0" smtClean="0"/>
              <a:t>sticks.</a:t>
            </a:r>
            <a:endParaRPr lang="en-GB" dirty="0"/>
          </a:p>
          <a:p>
            <a:r>
              <a:rPr lang="en-GB" b="1" dirty="0"/>
              <a:t>Dinner: </a:t>
            </a:r>
            <a:r>
              <a:rPr lang="en-GB" dirty="0"/>
              <a:t>Homemade lasagne or </a:t>
            </a:r>
            <a:r>
              <a:rPr lang="en-GB" dirty="0" smtClean="0"/>
              <a:t>Baked </a:t>
            </a:r>
            <a:r>
              <a:rPr lang="en-GB" dirty="0" err="1" smtClean="0"/>
              <a:t>Potatoe</a:t>
            </a:r>
            <a:r>
              <a:rPr lang="en-GB" dirty="0" smtClean="0"/>
              <a:t>&amp; </a:t>
            </a:r>
            <a:r>
              <a:rPr lang="en-GB" dirty="0" err="1" smtClean="0"/>
              <a:t>chiili</a:t>
            </a:r>
            <a:r>
              <a:rPr lang="en-GB" dirty="0" smtClean="0"/>
              <a:t>, chicken, </a:t>
            </a:r>
            <a:r>
              <a:rPr lang="en-GB" dirty="0"/>
              <a:t>Salad, Coleslaw, Chocolate fudge cake &amp; cream</a:t>
            </a:r>
          </a:p>
          <a:p>
            <a:r>
              <a:rPr lang="en-GB" dirty="0"/>
              <a:t>S</a:t>
            </a:r>
            <a:r>
              <a:rPr lang="en-GB" b="1" dirty="0"/>
              <a:t>upper: </a:t>
            </a:r>
            <a:r>
              <a:rPr lang="en-GB" dirty="0" err="1"/>
              <a:t>Homebaking</a:t>
            </a:r>
            <a:r>
              <a:rPr lang="en-GB" dirty="0"/>
              <a:t> or toast</a:t>
            </a:r>
          </a:p>
        </p:txBody>
      </p:sp>
    </p:spTree>
    <p:extLst>
      <p:ext uri="{BB962C8B-B14F-4D97-AF65-F5344CB8AC3E}">
        <p14:creationId xmlns:p14="http://schemas.microsoft.com/office/powerpoint/2010/main" val="30615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MEDICINES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059582"/>
            <a:ext cx="6419056" cy="3672408"/>
          </a:xfrm>
        </p:spPr>
        <p:txBody>
          <a:bodyPr>
            <a:noAutofit/>
          </a:bodyPr>
          <a:lstStyle/>
          <a:p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Medical information form to be completed</a:t>
            </a:r>
          </a:p>
          <a:p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Medication should be labelled clearly</a:t>
            </a:r>
          </a:p>
          <a:p>
            <a:r>
              <a:rPr lang="en-GB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and to </a:t>
            </a:r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be given to </a:t>
            </a:r>
            <a:r>
              <a:rPr lang="en-GB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Mrs Mclean on</a:t>
            </a:r>
          </a:p>
          <a:p>
            <a:r>
              <a:rPr lang="en-GB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Friday morning before trip accompanied by letter stating</a:t>
            </a:r>
          </a:p>
          <a:p>
            <a:pPr lvl="2"/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Dosage</a:t>
            </a:r>
          </a:p>
          <a:p>
            <a:pPr lvl="2"/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Time to be take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n</a:t>
            </a:r>
          </a:p>
          <a:p>
            <a:pPr lvl="2"/>
            <a:r>
              <a:rPr lang="en-GB" altLang="en-US" sz="2000" dirty="0" smtClean="0">
                <a:solidFill>
                  <a:srgbClr val="0070C0"/>
                </a:solidFill>
                <a:latin typeface="Comic Sans MS" pitchFamily="66" charset="0"/>
              </a:rPr>
              <a:t> child’s name</a:t>
            </a:r>
            <a:endParaRPr lang="en-GB" altLang="en-US" sz="20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altLang="en-US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sz="2000" dirty="0">
                <a:solidFill>
                  <a:srgbClr val="0070C0"/>
                </a:solidFill>
                <a:latin typeface="Comic Sans MS" pitchFamily="66" charset="0"/>
              </a:rPr>
              <a:t>Inform staff of any allergies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24" y="915566"/>
            <a:ext cx="134921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CONTACT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059582"/>
            <a:ext cx="6419056" cy="3034035"/>
          </a:xfrm>
        </p:spPr>
        <p:txBody>
          <a:bodyPr>
            <a:noAutofit/>
          </a:bodyPr>
          <a:lstStyle/>
          <a:p>
            <a:r>
              <a:rPr lang="en-GB" altLang="en-US" sz="2400" dirty="0" smtClean="0">
                <a:solidFill>
                  <a:srgbClr val="0070C0"/>
                </a:solidFill>
                <a:latin typeface="Comic Sans MS" pitchFamily="66" charset="0"/>
              </a:rPr>
              <a:t>NO MOBILE PHONES!</a:t>
            </a:r>
          </a:p>
          <a:p>
            <a:endParaRPr lang="en-GB" altLang="en-US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sz="2400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GB" altLang="en-US" sz="2400" dirty="0">
                <a:solidFill>
                  <a:srgbClr val="0070C0"/>
                </a:solidFill>
                <a:latin typeface="Comic Sans MS" pitchFamily="66" charset="0"/>
              </a:rPr>
              <a:t>school will contact Parents/Carers after </a:t>
            </a:r>
            <a:r>
              <a:rPr lang="en-GB" altLang="en-US" sz="2400" dirty="0" smtClean="0">
                <a:solidFill>
                  <a:srgbClr val="0070C0"/>
                </a:solidFill>
                <a:latin typeface="Comic Sans MS" pitchFamily="66" charset="0"/>
              </a:rPr>
              <a:t>1pm </a:t>
            </a:r>
            <a:r>
              <a:rPr lang="en-GB" altLang="en-US" sz="2400" dirty="0">
                <a:solidFill>
                  <a:srgbClr val="0070C0"/>
                </a:solidFill>
                <a:latin typeface="Comic Sans MS" pitchFamily="66" charset="0"/>
              </a:rPr>
              <a:t>on Monday to let you know we have arrived safely. </a:t>
            </a:r>
          </a:p>
          <a:p>
            <a:r>
              <a:rPr lang="en-GB" altLang="en-US" sz="2400" dirty="0">
                <a:solidFill>
                  <a:srgbClr val="0070C0"/>
                </a:solidFill>
                <a:latin typeface="Comic Sans MS" pitchFamily="66" charset="0"/>
              </a:rPr>
              <a:t>Contact the school on Friday after </a:t>
            </a:r>
            <a:r>
              <a:rPr lang="en-GB" altLang="en-US" sz="2400" dirty="0" smtClean="0">
                <a:solidFill>
                  <a:srgbClr val="0070C0"/>
                </a:solidFill>
                <a:latin typeface="Comic Sans MS" pitchFamily="66" charset="0"/>
              </a:rPr>
              <a:t>11am </a:t>
            </a:r>
            <a:r>
              <a:rPr lang="en-GB" altLang="en-US" sz="2400" dirty="0">
                <a:solidFill>
                  <a:srgbClr val="0070C0"/>
                </a:solidFill>
                <a:latin typeface="Comic Sans MS" pitchFamily="66" charset="0"/>
              </a:rPr>
              <a:t>to check our estimated arrival time back to school.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5526"/>
            <a:ext cx="1330647" cy="13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75606"/>
            <a:ext cx="4735905" cy="3168352"/>
          </a:xfrm>
        </p:spPr>
      </p:pic>
      <p:sp>
        <p:nvSpPr>
          <p:cNvPr id="5" name="Rectangle 4"/>
          <p:cNvSpPr/>
          <p:nvPr/>
        </p:nvSpPr>
        <p:spPr>
          <a:xfrm>
            <a:off x="611560" y="1347614"/>
            <a:ext cx="2952328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year we are going on camp to Abernethy which is in Dumfries.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1347614"/>
            <a:ext cx="2952328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Abernethy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Barcaple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is not far from 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Castle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Douglas 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Kirkcudbrightshire </a:t>
            </a:r>
            <a:b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05342"/>
            <a:ext cx="4896544" cy="2708879"/>
          </a:xfrm>
        </p:spPr>
      </p:pic>
    </p:spTree>
    <p:extLst>
      <p:ext uri="{BB962C8B-B14F-4D97-AF65-F5344CB8AC3E}">
        <p14:creationId xmlns:p14="http://schemas.microsoft.com/office/powerpoint/2010/main" val="2289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Travel Arrangements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059582"/>
            <a:ext cx="6419056" cy="3394075"/>
          </a:xfrm>
        </p:spPr>
        <p:txBody>
          <a:bodyPr>
            <a:normAutofit fontScale="55000" lnSpcReduction="20000"/>
          </a:bodyPr>
          <a:lstStyle/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Meet in P7 class at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9.00am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on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Monday with packed lunch 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Bus leaves school at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10.00am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Arrive at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Barcaple 12.30am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Depart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Barcaple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at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10.00am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on Friday</a:t>
            </a: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Arrive back at school at approx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12.30pm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No food or drink on bus. </a:t>
            </a: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8572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Typical day 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059582"/>
            <a:ext cx="6419056" cy="33940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7-7.30am</a:t>
            </a:r>
            <a:r>
              <a:rPr lang="en-GB" altLang="en-US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GB" alt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Wake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up / shower 	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8am 	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Breakfast 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9am	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Outdoor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Pursuit Session1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10.30 am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Break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Time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10.50 – 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12.20pm Outdoor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Pursuit Session 2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12.20 – 1.40pm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 Lunch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Time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1.40 – 3.10pm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Outdoor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Pursuit Session 3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3.10pm	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Break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Time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3.30 – 5pm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Outdoor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Pursuit Session 4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5.15 – 7pm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Evening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Meal 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7 – 8.30pm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Games 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8.30 – 9pm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Supper /Shower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/ ready for bed</a:t>
            </a:r>
          </a:p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9.30pm 	</a:t>
            </a:r>
            <a:r>
              <a:rPr lang="en-GB" altLang="en-US" dirty="0" smtClean="0">
                <a:solidFill>
                  <a:srgbClr val="0070C0"/>
                </a:solidFill>
                <a:latin typeface="Comic Sans MS" pitchFamily="66" charset="0"/>
              </a:rPr>
              <a:t>  Lights </a:t>
            </a:r>
            <a:r>
              <a:rPr lang="en-GB" altLang="en-US" dirty="0">
                <a:solidFill>
                  <a:srgbClr val="0070C0"/>
                </a:solidFill>
                <a:latin typeface="Comic Sans MS" pitchFamily="66" charset="0"/>
              </a:rPr>
              <a:t>Out</a:t>
            </a:r>
          </a:p>
        </p:txBody>
      </p:sp>
      <p:pic>
        <p:nvPicPr>
          <p:cNvPr id="3074" name="Picture 2" descr="school adventure cou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" y="6237"/>
            <a:ext cx="17890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l activity cour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" y="1158365"/>
            <a:ext cx="17890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yaking adven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" y="2310493"/>
            <a:ext cx="1818432" cy="11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8572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059582"/>
            <a:ext cx="6419056" cy="3394075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There are lots of </a:t>
            </a: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different activity sessions to complete during our time at </a:t>
            </a: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Abernethy.</a:t>
            </a:r>
            <a:endParaRPr lang="en-GB" alt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82550">
              <a:lnSpc>
                <a:spcPct val="90000"/>
              </a:lnSpc>
              <a:defRPr/>
            </a:pP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These include; </a:t>
            </a:r>
          </a:p>
          <a:p>
            <a:pPr marL="82550"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Mountain Biking, High </a:t>
            </a: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ropes, </a:t>
            </a: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Canoeing, </a:t>
            </a: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Climbing, </a:t>
            </a: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Zip </a:t>
            </a: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Wire, Orienteering, </a:t>
            </a:r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Abseiling, Archery, Team Challenges, Crate Stacking and A Disco.</a:t>
            </a:r>
            <a:endParaRPr lang="en-GB" alt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obstacle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0"/>
            <a:ext cx="179231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pe 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" y="1368153"/>
            <a:ext cx="1812391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8572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Sample </a:t>
            </a:r>
            <a:r>
              <a:rPr lang="en-US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Programme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obstacle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0"/>
            <a:ext cx="179231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pe 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" y="1368153"/>
            <a:ext cx="1812391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07" y="1203598"/>
            <a:ext cx="6681256" cy="35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Kit /List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915566"/>
            <a:ext cx="7056784" cy="353809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GENERAL </a:t>
            </a:r>
            <a:r>
              <a:rPr lang="en-GB" sz="2000" dirty="0">
                <a:latin typeface="Comic Sans MS" panose="030F0702030302020204" pitchFamily="66" charset="0"/>
              </a:rPr>
              <a:t>CLOTHING </a:t>
            </a:r>
            <a:r>
              <a:rPr lang="en-GB" sz="2000" dirty="0" smtClean="0">
                <a:latin typeface="Comic Sans MS" panose="030F0702030302020204" pitchFamily="66" charset="0"/>
              </a:rPr>
              <a:t>ESSENTIALS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Pack one bag with clothes for each dag </a:t>
            </a:r>
            <a:r>
              <a:rPr lang="en-GB" sz="2000" dirty="0" err="1" smtClean="0">
                <a:latin typeface="Comic Sans MS" panose="030F0702030302020204" pitchFamily="66" charset="0"/>
              </a:rPr>
              <a:t>eg</a:t>
            </a:r>
            <a:r>
              <a:rPr lang="en-GB" sz="2000" dirty="0" smtClean="0">
                <a:latin typeface="Comic Sans MS" panose="030F0702030302020204" pitchFamily="66" charset="0"/>
              </a:rPr>
              <a:t> Mon bag, Tues bag </a:t>
            </a:r>
            <a:r>
              <a:rPr lang="en-GB" sz="2000" dirty="0" err="1" smtClean="0">
                <a:latin typeface="Comic Sans MS" panose="030F0702030302020204" pitchFamily="66" charset="0"/>
              </a:rPr>
              <a:t>etc</a:t>
            </a:r>
            <a:r>
              <a:rPr lang="en-GB" sz="2000" dirty="0" smtClean="0">
                <a:latin typeface="Comic Sans MS" panose="030F0702030302020204" pitchFamily="66" charset="0"/>
              </a:rPr>
              <a:t> and label –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You will need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 sweatshirts/hoodies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-joggers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-T-shirts 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- Socks </a:t>
            </a:r>
            <a:r>
              <a:rPr lang="en-GB" sz="2000" dirty="0">
                <a:latin typeface="Comic Sans MS" panose="030F0702030302020204" pitchFamily="66" charset="0"/>
              </a:rPr>
              <a:t>&amp; underwear 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- Suitable </a:t>
            </a:r>
            <a:r>
              <a:rPr lang="en-GB" sz="2000" dirty="0">
                <a:latin typeface="Comic Sans MS" panose="030F0702030302020204" pitchFamily="66" charset="0"/>
              </a:rPr>
              <a:t>Nightwear </a:t>
            </a:r>
            <a:r>
              <a:rPr lang="en-GB" sz="2000" dirty="0" smtClean="0">
                <a:latin typeface="Comic Sans MS" panose="030F0702030302020204" pitchFamily="66" charset="0"/>
              </a:rPr>
              <a:t>(cosy)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- Indoor </a:t>
            </a:r>
            <a:r>
              <a:rPr lang="en-GB" sz="2000" dirty="0" smtClean="0">
                <a:latin typeface="Comic Sans MS" panose="030F0702030302020204" pitchFamily="66" charset="0"/>
              </a:rPr>
              <a:t>shoes/ 2 pairs of outdoor </a:t>
            </a:r>
            <a:r>
              <a:rPr lang="en-GB" sz="2000" dirty="0" smtClean="0">
                <a:latin typeface="Comic Sans MS" panose="030F0702030302020204" pitchFamily="66" charset="0"/>
              </a:rPr>
              <a:t>trainers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- </a:t>
            </a:r>
            <a:r>
              <a:rPr lang="en-GB" sz="2000" dirty="0" err="1" smtClean="0">
                <a:latin typeface="Comic Sans MS" panose="030F0702030302020204" pitchFamily="66" charset="0"/>
              </a:rPr>
              <a:t>rainjacket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dirty="0" err="1" smtClean="0">
                <a:latin typeface="Comic Sans MS" panose="030F0702030302020204" pitchFamily="66" charset="0"/>
              </a:rPr>
              <a:t>wterproof</a:t>
            </a:r>
            <a:r>
              <a:rPr lang="en-GB" sz="2000" dirty="0" smtClean="0">
                <a:latin typeface="Comic Sans MS" panose="030F0702030302020204" pitchFamily="66" charset="0"/>
              </a:rPr>
              <a:t> trousers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79208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Kit /List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915566"/>
            <a:ext cx="7056784" cy="3538091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OTHER ESSENTIALS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2 towels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Swimming kit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Small </a:t>
            </a:r>
            <a:r>
              <a:rPr lang="en-GB" sz="2800" dirty="0">
                <a:latin typeface="Comic Sans MS" panose="030F0702030302020204" pitchFamily="66" charset="0"/>
              </a:rPr>
              <a:t>personal first aid kit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Water </a:t>
            </a:r>
            <a:r>
              <a:rPr lang="en-GB" sz="2800" dirty="0" err="1" smtClean="0">
                <a:latin typeface="Comic Sans MS" panose="030F0702030302020204" pitchFamily="66" charset="0"/>
              </a:rPr>
              <a:t>bootle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(Named on the side)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Small day </a:t>
            </a:r>
            <a:r>
              <a:rPr lang="en-GB" sz="2800" dirty="0" smtClean="0">
                <a:latin typeface="Comic Sans MS" panose="030F0702030302020204" pitchFamily="66" charset="0"/>
              </a:rPr>
              <a:t>rucksack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246</TotalTime>
  <Words>348</Words>
  <Application>Microsoft Office PowerPoint</Application>
  <PresentationFormat>On-screen Show (16:9)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198</vt:lpstr>
      <vt:lpstr>Custom Design</vt:lpstr>
      <vt:lpstr>P7 Abernethy Camp</vt:lpstr>
      <vt:lpstr>PowerPoint Presentation</vt:lpstr>
      <vt:lpstr>PowerPoint Presentation</vt:lpstr>
      <vt:lpstr>Travel Arrangements</vt:lpstr>
      <vt:lpstr>A Typical day </vt:lpstr>
      <vt:lpstr>Activities</vt:lpstr>
      <vt:lpstr>Sample Programme</vt:lpstr>
      <vt:lpstr>Kit /List</vt:lpstr>
      <vt:lpstr>Kit /List</vt:lpstr>
      <vt:lpstr>Kit /List</vt:lpstr>
      <vt:lpstr> Toiletries / Additional Items</vt:lpstr>
      <vt:lpstr>MEALS</vt:lpstr>
      <vt:lpstr>PowerPoint Presentation</vt:lpstr>
      <vt:lpstr>MEDICINES</vt:lpstr>
      <vt:lpstr>CONTACT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 Lockerbie Manor Visit</dc:title>
  <dc:creator>Susan Mclean</dc:creator>
  <cp:lastModifiedBy>Susan Mclean</cp:lastModifiedBy>
  <cp:revision>21</cp:revision>
  <dcterms:created xsi:type="dcterms:W3CDTF">2016-03-22T10:31:28Z</dcterms:created>
  <dcterms:modified xsi:type="dcterms:W3CDTF">2018-04-13T12:40:47Z</dcterms:modified>
</cp:coreProperties>
</file>