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204700" cy="6877050"/>
  <p:notesSz cx="6858000" cy="9144000"/>
  <p:defaultTextStyle>
    <a:defPPr>
      <a:defRPr lang="en-US"/>
    </a:defPPr>
    <a:lvl1pPr marL="0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5785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31570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97355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63140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28925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94710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60495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26280" algn="l" defTabSz="113157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724" y="52"/>
      </p:cViewPr>
      <p:guideLst>
        <p:guide orient="horz" pos="2166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4" y="2136345"/>
            <a:ext cx="10373995" cy="14741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0705" y="3896996"/>
            <a:ext cx="8543290" cy="17574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2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94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60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26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46614" y="304055"/>
            <a:ext cx="3674123" cy="64695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884" y="304055"/>
            <a:ext cx="10825316" cy="64695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23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4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89" y="4419143"/>
            <a:ext cx="10373995" cy="136585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89" y="2914788"/>
            <a:ext cx="10373995" cy="1504354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57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15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973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31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289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47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604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62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237" y="1604645"/>
            <a:ext cx="5390409" cy="453853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056" y="1604645"/>
            <a:ext cx="5390409" cy="453853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3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5" y="275402"/>
            <a:ext cx="10984230" cy="1146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235" y="1539378"/>
            <a:ext cx="5392529" cy="641539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785" indent="0">
              <a:buNone/>
              <a:defRPr sz="2500" b="1"/>
            </a:lvl2pPr>
            <a:lvl3pPr marL="1131570" indent="0">
              <a:buNone/>
              <a:defRPr sz="2200" b="1"/>
            </a:lvl3pPr>
            <a:lvl4pPr marL="1697355" indent="0">
              <a:buNone/>
              <a:defRPr sz="2000" b="1"/>
            </a:lvl4pPr>
            <a:lvl5pPr marL="2263140" indent="0">
              <a:buNone/>
              <a:defRPr sz="2000" b="1"/>
            </a:lvl5pPr>
            <a:lvl6pPr marL="2828925" indent="0">
              <a:buNone/>
              <a:defRPr sz="2000" b="1"/>
            </a:lvl6pPr>
            <a:lvl7pPr marL="3394710" indent="0">
              <a:buNone/>
              <a:defRPr sz="2000" b="1"/>
            </a:lvl7pPr>
            <a:lvl8pPr marL="3960495" indent="0">
              <a:buNone/>
              <a:defRPr sz="2000" b="1"/>
            </a:lvl8pPr>
            <a:lvl9pPr marL="4526280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235" y="2180917"/>
            <a:ext cx="5392529" cy="396226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820" y="1539378"/>
            <a:ext cx="5394647" cy="641539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785" indent="0">
              <a:buNone/>
              <a:defRPr sz="2500" b="1"/>
            </a:lvl2pPr>
            <a:lvl3pPr marL="1131570" indent="0">
              <a:buNone/>
              <a:defRPr sz="2200" b="1"/>
            </a:lvl3pPr>
            <a:lvl4pPr marL="1697355" indent="0">
              <a:buNone/>
              <a:defRPr sz="2000" b="1"/>
            </a:lvl4pPr>
            <a:lvl5pPr marL="2263140" indent="0">
              <a:buNone/>
              <a:defRPr sz="2000" b="1"/>
            </a:lvl5pPr>
            <a:lvl6pPr marL="2828925" indent="0">
              <a:buNone/>
              <a:defRPr sz="2000" b="1"/>
            </a:lvl6pPr>
            <a:lvl7pPr marL="3394710" indent="0">
              <a:buNone/>
              <a:defRPr sz="2000" b="1"/>
            </a:lvl7pPr>
            <a:lvl8pPr marL="3960495" indent="0">
              <a:buNone/>
              <a:defRPr sz="2000" b="1"/>
            </a:lvl8pPr>
            <a:lvl9pPr marL="4526280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820" y="2180917"/>
            <a:ext cx="5394647" cy="396226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2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3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6" y="273808"/>
            <a:ext cx="4015262" cy="116527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699" y="273809"/>
            <a:ext cx="6822766" cy="5869371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236" y="1439087"/>
            <a:ext cx="4015262" cy="4704093"/>
          </a:xfrm>
        </p:spPr>
        <p:txBody>
          <a:bodyPr/>
          <a:lstStyle>
            <a:lvl1pPr marL="0" indent="0">
              <a:buNone/>
              <a:defRPr sz="1700"/>
            </a:lvl1pPr>
            <a:lvl2pPr marL="565785" indent="0">
              <a:buNone/>
              <a:defRPr sz="1500"/>
            </a:lvl2pPr>
            <a:lvl3pPr marL="1131570" indent="0">
              <a:buNone/>
              <a:defRPr sz="1200"/>
            </a:lvl3pPr>
            <a:lvl4pPr marL="1697355" indent="0">
              <a:buNone/>
              <a:defRPr sz="1100"/>
            </a:lvl4pPr>
            <a:lvl5pPr marL="2263140" indent="0">
              <a:buNone/>
              <a:defRPr sz="1100"/>
            </a:lvl5pPr>
            <a:lvl6pPr marL="2828925" indent="0">
              <a:buNone/>
              <a:defRPr sz="1100"/>
            </a:lvl6pPr>
            <a:lvl7pPr marL="3394710" indent="0">
              <a:buNone/>
              <a:defRPr sz="1100"/>
            </a:lvl7pPr>
            <a:lvl8pPr marL="3960495" indent="0">
              <a:buNone/>
              <a:defRPr sz="1100"/>
            </a:lvl8pPr>
            <a:lvl9pPr marL="452628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2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206" y="4813936"/>
            <a:ext cx="7322820" cy="568312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2206" y="614477"/>
            <a:ext cx="7322820" cy="4126230"/>
          </a:xfrm>
        </p:spPr>
        <p:txBody>
          <a:bodyPr/>
          <a:lstStyle>
            <a:lvl1pPr marL="0" indent="0">
              <a:buNone/>
              <a:defRPr sz="4000"/>
            </a:lvl1pPr>
            <a:lvl2pPr marL="565785" indent="0">
              <a:buNone/>
              <a:defRPr sz="3500"/>
            </a:lvl2pPr>
            <a:lvl3pPr marL="1131570" indent="0">
              <a:buNone/>
              <a:defRPr sz="3000"/>
            </a:lvl3pPr>
            <a:lvl4pPr marL="1697355" indent="0">
              <a:buNone/>
              <a:defRPr sz="2500"/>
            </a:lvl4pPr>
            <a:lvl5pPr marL="2263140" indent="0">
              <a:buNone/>
              <a:defRPr sz="2500"/>
            </a:lvl5pPr>
            <a:lvl6pPr marL="2828925" indent="0">
              <a:buNone/>
              <a:defRPr sz="2500"/>
            </a:lvl6pPr>
            <a:lvl7pPr marL="3394710" indent="0">
              <a:buNone/>
              <a:defRPr sz="2500"/>
            </a:lvl7pPr>
            <a:lvl8pPr marL="3960495" indent="0">
              <a:buNone/>
              <a:defRPr sz="2500"/>
            </a:lvl8pPr>
            <a:lvl9pPr marL="4526280" indent="0">
              <a:buNone/>
              <a:defRPr sz="2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2206" y="5382247"/>
            <a:ext cx="7322820" cy="807098"/>
          </a:xfrm>
        </p:spPr>
        <p:txBody>
          <a:bodyPr/>
          <a:lstStyle>
            <a:lvl1pPr marL="0" indent="0">
              <a:buNone/>
              <a:defRPr sz="1700"/>
            </a:lvl1pPr>
            <a:lvl2pPr marL="565785" indent="0">
              <a:buNone/>
              <a:defRPr sz="1500"/>
            </a:lvl2pPr>
            <a:lvl3pPr marL="1131570" indent="0">
              <a:buNone/>
              <a:defRPr sz="1200"/>
            </a:lvl3pPr>
            <a:lvl4pPr marL="1697355" indent="0">
              <a:buNone/>
              <a:defRPr sz="1100"/>
            </a:lvl4pPr>
            <a:lvl5pPr marL="2263140" indent="0">
              <a:buNone/>
              <a:defRPr sz="1100"/>
            </a:lvl5pPr>
            <a:lvl6pPr marL="2828925" indent="0">
              <a:buNone/>
              <a:defRPr sz="1100"/>
            </a:lvl6pPr>
            <a:lvl7pPr marL="3394710" indent="0">
              <a:buNone/>
              <a:defRPr sz="1100"/>
            </a:lvl7pPr>
            <a:lvl8pPr marL="3960495" indent="0">
              <a:buNone/>
              <a:defRPr sz="1100"/>
            </a:lvl8pPr>
            <a:lvl9pPr marL="452628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5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235" y="275402"/>
            <a:ext cx="10984230" cy="1146175"/>
          </a:xfrm>
          <a:prstGeom prst="rect">
            <a:avLst/>
          </a:prstGeom>
        </p:spPr>
        <p:txBody>
          <a:bodyPr vert="horz" lIns="113157" tIns="56579" rIns="113157" bIns="5657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235" y="1604645"/>
            <a:ext cx="10984230" cy="4538535"/>
          </a:xfrm>
          <a:prstGeom prst="rect">
            <a:avLst/>
          </a:prstGeom>
        </p:spPr>
        <p:txBody>
          <a:bodyPr vert="horz" lIns="113157" tIns="56579" rIns="113157" bIns="565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237" y="6374008"/>
            <a:ext cx="2847763" cy="366139"/>
          </a:xfrm>
          <a:prstGeom prst="rect">
            <a:avLst/>
          </a:prstGeom>
        </p:spPr>
        <p:txBody>
          <a:bodyPr vert="horz" lIns="113157" tIns="56579" rIns="113157" bIns="5657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3F538-88DD-4E7B-AD83-257D864DEC24}" type="datetimeFigureOut">
              <a:rPr lang="en-GB" smtClean="0"/>
              <a:t>26/10/2020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9939" y="6374008"/>
            <a:ext cx="3864822" cy="366139"/>
          </a:xfrm>
          <a:prstGeom prst="rect">
            <a:avLst/>
          </a:prstGeom>
        </p:spPr>
        <p:txBody>
          <a:bodyPr vert="horz" lIns="113157" tIns="56579" rIns="113157" bIns="5657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6703" y="6374008"/>
            <a:ext cx="2847763" cy="366139"/>
          </a:xfrm>
          <a:prstGeom prst="rect">
            <a:avLst/>
          </a:prstGeom>
        </p:spPr>
        <p:txBody>
          <a:bodyPr vert="horz" lIns="113157" tIns="56579" rIns="113157" bIns="5657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ECC79-A8C1-4E9F-A3EA-13DB3F6D7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5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xStyles>
    <p:titleStyle>
      <a:lvl1pPr algn="ctr" defTabSz="113157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339" indent="-424339" algn="l" defTabSz="1131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9401" indent="-353616" algn="l" defTabSz="11315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14463" indent="-282893" algn="l" defTabSz="1131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80248" indent="-282893" algn="l" defTabSz="11315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6033" indent="-282893" algn="l" defTabSz="1131570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1818" indent="-282893" algn="l" defTabSz="1131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7603" indent="-282893" algn="l" defTabSz="1131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43388" indent="-282893" algn="l" defTabSz="1131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09173" indent="-282893" algn="l" defTabSz="11315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570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97355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94710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60495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26280" algn="l" defTabSz="113157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racy.purves\AppData\Local\Microsoft\Windows\INetCache\IE\EWFZ5Q38\Tall_trees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12204699" cy="68770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5614" y="1175566"/>
            <a:ext cx="10338789" cy="419676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vert="horz" lIns="113157" tIns="56579" rIns="113157" bIns="5657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GB" sz="7200" dirty="0"/>
              <a:t>WELCOME TO </a:t>
            </a:r>
            <a:r>
              <a:rPr lang="en-GB" sz="8000" dirty="0"/>
              <a:t>WOODLANDS</a:t>
            </a:r>
          </a:p>
          <a:p>
            <a:pPr algn="ctr"/>
            <a:r>
              <a:rPr lang="en-GB" sz="7200" dirty="0"/>
              <a:t> NURSERY</a:t>
            </a:r>
          </a:p>
          <a:p>
            <a:pPr algn="ctr"/>
            <a:endParaRPr lang="en-GB" sz="8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86" y="2341455"/>
            <a:ext cx="1592331" cy="167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608893" y="4135986"/>
            <a:ext cx="9080296" cy="458471"/>
          </a:xfrm>
          <a:prstGeom prst="rect">
            <a:avLst/>
          </a:prstGeom>
        </p:spPr>
        <p:txBody>
          <a:bodyPr vert="horz" lIns="113157" tIns="56579" rIns="113157" bIns="56579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000" b="1" dirty="0"/>
              <a:t>Where we</a:t>
            </a:r>
          </a:p>
          <a:p>
            <a:pPr marL="0" indent="0" algn="ctr">
              <a:buNone/>
            </a:pPr>
            <a:r>
              <a:rPr lang="en-GB" sz="3000" b="1" dirty="0"/>
              <a:t>“Play, Learn &amp; Grow together”</a:t>
            </a:r>
          </a:p>
        </p:txBody>
      </p:sp>
      <p:pic>
        <p:nvPicPr>
          <p:cNvPr id="3" name="TG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0458" y="2969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884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063" y="2673674"/>
            <a:ext cx="10068878" cy="1375410"/>
          </a:xfrm>
        </p:spPr>
        <p:txBody>
          <a:bodyPr>
            <a:normAutofit fontScale="90000"/>
          </a:bodyPr>
          <a:lstStyle/>
          <a:p>
            <a:r>
              <a:rPr lang="en-GB" sz="9900" dirty="0"/>
              <a:t>We </a:t>
            </a:r>
            <a:r>
              <a:rPr lang="en-GB" sz="8900" dirty="0"/>
              <a:t>would</a:t>
            </a:r>
            <a:r>
              <a:rPr lang="en-GB" sz="9900" dirty="0"/>
              <a:t> like you to meet our team...</a:t>
            </a:r>
          </a:p>
        </p:txBody>
      </p:sp>
    </p:spTree>
    <p:extLst>
      <p:ext uri="{BB962C8B-B14F-4D97-AF65-F5344CB8AC3E}">
        <p14:creationId xmlns:p14="http://schemas.microsoft.com/office/powerpoint/2010/main" val="386259311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9" t="12436" r="12141" b="8738"/>
          <a:stretch/>
        </p:blipFill>
        <p:spPr>
          <a:xfrm rot="5400000">
            <a:off x="7237992" y="1407638"/>
            <a:ext cx="3781153" cy="318931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0" r="22760" b="24565"/>
          <a:stretch/>
        </p:blipFill>
        <p:spPr>
          <a:xfrm>
            <a:off x="1450083" y="1088208"/>
            <a:ext cx="3189946" cy="3790500"/>
          </a:xfrm>
        </p:spPr>
      </p:pic>
      <p:sp>
        <p:nvSpPr>
          <p:cNvPr id="6" name="TextBox 5"/>
          <p:cNvSpPr txBox="1"/>
          <p:nvPr/>
        </p:nvSpPr>
        <p:spPr>
          <a:xfrm>
            <a:off x="7069482" y="5132817"/>
            <a:ext cx="4141647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Lynne Egan </a:t>
            </a:r>
          </a:p>
          <a:p>
            <a:pPr algn="ctr"/>
            <a:r>
              <a:rPr lang="en-GB" sz="3500" dirty="0"/>
              <a:t>Depute Head Teacher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561060" y="5132818"/>
            <a:ext cx="5064952" cy="1191481"/>
          </a:xfrm>
          <a:prstGeom prst="rect">
            <a:avLst/>
          </a:prstGeom>
          <a:noFill/>
        </p:spPr>
        <p:txBody>
          <a:bodyPr wrap="squar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Joanne McKissack</a:t>
            </a:r>
          </a:p>
          <a:p>
            <a:pPr algn="ctr"/>
            <a:r>
              <a:rPr lang="en-GB" sz="3500" dirty="0"/>
              <a:t>Head Teacher</a:t>
            </a:r>
          </a:p>
        </p:txBody>
      </p:sp>
    </p:spTree>
    <p:extLst>
      <p:ext uri="{BB962C8B-B14F-4D97-AF65-F5344CB8AC3E}">
        <p14:creationId xmlns:p14="http://schemas.microsoft.com/office/powerpoint/2010/main" val="11050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r="15838"/>
          <a:stretch/>
        </p:blipFill>
        <p:spPr>
          <a:xfrm>
            <a:off x="1484706" y="1073666"/>
            <a:ext cx="3180263" cy="37905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25695"/>
          <a:stretch/>
        </p:blipFill>
        <p:spPr>
          <a:xfrm>
            <a:off x="7543097" y="1082000"/>
            <a:ext cx="3204666" cy="3790500"/>
          </a:xfrm>
        </p:spPr>
      </p:pic>
      <p:sp>
        <p:nvSpPr>
          <p:cNvPr id="7" name="TextBox 6"/>
          <p:cNvSpPr txBox="1"/>
          <p:nvPr/>
        </p:nvSpPr>
        <p:spPr>
          <a:xfrm>
            <a:off x="345425" y="5131125"/>
            <a:ext cx="5428339" cy="1191481"/>
          </a:xfrm>
          <a:prstGeom prst="rect">
            <a:avLst/>
          </a:prstGeom>
          <a:noFill/>
        </p:spPr>
        <p:txBody>
          <a:bodyPr wrap="squar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Fiona Kirkland</a:t>
            </a:r>
          </a:p>
          <a:p>
            <a:pPr algn="ctr"/>
            <a:r>
              <a:rPr lang="en-GB" sz="3500" dirty="0"/>
              <a:t>ELC Area Support Manager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7241" y="5125032"/>
            <a:ext cx="4666797" cy="1191481"/>
          </a:xfrm>
          <a:prstGeom prst="rect">
            <a:avLst/>
          </a:prstGeom>
          <a:noFill/>
        </p:spPr>
        <p:txBody>
          <a:bodyPr wrap="squar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Kerry Ann Hollywood</a:t>
            </a:r>
          </a:p>
          <a:p>
            <a:pPr algn="ctr"/>
            <a:r>
              <a:rPr lang="en-GB" sz="3500" dirty="0"/>
              <a:t>Early Years Officer</a:t>
            </a:r>
          </a:p>
        </p:txBody>
      </p:sp>
    </p:spTree>
    <p:extLst>
      <p:ext uri="{BB962C8B-B14F-4D97-AF65-F5344CB8AC3E}">
        <p14:creationId xmlns:p14="http://schemas.microsoft.com/office/powerpoint/2010/main" val="4487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89" y="1076518"/>
            <a:ext cx="2844461" cy="37905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87" y="1076519"/>
            <a:ext cx="2837953" cy="3790500"/>
          </a:xfrm>
        </p:spPr>
      </p:pic>
      <p:sp>
        <p:nvSpPr>
          <p:cNvPr id="7" name="TextBox 6"/>
          <p:cNvSpPr txBox="1"/>
          <p:nvPr/>
        </p:nvSpPr>
        <p:spPr>
          <a:xfrm>
            <a:off x="895795" y="5060132"/>
            <a:ext cx="4735912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Lyndsay </a:t>
            </a:r>
            <a:r>
              <a:rPr lang="en-GB" sz="3500" dirty="0" err="1"/>
              <a:t>Hammermeister</a:t>
            </a:r>
            <a:endParaRPr lang="en-GB" sz="3500" dirty="0"/>
          </a:p>
          <a:p>
            <a:pPr algn="ctr"/>
            <a:r>
              <a:rPr lang="en-GB" sz="3500" dirty="0"/>
              <a:t>Early Years Practitioner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5926" y="5035656"/>
            <a:ext cx="4413516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Tracy Purves</a:t>
            </a:r>
          </a:p>
          <a:p>
            <a:pPr algn="ctr"/>
            <a:r>
              <a:rPr lang="en-GB" sz="3500" dirty="0"/>
              <a:t>Early Years Practitioner</a:t>
            </a:r>
          </a:p>
        </p:txBody>
      </p:sp>
    </p:spTree>
    <p:extLst>
      <p:ext uri="{BB962C8B-B14F-4D97-AF65-F5344CB8AC3E}">
        <p14:creationId xmlns:p14="http://schemas.microsoft.com/office/powerpoint/2010/main" val="31886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6"/>
          <a:stretch/>
        </p:blipFill>
        <p:spPr>
          <a:xfrm>
            <a:off x="1662173" y="1090973"/>
            <a:ext cx="3002707" cy="37905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0556" r="4138" b="21168"/>
          <a:stretch/>
        </p:blipFill>
        <p:spPr>
          <a:xfrm>
            <a:off x="7566403" y="1072919"/>
            <a:ext cx="2988419" cy="3790500"/>
          </a:xfrm>
        </p:spPr>
      </p:pic>
      <p:sp>
        <p:nvSpPr>
          <p:cNvPr id="7" name="TextBox 6"/>
          <p:cNvSpPr txBox="1"/>
          <p:nvPr/>
        </p:nvSpPr>
        <p:spPr>
          <a:xfrm>
            <a:off x="965804" y="5137989"/>
            <a:ext cx="4413516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Sheila Wilson</a:t>
            </a:r>
          </a:p>
          <a:p>
            <a:pPr algn="ctr"/>
            <a:r>
              <a:rPr lang="en-GB" sz="3500" dirty="0"/>
              <a:t>Early Years Practitioner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078" y="5137989"/>
            <a:ext cx="4561758" cy="1191481"/>
          </a:xfrm>
          <a:prstGeom prst="rect">
            <a:avLst/>
          </a:prstGeom>
          <a:noFill/>
        </p:spPr>
        <p:txBody>
          <a:bodyPr wrap="squar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Julie Gilmour</a:t>
            </a:r>
          </a:p>
          <a:p>
            <a:pPr algn="ctr"/>
            <a:r>
              <a:rPr lang="en-GB" sz="3500" dirty="0"/>
              <a:t>Early Years Practitioner</a:t>
            </a:r>
          </a:p>
        </p:txBody>
      </p:sp>
    </p:spTree>
    <p:extLst>
      <p:ext uri="{BB962C8B-B14F-4D97-AF65-F5344CB8AC3E}">
        <p14:creationId xmlns:p14="http://schemas.microsoft.com/office/powerpoint/2010/main" val="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9" t="10905" r="1459" b="33757"/>
          <a:stretch/>
        </p:blipFill>
        <p:spPr>
          <a:xfrm>
            <a:off x="1542249" y="1081520"/>
            <a:ext cx="3131353" cy="37905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18998" r="-392" b="9939"/>
          <a:stretch/>
        </p:blipFill>
        <p:spPr>
          <a:xfrm>
            <a:off x="7513109" y="1034496"/>
            <a:ext cx="3023733" cy="3826600"/>
          </a:xfrm>
        </p:spPr>
      </p:pic>
      <p:sp>
        <p:nvSpPr>
          <p:cNvPr id="7" name="TextBox 6"/>
          <p:cNvSpPr txBox="1"/>
          <p:nvPr/>
        </p:nvSpPr>
        <p:spPr>
          <a:xfrm>
            <a:off x="912901" y="5167090"/>
            <a:ext cx="4413516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Chelsea Fisher</a:t>
            </a:r>
          </a:p>
          <a:p>
            <a:pPr algn="ctr"/>
            <a:r>
              <a:rPr lang="en-GB" sz="3500" dirty="0"/>
              <a:t>Early Years Practitioner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4900" y="5261133"/>
            <a:ext cx="4141775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Elizabeth Garvin</a:t>
            </a:r>
          </a:p>
          <a:p>
            <a:pPr algn="ctr"/>
            <a:r>
              <a:rPr lang="en-GB" sz="3500" dirty="0"/>
              <a:t>Pupil Support Worker</a:t>
            </a:r>
          </a:p>
        </p:txBody>
      </p:sp>
    </p:spTree>
    <p:extLst>
      <p:ext uri="{BB962C8B-B14F-4D97-AF65-F5344CB8AC3E}">
        <p14:creationId xmlns:p14="http://schemas.microsoft.com/office/powerpoint/2010/main" val="31584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9617" r="-393" b="19982"/>
          <a:stretch/>
        </p:blipFill>
        <p:spPr>
          <a:xfrm>
            <a:off x="1626247" y="1093274"/>
            <a:ext cx="3023377" cy="3790500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6"/>
          <a:stretch/>
        </p:blipFill>
        <p:spPr>
          <a:xfrm rot="5400000">
            <a:off x="6812391" y="1535361"/>
            <a:ext cx="3817700" cy="2933527"/>
          </a:xfrm>
        </p:spPr>
      </p:pic>
      <p:sp>
        <p:nvSpPr>
          <p:cNvPr id="6" name="TextBox 5"/>
          <p:cNvSpPr txBox="1"/>
          <p:nvPr/>
        </p:nvSpPr>
        <p:spPr>
          <a:xfrm>
            <a:off x="1125724" y="5255736"/>
            <a:ext cx="4141775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Zuzana </a:t>
            </a:r>
            <a:r>
              <a:rPr lang="en-GB" sz="3500" dirty="0" err="1"/>
              <a:t>Kollarova</a:t>
            </a:r>
            <a:endParaRPr lang="en-GB" sz="3500" dirty="0"/>
          </a:p>
          <a:p>
            <a:pPr algn="ctr"/>
            <a:r>
              <a:rPr lang="en-GB" sz="3500" dirty="0"/>
              <a:t>Pupil Support Worker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6967" y="5261133"/>
            <a:ext cx="3979744" cy="1191481"/>
          </a:xfrm>
          <a:prstGeom prst="rect">
            <a:avLst/>
          </a:prstGeom>
          <a:noFill/>
        </p:spPr>
        <p:txBody>
          <a:bodyPr wrap="none" lIns="113157" tIns="56579" rIns="113157" bIns="56579" rtlCol="0">
            <a:spAutoFit/>
          </a:bodyPr>
          <a:lstStyle/>
          <a:p>
            <a:pPr algn="ctr"/>
            <a:r>
              <a:rPr lang="en-GB" sz="3500" dirty="0"/>
              <a:t>Morag Dickie</a:t>
            </a:r>
          </a:p>
          <a:p>
            <a:pPr algn="ctr"/>
            <a:r>
              <a:rPr lang="en-GB" sz="3500" dirty="0"/>
              <a:t>Support for Learning</a:t>
            </a:r>
          </a:p>
        </p:txBody>
      </p:sp>
    </p:spTree>
    <p:extLst>
      <p:ext uri="{BB962C8B-B14F-4D97-AF65-F5344CB8AC3E}">
        <p14:creationId xmlns:p14="http://schemas.microsoft.com/office/powerpoint/2010/main" val="990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85</Words>
  <Application>Microsoft Office PowerPoint</Application>
  <PresentationFormat>Custom</PresentationFormat>
  <Paragraphs>29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Garamond</vt:lpstr>
      <vt:lpstr>Office Theme</vt:lpstr>
      <vt:lpstr>PowerPoint Presentation</vt:lpstr>
      <vt:lpstr>We would like you to meet our team...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Purves</dc:creator>
  <cp:lastModifiedBy>Kerry Hollywood</cp:lastModifiedBy>
  <cp:revision>11</cp:revision>
  <dcterms:created xsi:type="dcterms:W3CDTF">2020-10-02T11:53:22Z</dcterms:created>
  <dcterms:modified xsi:type="dcterms:W3CDTF">2020-10-26T11:43:05Z</dcterms:modified>
</cp:coreProperties>
</file>