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272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33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9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8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3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2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2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56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63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61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46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E4A34-C530-47E8-9E87-592E83701288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607E8-DBD8-49F1-888D-55BCBD240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12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456651"/>
            <a:ext cx="362988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NTPreCursivefk" panose="03000400000000000000" pitchFamily="66" charset="0"/>
              </a:rPr>
              <a:t>Some Easter Family Fun Activities to keep you entertained at home during the Easter Holiday.</a:t>
            </a:r>
          </a:p>
          <a:p>
            <a:r>
              <a:rPr lang="en-GB" sz="2000" dirty="0" smtClean="0">
                <a:latin typeface="NTPreCursivefk" panose="03000400000000000000" pitchFamily="66" charset="0"/>
              </a:rPr>
              <a:t>We would love to see photos of you having fun together.</a:t>
            </a:r>
          </a:p>
          <a:p>
            <a:r>
              <a:rPr lang="en-GB" sz="2000" dirty="0" smtClean="0">
                <a:latin typeface="NTPreCursivefk" panose="03000400000000000000" pitchFamily="66" charset="0"/>
              </a:rPr>
              <a:t>Please send these to:</a:t>
            </a:r>
          </a:p>
          <a:p>
            <a:r>
              <a:rPr lang="en-GB" sz="2000" b="1" dirty="0" smtClean="0">
                <a:latin typeface="NTPreCursivefk" panose="03000400000000000000" pitchFamily="66" charset="0"/>
              </a:rPr>
              <a:t>wlstjohnogilvie-ps@westlothian.org.uk</a:t>
            </a:r>
            <a:endParaRPr lang="en-GB" sz="2000" b="1" dirty="0">
              <a:latin typeface="NTPreCursivefk" panose="03000400000000000000" pitchFamily="66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7057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NTPreCursivefk" panose="03000400000000000000" pitchFamily="66" charset="0"/>
              </a:rPr>
              <a:t>St John Ogilvie PS – Easter Family Fun Activities</a:t>
            </a:r>
            <a:endParaRPr lang="en-GB" b="1" dirty="0">
              <a:latin typeface="NTPreCursivefk" panose="03000400000000000000" pitchFamily="66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512145"/>
              </p:ext>
            </p:extLst>
          </p:nvPr>
        </p:nvGraphicFramePr>
        <p:xfrm>
          <a:off x="3426693" y="1320077"/>
          <a:ext cx="8250380" cy="489794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650076">
                  <a:extLst>
                    <a:ext uri="{9D8B030D-6E8A-4147-A177-3AD203B41FA5}">
                      <a16:colId xmlns:a16="http://schemas.microsoft.com/office/drawing/2014/main" xmlns="" val="2681625927"/>
                    </a:ext>
                  </a:extLst>
                </a:gridCol>
                <a:gridCol w="1650076">
                  <a:extLst>
                    <a:ext uri="{9D8B030D-6E8A-4147-A177-3AD203B41FA5}">
                      <a16:colId xmlns:a16="http://schemas.microsoft.com/office/drawing/2014/main" xmlns="" val="2863998628"/>
                    </a:ext>
                  </a:extLst>
                </a:gridCol>
                <a:gridCol w="1650076">
                  <a:extLst>
                    <a:ext uri="{9D8B030D-6E8A-4147-A177-3AD203B41FA5}">
                      <a16:colId xmlns:a16="http://schemas.microsoft.com/office/drawing/2014/main" xmlns="" val="2709178945"/>
                    </a:ext>
                  </a:extLst>
                </a:gridCol>
                <a:gridCol w="1650076">
                  <a:extLst>
                    <a:ext uri="{9D8B030D-6E8A-4147-A177-3AD203B41FA5}">
                      <a16:colId xmlns:a16="http://schemas.microsoft.com/office/drawing/2014/main" xmlns="" val="292271515"/>
                    </a:ext>
                  </a:extLst>
                </a:gridCol>
                <a:gridCol w="1650076">
                  <a:extLst>
                    <a:ext uri="{9D8B030D-6E8A-4147-A177-3AD203B41FA5}">
                      <a16:colId xmlns:a16="http://schemas.microsoft.com/office/drawing/2014/main" xmlns="" val="406313981"/>
                    </a:ext>
                  </a:extLst>
                </a:gridCol>
              </a:tblGrid>
              <a:tr h="2457596">
                <a:tc>
                  <a:txBody>
                    <a:bodyPr/>
                    <a:lstStyle/>
                    <a:p>
                      <a:pPr algn="just"/>
                      <a:r>
                        <a:rPr lang="en-GB" sz="1600" b="0" u="sng" dirty="0" smtClean="0">
                          <a:latin typeface="SassoonCRInfant" panose="02010503020300020003" pitchFamily="2" charset="0"/>
                        </a:rPr>
                        <a:t>Egg-</a:t>
                      </a:r>
                      <a:r>
                        <a:rPr lang="en-GB" sz="1600" b="0" u="sng" dirty="0" err="1" smtClean="0">
                          <a:latin typeface="SassoonCRInfant" panose="02010503020300020003" pitchFamily="2" charset="0"/>
                        </a:rPr>
                        <a:t>cellent</a:t>
                      </a:r>
                      <a:r>
                        <a:rPr lang="en-GB" sz="1600" b="0" u="sng" baseline="0" dirty="0" smtClean="0">
                          <a:latin typeface="SassoonCRInfant" panose="02010503020300020003" pitchFamily="2" charset="0"/>
                        </a:rPr>
                        <a:t> Fun!</a:t>
                      </a:r>
                    </a:p>
                    <a:p>
                      <a:pPr algn="just"/>
                      <a:r>
                        <a:rPr lang="en-GB" sz="1600" b="0" baseline="0" dirty="0" smtClean="0">
                          <a:latin typeface="SassoonCRInfant" panose="02010503020300020003" pitchFamily="2" charset="0"/>
                        </a:rPr>
                        <a:t>Hard boil an egg (let it cool) and decorate it.</a:t>
                      </a:r>
                    </a:p>
                    <a:p>
                      <a:pPr algn="just"/>
                      <a:r>
                        <a:rPr lang="en-GB" sz="1600" b="0" baseline="0" dirty="0" smtClean="0">
                          <a:latin typeface="SassoonCRInfant" panose="02010503020300020003" pitchFamily="2" charset="0"/>
                        </a:rPr>
                        <a:t>Roll it in your garden on Easter Sunday</a:t>
                      </a:r>
                    </a:p>
                    <a:p>
                      <a:pPr algn="just"/>
                      <a:endParaRPr lang="en-GB" sz="1600" dirty="0">
                        <a:latin typeface="SassoonCRInfant" panose="020105030203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500" b="0" u="sng" dirty="0" err="1" smtClean="0">
                          <a:latin typeface="SassoonCRInfant" panose="02010503020300020003" pitchFamily="2" charset="0"/>
                        </a:rPr>
                        <a:t>EaSTEM</a:t>
                      </a:r>
                      <a:r>
                        <a:rPr lang="en-GB" sz="1500" b="0" u="sng" baseline="0" dirty="0" smtClean="0">
                          <a:latin typeface="SassoonCRInfant" panose="02010503020300020003" pitchFamily="2" charset="0"/>
                        </a:rPr>
                        <a:t> Challenge</a:t>
                      </a:r>
                    </a:p>
                    <a:p>
                      <a:pPr algn="just"/>
                      <a:r>
                        <a:rPr lang="en-GB" sz="1600" b="0" u="none" baseline="0" dirty="0" smtClean="0">
                          <a:latin typeface="SassoonCRInfant" panose="02010503020300020003" pitchFamily="2" charset="0"/>
                        </a:rPr>
                        <a:t>Make an egg launcher using the STEM challenge sheet provided.</a:t>
                      </a:r>
                    </a:p>
                    <a:p>
                      <a:pPr algn="just"/>
                      <a:r>
                        <a:rPr lang="en-GB" sz="1600" b="0" u="none" baseline="0" dirty="0" smtClean="0">
                          <a:latin typeface="SassoonCRInfant" panose="02010503020300020003" pitchFamily="2" charset="0"/>
                        </a:rPr>
                        <a:t>You could use thick cardboard if you don’t have lolly sticks.</a:t>
                      </a:r>
                      <a:endParaRPr lang="en-GB" sz="1600" b="0" u="none" dirty="0">
                        <a:latin typeface="SassoonCRInfant" panose="020105030203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0" u="sng" dirty="0" smtClean="0">
                          <a:latin typeface="SassoonCRInfant" panose="02010503020300020003" pitchFamily="2" charset="0"/>
                        </a:rPr>
                        <a:t>Easter</a:t>
                      </a:r>
                      <a:r>
                        <a:rPr lang="en-GB" sz="1600" b="0" u="sng" baseline="0" dirty="0" smtClean="0">
                          <a:latin typeface="SassoonCRInfant" panose="02010503020300020003" pitchFamily="2" charset="0"/>
                        </a:rPr>
                        <a:t> Egg Hunt</a:t>
                      </a:r>
                    </a:p>
                    <a:p>
                      <a:pPr algn="just"/>
                      <a:r>
                        <a:rPr lang="en-GB" sz="1600" b="0" u="none" baseline="0" dirty="0" smtClean="0">
                          <a:latin typeface="SassoonCRInfant" panose="02010503020300020003" pitchFamily="2" charset="0"/>
                        </a:rPr>
                        <a:t>Create an egg hunt for your family around your house.</a:t>
                      </a:r>
                    </a:p>
                    <a:p>
                      <a:pPr algn="just"/>
                      <a:r>
                        <a:rPr lang="en-GB" sz="1600" b="0" u="none" baseline="0" dirty="0" smtClean="0">
                          <a:latin typeface="SassoonCRInfant" panose="02010503020300020003" pitchFamily="2" charset="0"/>
                        </a:rPr>
                        <a:t>Older pupils – can you write some clever clues?</a:t>
                      </a:r>
                      <a:endParaRPr lang="en-GB" sz="1600" b="0" u="none" dirty="0">
                        <a:latin typeface="SassoonCRInfant" panose="020105030203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0" u="sng" dirty="0" smtClean="0">
                          <a:latin typeface="SassoonCRInfant" panose="02010503020300020003" pitchFamily="2" charset="0"/>
                        </a:rPr>
                        <a:t>Kindness Counts</a:t>
                      </a:r>
                    </a:p>
                    <a:p>
                      <a:pPr algn="just"/>
                      <a:r>
                        <a:rPr lang="en-GB" sz="1600" b="0" u="none" dirty="0" smtClean="0">
                          <a:latin typeface="SassoonCRInfant" panose="02010503020300020003" pitchFamily="2" charset="0"/>
                        </a:rPr>
                        <a:t>Make a family kindness jar/box by deciding on some </a:t>
                      </a:r>
                      <a:r>
                        <a:rPr lang="en-GB" sz="1600" b="0" u="none" dirty="0" smtClean="0">
                          <a:solidFill>
                            <a:srgbClr val="00B0F0"/>
                          </a:solidFill>
                          <a:latin typeface="SassoonCRInfant" panose="02010503020300020003" pitchFamily="2" charset="0"/>
                        </a:rPr>
                        <a:t>Random Acts</a:t>
                      </a:r>
                      <a:r>
                        <a:rPr lang="en-GB" sz="1600" b="0" u="none" baseline="0" dirty="0" smtClean="0">
                          <a:solidFill>
                            <a:srgbClr val="00B0F0"/>
                          </a:solidFill>
                          <a:latin typeface="SassoonCRInfant" panose="02010503020300020003" pitchFamily="2" charset="0"/>
                        </a:rPr>
                        <a:t> of Kindness </a:t>
                      </a:r>
                      <a:r>
                        <a:rPr lang="en-GB" sz="1600" b="0" u="none" baseline="0" dirty="0" smtClean="0">
                          <a:latin typeface="SassoonCRInfant" panose="02010503020300020003" pitchFamily="2" charset="0"/>
                        </a:rPr>
                        <a:t>and taking it in turns to choose one each day.</a:t>
                      </a:r>
                      <a:endParaRPr lang="en-GB" sz="1600" b="0" u="none" dirty="0">
                        <a:latin typeface="SassoonCRInfant" panose="020105030203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0" u="sng" dirty="0" smtClean="0">
                          <a:latin typeface="SassoonCRInfant" panose="02010503020300020003" pitchFamily="2" charset="0"/>
                        </a:rPr>
                        <a:t>Movie</a:t>
                      </a:r>
                      <a:r>
                        <a:rPr lang="en-GB" sz="1600" b="0" u="sng" baseline="0" dirty="0" smtClean="0">
                          <a:latin typeface="SassoonCRInfant" panose="02010503020300020003" pitchFamily="2" charset="0"/>
                        </a:rPr>
                        <a:t> Magic</a:t>
                      </a:r>
                    </a:p>
                    <a:p>
                      <a:pPr algn="just"/>
                      <a:r>
                        <a:rPr lang="en-GB" sz="1600" b="0" u="none" baseline="0" dirty="0" smtClean="0">
                          <a:latin typeface="SassoonCRInfant" panose="02010503020300020003" pitchFamily="2" charset="0"/>
                        </a:rPr>
                        <a:t>Have a family movie night.</a:t>
                      </a:r>
                    </a:p>
                    <a:p>
                      <a:pPr algn="just"/>
                      <a:r>
                        <a:rPr lang="en-GB" sz="1600" b="0" u="none" baseline="0" dirty="0" smtClean="0">
                          <a:latin typeface="SassoonCRInfant" panose="02010503020300020003" pitchFamily="2" charset="0"/>
                        </a:rPr>
                        <a:t>Can you find an Easter themed film to watch?</a:t>
                      </a:r>
                      <a:endParaRPr lang="en-GB" sz="1600" b="0" u="none" dirty="0">
                        <a:latin typeface="SassoonCRInfant" panose="020105030203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05620"/>
                  </a:ext>
                </a:extLst>
              </a:tr>
              <a:tr h="2383343">
                <a:tc>
                  <a:txBody>
                    <a:bodyPr/>
                    <a:lstStyle/>
                    <a:p>
                      <a:pPr algn="just"/>
                      <a:r>
                        <a:rPr lang="en-GB" sz="1600" u="sng" dirty="0" smtClean="0">
                          <a:latin typeface="SassoonCRInfant" panose="02010503020300020003" pitchFamily="2" charset="0"/>
                        </a:rPr>
                        <a:t>Painted</a:t>
                      </a:r>
                      <a:r>
                        <a:rPr lang="en-GB" sz="1600" u="sng" baseline="0" dirty="0" smtClean="0">
                          <a:latin typeface="SassoonCRInfant" panose="02010503020300020003" pitchFamily="2" charset="0"/>
                        </a:rPr>
                        <a:t> Pebbles</a:t>
                      </a:r>
                    </a:p>
                    <a:p>
                      <a:pPr algn="just"/>
                      <a:r>
                        <a:rPr lang="en-GB" sz="1600" u="none" baseline="0" dirty="0" smtClean="0">
                          <a:latin typeface="SassoonCRInfant" panose="02010503020300020003" pitchFamily="2" charset="0"/>
                        </a:rPr>
                        <a:t>Find some stones in your garden and paint to look like a </a:t>
                      </a:r>
                      <a:r>
                        <a:rPr lang="en-GB" sz="1600" u="none" baseline="0" dirty="0" err="1" smtClean="0">
                          <a:latin typeface="SassoonCRInfant" panose="02010503020300020003" pitchFamily="2" charset="0"/>
                        </a:rPr>
                        <a:t>minibeast</a:t>
                      </a:r>
                      <a:r>
                        <a:rPr lang="en-GB" sz="1600" u="none" baseline="0" dirty="0" smtClean="0">
                          <a:latin typeface="SassoonCRInfant" panose="02010503020300020003" pitchFamily="2" charset="0"/>
                        </a:rPr>
                        <a:t>.</a:t>
                      </a:r>
                    </a:p>
                    <a:p>
                      <a:pPr algn="just"/>
                      <a:r>
                        <a:rPr lang="en-GB" sz="1600" u="none" baseline="0" dirty="0" smtClean="0">
                          <a:latin typeface="SassoonCRInfant" panose="02010503020300020003" pitchFamily="2" charset="0"/>
                        </a:rPr>
                        <a:t>Hide it for someone else to find.</a:t>
                      </a:r>
                      <a:endParaRPr lang="en-GB" sz="1600" u="none" dirty="0">
                        <a:latin typeface="SassoonCRInfant" panose="020105030203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0" u="sng" dirty="0" smtClean="0">
                          <a:latin typeface="SassoonCRInfant" panose="02010503020300020003" pitchFamily="2" charset="0"/>
                        </a:rPr>
                        <a:t>Fashion</a:t>
                      </a:r>
                      <a:r>
                        <a:rPr lang="en-GB" sz="1600" b="0" u="sng" baseline="0" dirty="0" smtClean="0">
                          <a:latin typeface="SassoonCRInfant" panose="02010503020300020003" pitchFamily="2" charset="0"/>
                        </a:rPr>
                        <a:t> Fun!</a:t>
                      </a:r>
                    </a:p>
                    <a:p>
                      <a:pPr algn="just"/>
                      <a:r>
                        <a:rPr lang="en-GB" sz="1600" b="0" u="none" baseline="0" dirty="0" smtClean="0">
                          <a:latin typeface="SassoonCRInfant" panose="02010503020300020003" pitchFamily="2" charset="0"/>
                        </a:rPr>
                        <a:t>Design an Easter bonnet or hat. Get everyone involved and have an Easter Parade! </a:t>
                      </a:r>
                      <a:endParaRPr lang="en-GB" sz="1600" b="0" u="none" dirty="0">
                        <a:latin typeface="SassoonCRInfant" panose="020105030203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0" u="sng" dirty="0" smtClean="0">
                          <a:latin typeface="SassoonCRInfant" panose="02010503020300020003" pitchFamily="2" charset="0"/>
                        </a:rPr>
                        <a:t>Magical Mealtime</a:t>
                      </a:r>
                    </a:p>
                    <a:p>
                      <a:pPr algn="just"/>
                      <a:r>
                        <a:rPr lang="en-GB" sz="1600" b="0" u="none" dirty="0" smtClean="0">
                          <a:latin typeface="SassoonCRInfant" panose="02010503020300020003" pitchFamily="2" charset="0"/>
                        </a:rPr>
                        <a:t>Prepare</a:t>
                      </a:r>
                      <a:r>
                        <a:rPr lang="en-GB" sz="1600" b="0" u="none" baseline="0" dirty="0" smtClean="0">
                          <a:latin typeface="SassoonCRInfant" panose="02010503020300020003" pitchFamily="2" charset="0"/>
                        </a:rPr>
                        <a:t> and eat a meal together.  Set the table to sit at.</a:t>
                      </a:r>
                    </a:p>
                    <a:p>
                      <a:pPr algn="just"/>
                      <a:r>
                        <a:rPr lang="en-GB" sz="1600" b="0" u="none" baseline="0" dirty="0" smtClean="0">
                          <a:latin typeface="SassoonCRInfant" panose="02010503020300020003" pitchFamily="2" charset="0"/>
                        </a:rPr>
                        <a:t>You could make Easter themed placemats for each person.</a:t>
                      </a:r>
                      <a:endParaRPr lang="en-GB" sz="1600" b="0" u="none" dirty="0">
                        <a:latin typeface="SassoonCRInfant" panose="020105030203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0" u="sng" dirty="0" smtClean="0">
                          <a:latin typeface="SassoonCRInfant" panose="02010503020300020003" pitchFamily="2" charset="0"/>
                        </a:rPr>
                        <a:t>Super Shadows</a:t>
                      </a:r>
                    </a:p>
                    <a:p>
                      <a:pPr algn="just"/>
                      <a:r>
                        <a:rPr lang="en-GB" sz="1600" b="0" u="none" dirty="0" smtClean="0">
                          <a:latin typeface="SassoonCRInfant" panose="02010503020300020003" pitchFamily="2" charset="0"/>
                        </a:rPr>
                        <a:t>Make</a:t>
                      </a:r>
                      <a:r>
                        <a:rPr lang="en-GB" sz="1600" b="0" u="none" baseline="0" dirty="0" smtClean="0">
                          <a:latin typeface="SassoonCRInfant" panose="02010503020300020003" pitchFamily="2" charset="0"/>
                        </a:rPr>
                        <a:t> a rabbit shadow puppet on the wall.  Can you use paper to trace it?  What other animals can you make?</a:t>
                      </a:r>
                      <a:endParaRPr lang="en-GB" sz="1600" b="0" u="none" dirty="0">
                        <a:latin typeface="SassoonCRInfant" panose="020105030203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600" b="0" u="sng" dirty="0" smtClean="0">
                          <a:latin typeface="SassoonCRInfant" panose="02010503020300020003" pitchFamily="2" charset="0"/>
                        </a:rPr>
                        <a:t>Don’t be board!</a:t>
                      </a:r>
                    </a:p>
                    <a:p>
                      <a:pPr algn="just"/>
                      <a:r>
                        <a:rPr lang="en-GB" sz="1600" b="0" u="none" dirty="0" smtClean="0">
                          <a:latin typeface="SassoonCRInfant" panose="02010503020300020003" pitchFamily="2" charset="0"/>
                        </a:rPr>
                        <a:t>Create your own Easter themed board game or Easter Quiz. </a:t>
                      </a:r>
                    </a:p>
                    <a:p>
                      <a:pPr algn="just"/>
                      <a:r>
                        <a:rPr lang="en-GB" sz="1600" b="0" u="none" dirty="0" smtClean="0">
                          <a:latin typeface="SassoonCRInfant" panose="02010503020300020003" pitchFamily="2" charset="0"/>
                        </a:rPr>
                        <a:t>Write down the rules so others could play it.</a:t>
                      </a:r>
                    </a:p>
                    <a:p>
                      <a:pPr algn="just"/>
                      <a:endParaRPr lang="en-GB" sz="1600" b="0" u="none" dirty="0">
                        <a:latin typeface="SassoonCRInfant" panose="02010503020300020003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2631443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020" y="2904475"/>
            <a:ext cx="1358207" cy="7989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3393" y="5541818"/>
            <a:ext cx="539461" cy="539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11172" y="3187750"/>
            <a:ext cx="863902" cy="4863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37686">
            <a:off x="7463919" y="3324296"/>
            <a:ext cx="379124" cy="3791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3346" y="5811548"/>
            <a:ext cx="829540" cy="262013"/>
          </a:xfrm>
          <a:prstGeom prst="rect">
            <a:avLst/>
          </a:prstGeom>
        </p:spPr>
      </p:pic>
      <p:sp>
        <p:nvSpPr>
          <p:cNvPr id="10" name="Heart 9"/>
          <p:cNvSpPr/>
          <p:nvPr/>
        </p:nvSpPr>
        <p:spPr>
          <a:xfrm>
            <a:off x="9661236" y="3430947"/>
            <a:ext cx="267855" cy="272473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067" y="5541818"/>
            <a:ext cx="937995" cy="6253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403" y="5679745"/>
            <a:ext cx="639666" cy="48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52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280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 John Ogilvie PS – Easter Family Fun Activities</vt:lpstr>
    </vt:vector>
  </TitlesOfParts>
  <Company>West Lothian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John Ogilvie PS – Easter Family Fun Activities</dc:title>
  <dc:creator>Mrs McKissack</dc:creator>
  <cp:lastModifiedBy>Lynne Egan</cp:lastModifiedBy>
  <cp:revision>8</cp:revision>
  <dcterms:created xsi:type="dcterms:W3CDTF">2020-03-30T17:15:23Z</dcterms:created>
  <dcterms:modified xsi:type="dcterms:W3CDTF">2020-04-03T10:12:11Z</dcterms:modified>
</cp:coreProperties>
</file>