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21"/>
  </p:notesMasterIdLst>
  <p:sldIdLst>
    <p:sldId id="280" r:id="rId7"/>
    <p:sldId id="281" r:id="rId8"/>
    <p:sldId id="282" r:id="rId9"/>
    <p:sldId id="293" r:id="rId10"/>
    <p:sldId id="290" r:id="rId11"/>
    <p:sldId id="296" r:id="rId12"/>
    <p:sldId id="297" r:id="rId13"/>
    <p:sldId id="298" r:id="rId14"/>
    <p:sldId id="270" r:id="rId15"/>
    <p:sldId id="299" r:id="rId16"/>
    <p:sldId id="276" r:id="rId17"/>
    <p:sldId id="295" r:id="rId18"/>
    <p:sldId id="277" r:id="rId19"/>
    <p:sldId id="278" r:id="rId20"/>
  </p:sldIdLst>
  <p:sldSz cx="9144000" cy="6858000" type="screen4x3"/>
  <p:notesSz cx="9926638" cy="14355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037826-773C-413F-C0C6-BA0E5A2DA761}" v="42" dt="2021-08-22T08:27:40.374"/>
    <p1510:client id="{0995300C-4385-ACDC-E84A-C9B9308D8CEC}" v="194" dt="2021-03-22T09:58:58.232"/>
    <p1510:client id="{1639B29F-D0E0-B000-D702-EA216AA05D1A}" v="40" dt="2021-03-08T10:37:54.574"/>
    <p1510:client id="{1A235817-D1D6-30D8-B89C-4E94DEF8A241}" v="52" dt="2021-08-18T07:33:50.418"/>
    <p1510:client id="{1E44EC06-8986-7ADE-E2F3-A2E3C28CBC19}" v="244" dt="2021-03-15T11:01:53.956"/>
    <p1510:client id="{21548ADD-4CCE-1B53-F233-BDA235BE9D64}" v="182" dt="2021-08-16T15:45:44.168"/>
    <p1510:client id="{231C923E-1C29-650E-24EA-85E9CEBF6F8C}" v="286" dt="2021-08-22T12:54:35.367"/>
    <p1510:client id="{23DF34D2-0A82-2176-13DF-4C4061AE2F6B}" v="115" dt="2021-03-15T09:05:11.875"/>
    <p1510:client id="{2B1FC165-8A6A-CC20-CC6D-7ED9493B99C3}" v="216" dt="2021-03-01T09:09:55.727"/>
    <p1510:client id="{2F700CE7-72E9-4C66-D982-2BBBFEC26BEC}" v="201" dt="2021-08-22T15:32:19.709"/>
    <p1510:client id="{3BFB0CFD-62E3-C9F6-3ECA-8D0D401FF4C3}" v="633" dt="2021-03-01T10:50:43.499"/>
    <p1510:client id="{512D7415-708E-D74E-6278-BFA0C49D2AE2}" v="224" dt="2021-08-24T13:47:56.940"/>
    <p1510:client id="{57261F0F-AAB3-EA34-90B3-451973395F1D}" v="7" dt="2021-08-18T07:41:08.117"/>
    <p1510:client id="{5893301C-DD47-A845-5893-5FDF5BF22F77}" v="654" dt="2021-08-24T21:40:50.125"/>
    <p1510:client id="{6764D53D-9B5A-AB1C-50D7-E995DD01A961}" v="334" dt="2021-08-31T15:09:55.752"/>
    <p1510:client id="{70461F1C-ABED-D20E-2648-510D9CF6AE48}" v="68" dt="2021-08-24T15:28:52.622"/>
    <p1510:client id="{70EA96B9-9EEE-E999-A5A4-8BC60BC9014E}" v="1086" dt="2021-08-29T12:21:31.227"/>
    <p1510:client id="{85695D3E-DFE7-046A-E415-8D6FCABDE92C}" v="539" dt="2021-03-08T11:11:14.600"/>
    <p1510:client id="{9D022737-6C04-B233-A9E2-19100348D47C}" v="952" dt="2021-03-29T09:59:54.476"/>
    <p1510:client id="{A7287B51-E7FA-FA7A-348D-85B40054DA23}" v="121" dt="2021-08-21T12:33:20.105"/>
    <p1510:client id="{AC9154B5-1C16-15FC-EE03-44E4515D1D4E}" v="655" dt="2021-08-19T15:18:52.572"/>
    <p1510:client id="{B5647F71-DA69-BC61-73A3-418B2FE5CBD8}" v="239" dt="2021-08-31T20:30:18.741"/>
    <p1510:client id="{B5793EC1-6BF5-2CDE-DFB6-5C0862912C0A}" v="608" dt="2021-09-02T13:39:43.781"/>
    <p1510:client id="{BBD960F0-7C54-4265-BBF2-7D8647DF08D3}" v="103" dt="2021-08-17T20:57:39.211"/>
    <p1510:client id="{BEC1ACFD-2CF3-7A87-5DE3-51CA00D98D87}" v="88" dt="2021-08-21T11:59:57.802"/>
    <p1510:client id="{C4A8B37F-FC60-DB01-8039-FE6DED4F0BCA}" v="20" dt="2021-09-01T14:27:59.374"/>
    <p1510:client id="{C942BE3F-9DD5-F2AB-E6E8-5D050749817F}" v="5" dt="2021-08-16T19:16:39.417"/>
    <p1510:client id="{C9BBBF9F-204C-C000-0AA1-8B5E73999FE9}" v="812" dt="2021-04-19T10:23:48.726"/>
    <p1510:client id="{D3143806-B2FA-B874-A749-0A95A24B91F3}" v="389" dt="2021-08-26T21:00:19.836"/>
    <p1510:client id="{DFAB0A34-1791-F73A-952C-9C6D676B87E6}" v="1" dt="2021-08-25T07:09:19.793"/>
    <p1510:client id="{E41B12A9-C661-440B-8A99-946DD7B595A9}" v="286" dt="2021-03-02T16:43:38.289"/>
    <p1510:client id="{E803C39F-3043-B000-D7D3-0703CA6FEB0C}" v="926" dt="2021-04-29T14:46:17.308"/>
    <p1510:client id="{ED0C46D3-BCB5-F68C-87F5-E6FD33FA3F11}" v="937" dt="2021-08-17T14:01:30.103"/>
    <p1510:client id="{FB0F1977-6BD7-AD42-F8BE-02D2E24C1903}" v="619" dt="2021-08-17T20:25:21.093"/>
    <p1510:client id="{FD3FA2BE-BE0C-C381-E0BE-E080DF1B1D8B}" v="145" dt="2021-08-19T16:00:18.3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 Melrose" userId="S::wlrobyn.melrose@glow.sch.uk::f1bc7853-d59b-48b6-a0eb-84da3486ebc5" providerId="AD" clId="Web-{FB0F1977-6BD7-AD42-F8BE-02D2E24C1903}"/>
    <pc:docChg chg="addSld delSld modSld sldOrd">
      <pc:chgData name="Miss Melrose" userId="S::wlrobyn.melrose@glow.sch.uk::f1bc7853-d59b-48b6-a0eb-84da3486ebc5" providerId="AD" clId="Web-{FB0F1977-6BD7-AD42-F8BE-02D2E24C1903}" dt="2021-08-17T20:25:21.093" v="376" actId="14100"/>
      <pc:docMkLst>
        <pc:docMk/>
      </pc:docMkLst>
      <pc:sldChg chg="del">
        <pc:chgData name="Miss Melrose" userId="S::wlrobyn.melrose@glow.sch.uk::f1bc7853-d59b-48b6-a0eb-84da3486ebc5" providerId="AD" clId="Web-{FB0F1977-6BD7-AD42-F8BE-02D2E24C1903}" dt="2021-08-17T19:43:38.911" v="1"/>
        <pc:sldMkLst>
          <pc:docMk/>
          <pc:sldMk cId="3790415398" sldId="271"/>
        </pc:sldMkLst>
      </pc:sldChg>
      <pc:sldChg chg="addSp modSp">
        <pc:chgData name="Miss Melrose" userId="S::wlrobyn.melrose@glow.sch.uk::f1bc7853-d59b-48b6-a0eb-84da3486ebc5" providerId="AD" clId="Web-{FB0F1977-6BD7-AD42-F8BE-02D2E24C1903}" dt="2021-08-17T20:25:21.093" v="376" actId="14100"/>
        <pc:sldMkLst>
          <pc:docMk/>
          <pc:sldMk cId="1869978670" sldId="275"/>
        </pc:sldMkLst>
        <pc:spChg chg="mod">
          <ac:chgData name="Miss Melrose" userId="S::wlrobyn.melrose@glow.sch.uk::f1bc7853-d59b-48b6-a0eb-84da3486ebc5" providerId="AD" clId="Web-{FB0F1977-6BD7-AD42-F8BE-02D2E24C1903}" dt="2021-08-17T20:20:26.053" v="326" actId="14100"/>
          <ac:spMkLst>
            <pc:docMk/>
            <pc:sldMk cId="1869978670" sldId="275"/>
            <ac:spMk id="2" creationId="{59E08E0E-FEC1-4B66-8D9A-FFBB9A741E08}"/>
          </ac:spMkLst>
        </pc:spChg>
        <pc:spChg chg="mod">
          <ac:chgData name="Miss Melrose" userId="S::wlrobyn.melrose@glow.sch.uk::f1bc7853-d59b-48b6-a0eb-84da3486ebc5" providerId="AD" clId="Web-{FB0F1977-6BD7-AD42-F8BE-02D2E24C1903}" dt="2021-08-17T20:21:25.586" v="337" actId="1076"/>
          <ac:spMkLst>
            <pc:docMk/>
            <pc:sldMk cId="1869978670" sldId="275"/>
            <ac:spMk id="4" creationId="{B5D0E98E-5C86-4FBE-924F-2B2A17B9747D}"/>
          </ac:spMkLst>
        </pc:spChg>
        <pc:spChg chg="mod">
          <ac:chgData name="Miss Melrose" userId="S::wlrobyn.melrose@glow.sch.uk::f1bc7853-d59b-48b6-a0eb-84da3486ebc5" providerId="AD" clId="Web-{FB0F1977-6BD7-AD42-F8BE-02D2E24C1903}" dt="2021-08-17T20:21:51.526" v="342" actId="1076"/>
          <ac:spMkLst>
            <pc:docMk/>
            <pc:sldMk cId="1869978670" sldId="275"/>
            <ac:spMk id="8" creationId="{D090E464-C690-4D20-9164-0A007D49E97C}"/>
          </ac:spMkLst>
        </pc:spChg>
        <pc:spChg chg="mod">
          <ac:chgData name="Miss Melrose" userId="S::wlrobyn.melrose@glow.sch.uk::f1bc7853-d59b-48b6-a0eb-84da3486ebc5" providerId="AD" clId="Web-{FB0F1977-6BD7-AD42-F8BE-02D2E24C1903}" dt="2021-08-17T20:21:35.290" v="339" actId="1076"/>
          <ac:spMkLst>
            <pc:docMk/>
            <pc:sldMk cId="1869978670" sldId="275"/>
            <ac:spMk id="9" creationId="{F4129B8A-B8B5-4FCE-82DB-E949965F9FAF}"/>
          </ac:spMkLst>
        </pc:spChg>
        <pc:spChg chg="mod">
          <ac:chgData name="Miss Melrose" userId="S::wlrobyn.melrose@glow.sch.uk::f1bc7853-d59b-48b6-a0eb-84da3486ebc5" providerId="AD" clId="Web-{FB0F1977-6BD7-AD42-F8BE-02D2E24C1903}" dt="2021-08-17T20:23:12.481" v="355" actId="1076"/>
          <ac:spMkLst>
            <pc:docMk/>
            <pc:sldMk cId="1869978670" sldId="275"/>
            <ac:spMk id="11" creationId="{43EAE410-39CB-4E38-9A3D-9D16F2FFC176}"/>
          </ac:spMkLst>
        </pc:spChg>
        <pc:spChg chg="mod">
          <ac:chgData name="Miss Melrose" userId="S::wlrobyn.melrose@glow.sch.uk::f1bc7853-d59b-48b6-a0eb-84da3486ebc5" providerId="AD" clId="Web-{FB0F1977-6BD7-AD42-F8BE-02D2E24C1903}" dt="2021-08-17T20:23:16.809" v="356" actId="1076"/>
          <ac:spMkLst>
            <pc:docMk/>
            <pc:sldMk cId="1869978670" sldId="275"/>
            <ac:spMk id="12" creationId="{5FC50FF8-2432-42B6-9C7F-4E6840877ADA}"/>
          </ac:spMkLst>
        </pc:spChg>
        <pc:spChg chg="mod">
          <ac:chgData name="Miss Melrose" userId="S::wlrobyn.melrose@glow.sch.uk::f1bc7853-d59b-48b6-a0eb-84da3486ebc5" providerId="AD" clId="Web-{FB0F1977-6BD7-AD42-F8BE-02D2E24C1903}" dt="2021-08-17T20:25:04.155" v="375" actId="14100"/>
          <ac:spMkLst>
            <pc:docMk/>
            <pc:sldMk cId="1869978670" sldId="275"/>
            <ac:spMk id="14" creationId="{ED7A90F2-FC64-4A0D-BCAE-B44BEDD9F6B1}"/>
          </ac:spMkLst>
        </pc:spChg>
        <pc:spChg chg="mod">
          <ac:chgData name="Miss Melrose" userId="S::wlrobyn.melrose@glow.sch.uk::f1bc7853-d59b-48b6-a0eb-84da3486ebc5" providerId="AD" clId="Web-{FB0F1977-6BD7-AD42-F8BE-02D2E24C1903}" dt="2021-08-17T20:23:37.247" v="360" actId="1076"/>
          <ac:spMkLst>
            <pc:docMk/>
            <pc:sldMk cId="1869978670" sldId="275"/>
            <ac:spMk id="15" creationId="{F4304B34-9EB0-4E82-98E7-E2FEAE570B0D}"/>
          </ac:spMkLst>
        </pc:spChg>
        <pc:spChg chg="mod">
          <ac:chgData name="Miss Melrose" userId="S::wlrobyn.melrose@glow.sch.uk::f1bc7853-d59b-48b6-a0eb-84da3486ebc5" providerId="AD" clId="Web-{FB0F1977-6BD7-AD42-F8BE-02D2E24C1903}" dt="2021-08-17T20:24:01.247" v="364" actId="1076"/>
          <ac:spMkLst>
            <pc:docMk/>
            <pc:sldMk cId="1869978670" sldId="275"/>
            <ac:spMk id="17" creationId="{0F30A23D-5DDB-48DB-960F-2241E8F2ED28}"/>
          </ac:spMkLst>
        </pc:spChg>
        <pc:spChg chg="mod">
          <ac:chgData name="Miss Melrose" userId="S::wlrobyn.melrose@glow.sch.uk::f1bc7853-d59b-48b6-a0eb-84da3486ebc5" providerId="AD" clId="Web-{FB0F1977-6BD7-AD42-F8BE-02D2E24C1903}" dt="2021-08-17T20:18:34.988" v="312" actId="1076"/>
          <ac:spMkLst>
            <pc:docMk/>
            <pc:sldMk cId="1869978670" sldId="275"/>
            <ac:spMk id="18" creationId="{BEB41D1C-0047-447C-913F-92CB2873A251}"/>
          </ac:spMkLst>
        </pc:spChg>
        <pc:spChg chg="add mod">
          <ac:chgData name="Miss Melrose" userId="S::wlrobyn.melrose@glow.sch.uk::f1bc7853-d59b-48b6-a0eb-84da3486ebc5" providerId="AD" clId="Web-{FB0F1977-6BD7-AD42-F8BE-02D2E24C1903}" dt="2021-08-17T20:22:39.339" v="350" actId="14100"/>
          <ac:spMkLst>
            <pc:docMk/>
            <pc:sldMk cId="1869978670" sldId="275"/>
            <ac:spMk id="19" creationId="{126E3FFC-5F6C-433C-946F-F1A4BA823510}"/>
          </ac:spMkLst>
        </pc:spChg>
        <pc:spChg chg="mod">
          <ac:chgData name="Miss Melrose" userId="S::wlrobyn.melrose@glow.sch.uk::f1bc7853-d59b-48b6-a0eb-84da3486ebc5" providerId="AD" clId="Web-{FB0F1977-6BD7-AD42-F8BE-02D2E24C1903}" dt="2021-08-17T20:23:28.997" v="359" actId="14100"/>
          <ac:spMkLst>
            <pc:docMk/>
            <pc:sldMk cId="1869978670" sldId="275"/>
            <ac:spMk id="21" creationId="{881ADAD2-58B4-4CD4-8212-4F914C9D27BA}"/>
          </ac:spMkLst>
        </pc:spChg>
        <pc:spChg chg="mod">
          <ac:chgData name="Miss Melrose" userId="S::wlrobyn.melrose@glow.sch.uk::f1bc7853-d59b-48b6-a0eb-84da3486ebc5" providerId="AD" clId="Web-{FB0F1977-6BD7-AD42-F8BE-02D2E24C1903}" dt="2021-08-17T20:24:29.998" v="368" actId="14100"/>
          <ac:spMkLst>
            <pc:docMk/>
            <pc:sldMk cId="1869978670" sldId="275"/>
            <ac:spMk id="25" creationId="{314F9F73-46BE-49FD-B299-EBEAD29B2618}"/>
          </ac:spMkLst>
        </pc:spChg>
        <pc:spChg chg="mod">
          <ac:chgData name="Miss Melrose" userId="S::wlrobyn.melrose@glow.sch.uk::f1bc7853-d59b-48b6-a0eb-84da3486ebc5" providerId="AD" clId="Web-{FB0F1977-6BD7-AD42-F8BE-02D2E24C1903}" dt="2021-08-17T20:24:36.154" v="369" actId="1076"/>
          <ac:spMkLst>
            <pc:docMk/>
            <pc:sldMk cId="1869978670" sldId="275"/>
            <ac:spMk id="26" creationId="{0074156E-2A60-4B87-9E00-B39196E3527C}"/>
          </ac:spMkLst>
        </pc:spChg>
        <pc:spChg chg="mod">
          <ac:chgData name="Miss Melrose" userId="S::wlrobyn.melrose@glow.sch.uk::f1bc7853-d59b-48b6-a0eb-84da3486ebc5" providerId="AD" clId="Web-{FB0F1977-6BD7-AD42-F8BE-02D2E24C1903}" dt="2021-08-17T20:24:45.045" v="370" actId="14100"/>
          <ac:spMkLst>
            <pc:docMk/>
            <pc:sldMk cId="1869978670" sldId="275"/>
            <ac:spMk id="27" creationId="{A7953B5E-903E-4CE4-9BB9-C66C99A0D053}"/>
          </ac:spMkLst>
        </pc:spChg>
        <pc:spChg chg="mod">
          <ac:chgData name="Miss Melrose" userId="S::wlrobyn.melrose@glow.sch.uk::f1bc7853-d59b-48b6-a0eb-84da3486ebc5" providerId="AD" clId="Web-{FB0F1977-6BD7-AD42-F8BE-02D2E24C1903}" dt="2021-08-17T20:21:46.057" v="341" actId="1076"/>
          <ac:spMkLst>
            <pc:docMk/>
            <pc:sldMk cId="1869978670" sldId="275"/>
            <ac:spMk id="28" creationId="{6C69CB4B-8104-4DB7-ADF3-02C912F5F22F}"/>
          </ac:spMkLst>
        </pc:spChg>
        <pc:spChg chg="mod">
          <ac:chgData name="Miss Melrose" userId="S::wlrobyn.melrose@glow.sch.uk::f1bc7853-d59b-48b6-a0eb-84da3486ebc5" providerId="AD" clId="Web-{FB0F1977-6BD7-AD42-F8BE-02D2E24C1903}" dt="2021-08-17T20:24:20.498" v="366" actId="1076"/>
          <ac:spMkLst>
            <pc:docMk/>
            <pc:sldMk cId="1869978670" sldId="275"/>
            <ac:spMk id="36" creationId="{8E93A7BD-B2AC-454B-BC2C-CC7014DEBC2B}"/>
          </ac:spMkLst>
        </pc:spChg>
        <pc:picChg chg="mod">
          <ac:chgData name="Miss Melrose" userId="S::wlrobyn.melrose@glow.sch.uk::f1bc7853-d59b-48b6-a0eb-84da3486ebc5" providerId="AD" clId="Web-{FB0F1977-6BD7-AD42-F8BE-02D2E24C1903}" dt="2021-08-17T20:21:40.291" v="340" actId="1076"/>
          <ac:picMkLst>
            <pc:docMk/>
            <pc:sldMk cId="1869978670" sldId="275"/>
            <ac:picMk id="3" creationId="{00000000-0000-0000-0000-000000000000}"/>
          </ac:picMkLst>
        </pc:picChg>
        <pc:picChg chg="mod">
          <ac:chgData name="Miss Melrose" userId="S::wlrobyn.melrose@glow.sch.uk::f1bc7853-d59b-48b6-a0eb-84da3486ebc5" providerId="AD" clId="Web-{FB0F1977-6BD7-AD42-F8BE-02D2E24C1903}" dt="2021-08-17T20:18:28.176" v="311" actId="1076"/>
          <ac:picMkLst>
            <pc:docMk/>
            <pc:sldMk cId="1869978670" sldId="275"/>
            <ac:picMk id="5" creationId="{00000000-0000-0000-0000-000000000000}"/>
          </ac:picMkLst>
        </pc:picChg>
        <pc:picChg chg="mod">
          <ac:chgData name="Miss Melrose" userId="S::wlrobyn.melrose@glow.sch.uk::f1bc7853-d59b-48b6-a0eb-84da3486ebc5" providerId="AD" clId="Web-{FB0F1977-6BD7-AD42-F8BE-02D2E24C1903}" dt="2021-08-17T20:21:29.743" v="338" actId="1076"/>
          <ac:picMkLst>
            <pc:docMk/>
            <pc:sldMk cId="1869978670" sldId="275"/>
            <ac:picMk id="6" creationId="{00000000-0000-0000-0000-000000000000}"/>
          </ac:picMkLst>
        </pc:picChg>
        <pc:picChg chg="mod">
          <ac:chgData name="Miss Melrose" userId="S::wlrobyn.melrose@glow.sch.uk::f1bc7853-d59b-48b6-a0eb-84da3486ebc5" providerId="AD" clId="Web-{FB0F1977-6BD7-AD42-F8BE-02D2E24C1903}" dt="2021-08-17T20:19:01.208" v="317" actId="1076"/>
          <ac:picMkLst>
            <pc:docMk/>
            <pc:sldMk cId="1869978670" sldId="275"/>
            <ac:picMk id="7" creationId="{00000000-0000-0000-0000-000000000000}"/>
          </ac:picMkLst>
        </pc:picChg>
        <pc:picChg chg="mod">
          <ac:chgData name="Miss Melrose" userId="S::wlrobyn.melrose@glow.sch.uk::f1bc7853-d59b-48b6-a0eb-84da3486ebc5" providerId="AD" clId="Web-{FB0F1977-6BD7-AD42-F8BE-02D2E24C1903}" dt="2021-08-17T20:23:19.887" v="357" actId="1076"/>
          <ac:picMkLst>
            <pc:docMk/>
            <pc:sldMk cId="1869978670" sldId="275"/>
            <ac:picMk id="10" creationId="{D3FE30D8-D2A1-4721-95C3-D066C7C5AD24}"/>
          </ac:picMkLst>
        </pc:picChg>
        <pc:picChg chg="mod">
          <ac:chgData name="Miss Melrose" userId="S::wlrobyn.melrose@glow.sch.uk::f1bc7853-d59b-48b6-a0eb-84da3486ebc5" providerId="AD" clId="Web-{FB0F1977-6BD7-AD42-F8BE-02D2E24C1903}" dt="2021-08-17T20:23:41.528" v="361" actId="1076"/>
          <ac:picMkLst>
            <pc:docMk/>
            <pc:sldMk cId="1869978670" sldId="275"/>
            <ac:picMk id="13" creationId="{A519F6DB-EAE4-4929-AF48-A744E426182F}"/>
          </ac:picMkLst>
        </pc:picChg>
        <pc:picChg chg="mod">
          <ac:chgData name="Miss Melrose" userId="S::wlrobyn.melrose@glow.sch.uk::f1bc7853-d59b-48b6-a0eb-84da3486ebc5" providerId="AD" clId="Web-{FB0F1977-6BD7-AD42-F8BE-02D2E24C1903}" dt="2021-08-17T20:24:07.841" v="365" actId="1076"/>
          <ac:picMkLst>
            <pc:docMk/>
            <pc:sldMk cId="1869978670" sldId="275"/>
            <ac:picMk id="16" creationId="{82D61BA7-148F-4D10-8E50-6B54C019FC6A}"/>
          </ac:picMkLst>
        </pc:picChg>
        <pc:picChg chg="mod">
          <ac:chgData name="Miss Melrose" userId="S::wlrobyn.melrose@glow.sch.uk::f1bc7853-d59b-48b6-a0eb-84da3486ebc5" providerId="AD" clId="Web-{FB0F1977-6BD7-AD42-F8BE-02D2E24C1903}" dt="2021-08-17T20:24:53.420" v="372" actId="1076"/>
          <ac:picMkLst>
            <pc:docMk/>
            <pc:sldMk cId="1869978670" sldId="275"/>
            <ac:picMk id="1026" creationId="{951FD648-3E4E-44C2-BB8C-559BB3083F3B}"/>
          </ac:picMkLst>
        </pc:picChg>
        <pc:picChg chg="mod">
          <ac:chgData name="Miss Melrose" userId="S::wlrobyn.melrose@glow.sch.uk::f1bc7853-d59b-48b6-a0eb-84da3486ebc5" providerId="AD" clId="Web-{FB0F1977-6BD7-AD42-F8BE-02D2E24C1903}" dt="2021-08-17T20:24:56.561" v="373" actId="1076"/>
          <ac:picMkLst>
            <pc:docMk/>
            <pc:sldMk cId="1869978670" sldId="275"/>
            <ac:picMk id="1028" creationId="{3E47090D-3F86-4FA5-8785-D4DE9F99A4A6}"/>
          </ac:picMkLst>
        </pc:picChg>
        <pc:picChg chg="mod">
          <ac:chgData name="Miss Melrose" userId="S::wlrobyn.melrose@glow.sch.uk::f1bc7853-d59b-48b6-a0eb-84da3486ebc5" providerId="AD" clId="Web-{FB0F1977-6BD7-AD42-F8BE-02D2E24C1903}" dt="2021-08-17T20:24:49.467" v="371" actId="1076"/>
          <ac:picMkLst>
            <pc:docMk/>
            <pc:sldMk cId="1869978670" sldId="275"/>
            <ac:picMk id="1030" creationId="{56330885-B0F4-43E8-9024-62A66553CF4F}"/>
          </ac:picMkLst>
        </pc:picChg>
        <pc:picChg chg="mod">
          <ac:chgData name="Miss Melrose" userId="S::wlrobyn.melrose@glow.sch.uk::f1bc7853-d59b-48b6-a0eb-84da3486ebc5" providerId="AD" clId="Web-{FB0F1977-6BD7-AD42-F8BE-02D2E24C1903}" dt="2021-08-17T20:24:58.842" v="374" actId="1076"/>
          <ac:picMkLst>
            <pc:docMk/>
            <pc:sldMk cId="1869978670" sldId="275"/>
            <ac:picMk id="1032" creationId="{C17A3410-980C-4904-BB67-155012DD1054}"/>
          </ac:picMkLst>
        </pc:picChg>
        <pc:picChg chg="mod">
          <ac:chgData name="Miss Melrose" userId="S::wlrobyn.melrose@glow.sch.uk::f1bc7853-d59b-48b6-a0eb-84da3486ebc5" providerId="AD" clId="Web-{FB0F1977-6BD7-AD42-F8BE-02D2E24C1903}" dt="2021-08-17T20:21:59.761" v="343" actId="1076"/>
          <ac:picMkLst>
            <pc:docMk/>
            <pc:sldMk cId="1869978670" sldId="275"/>
            <ac:picMk id="1034" creationId="{70FBF35A-0FAC-49EA-AD9D-43F19CAA6C4C}"/>
          </ac:picMkLst>
        </pc:picChg>
        <pc:cxnChg chg="mod">
          <ac:chgData name="Miss Melrose" userId="S::wlrobyn.melrose@glow.sch.uk::f1bc7853-d59b-48b6-a0eb-84da3486ebc5" providerId="AD" clId="Web-{FB0F1977-6BD7-AD42-F8BE-02D2E24C1903}" dt="2021-08-17T20:22:52.574" v="352" actId="1076"/>
          <ac:cxnSpMkLst>
            <pc:docMk/>
            <pc:sldMk cId="1869978670" sldId="275"/>
            <ac:cxnSpMk id="24" creationId="{1268B696-2CAB-473C-BF60-07077554376A}"/>
          </ac:cxnSpMkLst>
        </pc:cxnChg>
        <pc:cxnChg chg="mod">
          <ac:chgData name="Miss Melrose" userId="S::wlrobyn.melrose@glow.sch.uk::f1bc7853-d59b-48b6-a0eb-84da3486ebc5" providerId="AD" clId="Web-{FB0F1977-6BD7-AD42-F8BE-02D2E24C1903}" dt="2021-08-17T20:25:21.093" v="376" actId="14100"/>
          <ac:cxnSpMkLst>
            <pc:docMk/>
            <pc:sldMk cId="1869978670" sldId="275"/>
            <ac:cxnSpMk id="29" creationId="{2C6A791D-6B47-4BBD-9D5F-0190B189E6FC}"/>
          </ac:cxnSpMkLst>
        </pc:cxnChg>
        <pc:cxnChg chg="mod">
          <ac:chgData name="Miss Melrose" userId="S::wlrobyn.melrose@glow.sch.uk::f1bc7853-d59b-48b6-a0eb-84da3486ebc5" providerId="AD" clId="Web-{FB0F1977-6BD7-AD42-F8BE-02D2E24C1903}" dt="2021-08-17T20:21:18.649" v="336" actId="1076"/>
          <ac:cxnSpMkLst>
            <pc:docMk/>
            <pc:sldMk cId="1869978670" sldId="275"/>
            <ac:cxnSpMk id="1024" creationId="{FA13D344-D0E1-44EB-B1C4-C295BCE7F89E}"/>
          </ac:cxnSpMkLst>
        </pc:cxnChg>
        <pc:cxnChg chg="mod">
          <ac:chgData name="Miss Melrose" userId="S::wlrobyn.melrose@glow.sch.uk::f1bc7853-d59b-48b6-a0eb-84da3486ebc5" providerId="AD" clId="Web-{FB0F1977-6BD7-AD42-F8BE-02D2E24C1903}" dt="2021-08-17T20:23:55.278" v="363" actId="14100"/>
          <ac:cxnSpMkLst>
            <pc:docMk/>
            <pc:sldMk cId="1869978670" sldId="275"/>
            <ac:cxnSpMk id="1031" creationId="{7395FC18-B160-45C1-9A60-F706016AC45F}"/>
          </ac:cxnSpMkLst>
        </pc:cxnChg>
        <pc:cxnChg chg="mod">
          <ac:chgData name="Miss Melrose" userId="S::wlrobyn.melrose@glow.sch.uk::f1bc7853-d59b-48b6-a0eb-84da3486ebc5" providerId="AD" clId="Web-{FB0F1977-6BD7-AD42-F8BE-02D2E24C1903}" dt="2021-08-17T20:22:48.355" v="351" actId="1076"/>
          <ac:cxnSpMkLst>
            <pc:docMk/>
            <pc:sldMk cId="1869978670" sldId="275"/>
            <ac:cxnSpMk id="1037" creationId="{2764150E-0913-4489-AFD2-D2826A7096E2}"/>
          </ac:cxnSpMkLst>
        </pc:cxnChg>
      </pc:sldChg>
      <pc:sldChg chg="delSp modSp add replId">
        <pc:chgData name="Miss Melrose" userId="S::wlrobyn.melrose@glow.sch.uk::f1bc7853-d59b-48b6-a0eb-84da3486ebc5" providerId="AD" clId="Web-{FB0F1977-6BD7-AD42-F8BE-02D2E24C1903}" dt="2021-08-17T19:51:20.908" v="184" actId="20577"/>
        <pc:sldMkLst>
          <pc:docMk/>
          <pc:sldMk cId="547076" sldId="276"/>
        </pc:sldMkLst>
        <pc:spChg chg="mod">
          <ac:chgData name="Miss Melrose" userId="S::wlrobyn.melrose@glow.sch.uk::f1bc7853-d59b-48b6-a0eb-84da3486ebc5" providerId="AD" clId="Web-{FB0F1977-6BD7-AD42-F8BE-02D2E24C1903}" dt="2021-08-17T19:49:56.625" v="117" actId="20577"/>
          <ac:spMkLst>
            <pc:docMk/>
            <pc:sldMk cId="547076" sldId="276"/>
            <ac:spMk id="2" creationId="{59E08E0E-FEC1-4B66-8D9A-FFBB9A741E08}"/>
          </ac:spMkLst>
        </pc:spChg>
        <pc:spChg chg="mod">
          <ac:chgData name="Miss Melrose" userId="S::wlrobyn.melrose@glow.sch.uk::f1bc7853-d59b-48b6-a0eb-84da3486ebc5" providerId="AD" clId="Web-{FB0F1977-6BD7-AD42-F8BE-02D2E24C1903}" dt="2021-08-17T19:45:55.445" v="86" actId="14100"/>
          <ac:spMkLst>
            <pc:docMk/>
            <pc:sldMk cId="547076" sldId="276"/>
            <ac:spMk id="4" creationId="{B5D0E98E-5C86-4FBE-924F-2B2A17B9747D}"/>
          </ac:spMkLst>
        </pc:spChg>
        <pc:spChg chg="mod">
          <ac:chgData name="Miss Melrose" userId="S::wlrobyn.melrose@glow.sch.uk::f1bc7853-d59b-48b6-a0eb-84da3486ebc5" providerId="AD" clId="Web-{FB0F1977-6BD7-AD42-F8BE-02D2E24C1903}" dt="2021-08-17T19:46:17.773" v="89" actId="14100"/>
          <ac:spMkLst>
            <pc:docMk/>
            <pc:sldMk cId="547076" sldId="276"/>
            <ac:spMk id="8" creationId="{D090E464-C690-4D20-9164-0A007D49E97C}"/>
          </ac:spMkLst>
        </pc:spChg>
        <pc:spChg chg="mod">
          <ac:chgData name="Miss Melrose" userId="S::wlrobyn.melrose@glow.sch.uk::f1bc7853-d59b-48b6-a0eb-84da3486ebc5" providerId="AD" clId="Web-{FB0F1977-6BD7-AD42-F8BE-02D2E24C1903}" dt="2021-08-17T19:46:09.680" v="88" actId="14100"/>
          <ac:spMkLst>
            <pc:docMk/>
            <pc:sldMk cId="547076" sldId="276"/>
            <ac:spMk id="9" creationId="{F4129B8A-B8B5-4FCE-82DB-E949965F9FAF}"/>
          </ac:spMkLst>
        </pc:spChg>
        <pc:spChg chg="mod">
          <ac:chgData name="Miss Melrose" userId="S::wlrobyn.melrose@glow.sch.uk::f1bc7853-d59b-48b6-a0eb-84da3486ebc5" providerId="AD" clId="Web-{FB0F1977-6BD7-AD42-F8BE-02D2E24C1903}" dt="2021-08-17T19:46:25.649" v="91" actId="1076"/>
          <ac:spMkLst>
            <pc:docMk/>
            <pc:sldMk cId="547076" sldId="276"/>
            <ac:spMk id="18" creationId="{BEB41D1C-0047-447C-913F-92CB2873A251}"/>
          </ac:spMkLst>
        </pc:spChg>
        <pc:spChg chg="del">
          <ac:chgData name="Miss Melrose" userId="S::wlrobyn.melrose@glow.sch.uk::f1bc7853-d59b-48b6-a0eb-84da3486ebc5" providerId="AD" clId="Web-{FB0F1977-6BD7-AD42-F8BE-02D2E24C1903}" dt="2021-08-17T19:44:30.599" v="21"/>
          <ac:spMkLst>
            <pc:docMk/>
            <pc:sldMk cId="547076" sldId="276"/>
            <ac:spMk id="19" creationId="{C2F8A251-98FB-4B04-AC89-4D812011B1AA}"/>
          </ac:spMkLst>
        </pc:spChg>
        <pc:spChg chg="mod">
          <ac:chgData name="Miss Melrose" userId="S::wlrobyn.melrose@glow.sch.uk::f1bc7853-d59b-48b6-a0eb-84da3486ebc5" providerId="AD" clId="Web-{FB0F1977-6BD7-AD42-F8BE-02D2E24C1903}" dt="2021-08-17T19:46:42.946" v="98" actId="14100"/>
          <ac:spMkLst>
            <pc:docMk/>
            <pc:sldMk cId="547076" sldId="276"/>
            <ac:spMk id="20" creationId="{976F028C-A1D9-4345-83FA-E4F2E4F3139F}"/>
          </ac:spMkLst>
        </pc:spChg>
        <pc:spChg chg="mod">
          <ac:chgData name="Miss Melrose" userId="S::wlrobyn.melrose@glow.sch.uk::f1bc7853-d59b-48b6-a0eb-84da3486ebc5" providerId="AD" clId="Web-{FB0F1977-6BD7-AD42-F8BE-02D2E24C1903}" dt="2021-08-17T19:51:20.908" v="184" actId="20577"/>
          <ac:spMkLst>
            <pc:docMk/>
            <pc:sldMk cId="547076" sldId="276"/>
            <ac:spMk id="23" creationId="{A66FBBA1-604E-4C9A-B14A-2E045CEC30EB}"/>
          </ac:spMkLst>
        </pc:spChg>
        <pc:spChg chg="mod">
          <ac:chgData name="Miss Melrose" userId="S::wlrobyn.melrose@glow.sch.uk::f1bc7853-d59b-48b6-a0eb-84da3486ebc5" providerId="AD" clId="Web-{FB0F1977-6BD7-AD42-F8BE-02D2E24C1903}" dt="2021-08-17T19:44:21.177" v="19" actId="1076"/>
          <ac:spMkLst>
            <pc:docMk/>
            <pc:sldMk cId="547076" sldId="276"/>
            <ac:spMk id="28" creationId="{6C69CB4B-8104-4DB7-ADF3-02C912F5F22F}"/>
          </ac:spMkLst>
        </pc:spChg>
        <pc:picChg chg="mod">
          <ac:chgData name="Miss Melrose" userId="S::wlrobyn.melrose@glow.sch.uk::f1bc7853-d59b-48b6-a0eb-84da3486ebc5" providerId="AD" clId="Web-{FB0F1977-6BD7-AD42-F8BE-02D2E24C1903}" dt="2021-08-17T19:44:07.911" v="18" actId="1076"/>
          <ac:picMkLst>
            <pc:docMk/>
            <pc:sldMk cId="547076" sldId="276"/>
            <ac:picMk id="3" creationId="{00000000-0000-0000-0000-000000000000}"/>
          </ac:picMkLst>
        </pc:picChg>
        <pc:picChg chg="mod">
          <ac:chgData name="Miss Melrose" userId="S::wlrobyn.melrose@glow.sch.uk::f1bc7853-d59b-48b6-a0eb-84da3486ebc5" providerId="AD" clId="Web-{FB0F1977-6BD7-AD42-F8BE-02D2E24C1903}" dt="2021-08-17T19:46:21.180" v="90" actId="1076"/>
          <ac:picMkLst>
            <pc:docMk/>
            <pc:sldMk cId="547076" sldId="276"/>
            <ac:picMk id="5" creationId="{00000000-0000-0000-0000-000000000000}"/>
          </ac:picMkLst>
        </pc:picChg>
        <pc:picChg chg="mod">
          <ac:chgData name="Miss Melrose" userId="S::wlrobyn.melrose@glow.sch.uk::f1bc7853-d59b-48b6-a0eb-84da3486ebc5" providerId="AD" clId="Web-{FB0F1977-6BD7-AD42-F8BE-02D2E24C1903}" dt="2021-08-17T19:44:23.834" v="20" actId="1076"/>
          <ac:picMkLst>
            <pc:docMk/>
            <pc:sldMk cId="547076" sldId="276"/>
            <ac:picMk id="6" creationId="{00000000-0000-0000-0000-000000000000}"/>
          </ac:picMkLst>
        </pc:picChg>
      </pc:sldChg>
      <pc:sldChg chg="addSp delSp modSp new mod setBg">
        <pc:chgData name="Miss Melrose" userId="S::wlrobyn.melrose@glow.sch.uk::f1bc7853-d59b-48b6-a0eb-84da3486ebc5" providerId="AD" clId="Web-{FB0F1977-6BD7-AD42-F8BE-02D2E24C1903}" dt="2021-08-17T19:48:36.733" v="107"/>
        <pc:sldMkLst>
          <pc:docMk/>
          <pc:sldMk cId="3622735147" sldId="277"/>
        </pc:sldMkLst>
        <pc:spChg chg="add del">
          <ac:chgData name="Miss Melrose" userId="S::wlrobyn.melrose@glow.sch.uk::f1bc7853-d59b-48b6-a0eb-84da3486ebc5" providerId="AD" clId="Web-{FB0F1977-6BD7-AD42-F8BE-02D2E24C1903}" dt="2021-08-17T19:48:36.733" v="106"/>
          <ac:spMkLst>
            <pc:docMk/>
            <pc:sldMk cId="3622735147" sldId="277"/>
            <ac:spMk id="4" creationId="{42A4FC2C-047E-45A5-965D-8E1E3BF09BC6}"/>
          </ac:spMkLst>
        </pc:spChg>
        <pc:spChg chg="add">
          <ac:chgData name="Miss Melrose" userId="S::wlrobyn.melrose@glow.sch.uk::f1bc7853-d59b-48b6-a0eb-84da3486ebc5" providerId="AD" clId="Web-{FB0F1977-6BD7-AD42-F8BE-02D2E24C1903}" dt="2021-08-17T19:48:36.733" v="107"/>
          <ac:spMkLst>
            <pc:docMk/>
            <pc:sldMk cId="3622735147" sldId="277"/>
            <ac:spMk id="5" creationId="{32BC26D8-82FB-445E-AA49-62A77D7C1EE0}"/>
          </ac:spMkLst>
        </pc:spChg>
        <pc:spChg chg="add">
          <ac:chgData name="Miss Melrose" userId="S::wlrobyn.melrose@glow.sch.uk::f1bc7853-d59b-48b6-a0eb-84da3486ebc5" providerId="AD" clId="Web-{FB0F1977-6BD7-AD42-F8BE-02D2E24C1903}" dt="2021-08-17T19:48:36.733" v="107"/>
          <ac:spMkLst>
            <pc:docMk/>
            <pc:sldMk cId="3622735147" sldId="277"/>
            <ac:spMk id="6" creationId="{CB44330D-EA18-4254-AA95-EB49948539B8}"/>
          </ac:spMkLst>
        </pc:spChg>
        <pc:spChg chg="add del">
          <ac:chgData name="Miss Melrose" userId="S::wlrobyn.melrose@glow.sch.uk::f1bc7853-d59b-48b6-a0eb-84da3486ebc5" providerId="AD" clId="Web-{FB0F1977-6BD7-AD42-F8BE-02D2E24C1903}" dt="2021-08-17T19:48:32.026" v="104"/>
          <ac:spMkLst>
            <pc:docMk/>
            <pc:sldMk cId="3622735147" sldId="277"/>
            <ac:spMk id="7" creationId="{32BC26D8-82FB-445E-AA49-62A77D7C1EE0}"/>
          </ac:spMkLst>
        </pc:spChg>
        <pc:spChg chg="add del">
          <ac:chgData name="Miss Melrose" userId="S::wlrobyn.melrose@glow.sch.uk::f1bc7853-d59b-48b6-a0eb-84da3486ebc5" providerId="AD" clId="Web-{FB0F1977-6BD7-AD42-F8BE-02D2E24C1903}" dt="2021-08-17T19:48:32.026" v="104"/>
          <ac:spMkLst>
            <pc:docMk/>
            <pc:sldMk cId="3622735147" sldId="277"/>
            <ac:spMk id="9" creationId="{CB44330D-EA18-4254-AA95-EB49948539B8}"/>
          </ac:spMkLst>
        </pc:spChg>
        <pc:picChg chg="add mod">
          <ac:chgData name="Miss Melrose" userId="S::wlrobyn.melrose@glow.sch.uk::f1bc7853-d59b-48b6-a0eb-84da3486ebc5" providerId="AD" clId="Web-{FB0F1977-6BD7-AD42-F8BE-02D2E24C1903}" dt="2021-08-17T19:48:36.733" v="107"/>
          <ac:picMkLst>
            <pc:docMk/>
            <pc:sldMk cId="3622735147" sldId="277"/>
            <ac:picMk id="2" creationId="{E6EA7F26-4191-4958-A5C0-7401CD4AB91B}"/>
          </ac:picMkLst>
        </pc:picChg>
      </pc:sldChg>
      <pc:sldChg chg="addSp modSp new mod setBg">
        <pc:chgData name="Miss Melrose" userId="S::wlrobyn.melrose@glow.sch.uk::f1bc7853-d59b-48b6-a0eb-84da3486ebc5" providerId="AD" clId="Web-{FB0F1977-6BD7-AD42-F8BE-02D2E24C1903}" dt="2021-08-17T19:49:41.640" v="110"/>
        <pc:sldMkLst>
          <pc:docMk/>
          <pc:sldMk cId="2835550366" sldId="278"/>
        </pc:sldMkLst>
        <pc:spChg chg="add">
          <ac:chgData name="Miss Melrose" userId="S::wlrobyn.melrose@glow.sch.uk::f1bc7853-d59b-48b6-a0eb-84da3486ebc5" providerId="AD" clId="Web-{FB0F1977-6BD7-AD42-F8BE-02D2E24C1903}" dt="2021-08-17T19:49:41.640" v="110"/>
          <ac:spMkLst>
            <pc:docMk/>
            <pc:sldMk cId="2835550366" sldId="278"/>
            <ac:spMk id="7" creationId="{32BC26D8-82FB-445E-AA49-62A77D7C1EE0}"/>
          </ac:spMkLst>
        </pc:spChg>
        <pc:spChg chg="add">
          <ac:chgData name="Miss Melrose" userId="S::wlrobyn.melrose@glow.sch.uk::f1bc7853-d59b-48b6-a0eb-84da3486ebc5" providerId="AD" clId="Web-{FB0F1977-6BD7-AD42-F8BE-02D2E24C1903}" dt="2021-08-17T19:49:41.640" v="110"/>
          <ac:spMkLst>
            <pc:docMk/>
            <pc:sldMk cId="2835550366" sldId="278"/>
            <ac:spMk id="9" creationId="{CB44330D-EA18-4254-AA95-EB49948539B8}"/>
          </ac:spMkLst>
        </pc:spChg>
        <pc:picChg chg="add mod">
          <ac:chgData name="Miss Melrose" userId="S::wlrobyn.melrose@glow.sch.uk::f1bc7853-d59b-48b6-a0eb-84da3486ebc5" providerId="AD" clId="Web-{FB0F1977-6BD7-AD42-F8BE-02D2E24C1903}" dt="2021-08-17T19:49:41.640" v="110"/>
          <ac:picMkLst>
            <pc:docMk/>
            <pc:sldMk cId="2835550366" sldId="278"/>
            <ac:picMk id="2" creationId="{5A51B71C-73AA-484F-BA11-0566BCB1C972}"/>
          </ac:picMkLst>
        </pc:picChg>
      </pc:sldChg>
      <pc:sldChg chg="modSp add">
        <pc:chgData name="Miss Melrose" userId="S::wlrobyn.melrose@glow.sch.uk::f1bc7853-d59b-48b6-a0eb-84da3486ebc5" providerId="AD" clId="Web-{FB0F1977-6BD7-AD42-F8BE-02D2E24C1903}" dt="2021-08-17T19:57:01.968" v="214" actId="20577"/>
        <pc:sldMkLst>
          <pc:docMk/>
          <pc:sldMk cId="943499837" sldId="279"/>
        </pc:sldMkLst>
        <pc:spChg chg="mod">
          <ac:chgData name="Miss Melrose" userId="S::wlrobyn.melrose@glow.sch.uk::f1bc7853-d59b-48b6-a0eb-84da3486ebc5" providerId="AD" clId="Web-{FB0F1977-6BD7-AD42-F8BE-02D2E24C1903}" dt="2021-08-17T19:55:44.498" v="200" actId="1076"/>
          <ac:spMkLst>
            <pc:docMk/>
            <pc:sldMk cId="943499837" sldId="279"/>
            <ac:spMk id="2" creationId="{59E08E0E-FEC1-4B66-8D9A-FFBB9A741E08}"/>
          </ac:spMkLst>
        </pc:spChg>
        <pc:spChg chg="mod">
          <ac:chgData name="Miss Melrose" userId="S::wlrobyn.melrose@glow.sch.uk::f1bc7853-d59b-48b6-a0eb-84da3486ebc5" providerId="AD" clId="Web-{FB0F1977-6BD7-AD42-F8BE-02D2E24C1903}" dt="2021-08-17T19:57:01.968" v="214" actId="20577"/>
          <ac:spMkLst>
            <pc:docMk/>
            <pc:sldMk cId="943499837" sldId="279"/>
            <ac:spMk id="28" creationId="{6C69CB4B-8104-4DB7-ADF3-02C912F5F22F}"/>
          </ac:spMkLst>
        </pc:spChg>
      </pc:sldChg>
      <pc:sldChg chg="modSp add ord">
        <pc:chgData name="Miss Melrose" userId="S::wlrobyn.melrose@glow.sch.uk::f1bc7853-d59b-48b6-a0eb-84da3486ebc5" providerId="AD" clId="Web-{FB0F1977-6BD7-AD42-F8BE-02D2E24C1903}" dt="2021-08-17T19:58:30.704" v="225" actId="20577"/>
        <pc:sldMkLst>
          <pc:docMk/>
          <pc:sldMk cId="405104982" sldId="280"/>
        </pc:sldMkLst>
        <pc:spChg chg="mod">
          <ac:chgData name="Miss Melrose" userId="S::wlrobyn.melrose@glow.sch.uk::f1bc7853-d59b-48b6-a0eb-84da3486ebc5" providerId="AD" clId="Web-{FB0F1977-6BD7-AD42-F8BE-02D2E24C1903}" dt="2021-08-17T19:58:11.094" v="220" actId="20577"/>
          <ac:spMkLst>
            <pc:docMk/>
            <pc:sldMk cId="405104982" sldId="280"/>
            <ac:spMk id="7" creationId="{4083518C-1C90-49CB-8FAF-031CE9DC924D}"/>
          </ac:spMkLst>
        </pc:spChg>
        <pc:spChg chg="mod">
          <ac:chgData name="Miss Melrose" userId="S::wlrobyn.melrose@glow.sch.uk::f1bc7853-d59b-48b6-a0eb-84da3486ebc5" providerId="AD" clId="Web-{FB0F1977-6BD7-AD42-F8BE-02D2E24C1903}" dt="2021-08-17T19:58:30.704" v="225" actId="20577"/>
          <ac:spMkLst>
            <pc:docMk/>
            <pc:sldMk cId="405104982" sldId="280"/>
            <ac:spMk id="9" creationId="{688E9FDF-C7FC-4A8D-BB94-51EB4AC47FF9}"/>
          </ac:spMkLst>
        </pc:spChg>
      </pc:sldChg>
      <pc:sldChg chg="modSp add">
        <pc:chgData name="Miss Melrose" userId="S::wlrobyn.melrose@glow.sch.uk::f1bc7853-d59b-48b6-a0eb-84da3486ebc5" providerId="AD" clId="Web-{FB0F1977-6BD7-AD42-F8BE-02D2E24C1903}" dt="2021-08-17T20:00:55.632" v="277" actId="20577"/>
        <pc:sldMkLst>
          <pc:docMk/>
          <pc:sldMk cId="2515927268" sldId="281"/>
        </pc:sldMkLst>
        <pc:spChg chg="mod">
          <ac:chgData name="Miss Melrose" userId="S::wlrobyn.melrose@glow.sch.uk::f1bc7853-d59b-48b6-a0eb-84da3486ebc5" providerId="AD" clId="Web-{FB0F1977-6BD7-AD42-F8BE-02D2E24C1903}" dt="2021-08-17T20:00:55.632" v="277" actId="20577"/>
          <ac:spMkLst>
            <pc:docMk/>
            <pc:sldMk cId="2515927268" sldId="281"/>
            <ac:spMk id="3" creationId="{CF22CFAB-9D1E-426D-97BC-1BDF5BE9DDA2}"/>
          </ac:spMkLst>
        </pc:spChg>
      </pc:sldChg>
      <pc:sldChg chg="modSp add">
        <pc:chgData name="Miss Melrose" userId="S::wlrobyn.melrose@glow.sch.uk::f1bc7853-d59b-48b6-a0eb-84da3486ebc5" providerId="AD" clId="Web-{FB0F1977-6BD7-AD42-F8BE-02D2E24C1903}" dt="2021-08-17T20:01:51.055" v="293" actId="20577"/>
        <pc:sldMkLst>
          <pc:docMk/>
          <pc:sldMk cId="3381577988" sldId="282"/>
        </pc:sldMkLst>
        <pc:spChg chg="mod">
          <ac:chgData name="Miss Melrose" userId="S::wlrobyn.melrose@glow.sch.uk::f1bc7853-d59b-48b6-a0eb-84da3486ebc5" providerId="AD" clId="Web-{FB0F1977-6BD7-AD42-F8BE-02D2E24C1903}" dt="2021-08-17T20:01:51.055" v="293" actId="20577"/>
          <ac:spMkLst>
            <pc:docMk/>
            <pc:sldMk cId="3381577988" sldId="282"/>
            <ac:spMk id="3" creationId="{CF22CFAB-9D1E-426D-97BC-1BDF5BE9DDA2}"/>
          </ac:spMkLst>
        </pc:spChg>
      </pc:sldChg>
      <pc:sldChg chg="add">
        <pc:chgData name="Miss Melrose" userId="S::wlrobyn.melrose@glow.sch.uk::f1bc7853-d59b-48b6-a0eb-84da3486ebc5" providerId="AD" clId="Web-{FB0F1977-6BD7-AD42-F8BE-02D2E24C1903}" dt="2021-08-17T20:04:31.748" v="294"/>
        <pc:sldMkLst>
          <pc:docMk/>
          <pc:sldMk cId="465486603" sldId="283"/>
        </pc:sldMkLst>
      </pc:sldChg>
      <pc:sldChg chg="add">
        <pc:chgData name="Miss Melrose" userId="S::wlrobyn.melrose@glow.sch.uk::f1bc7853-d59b-48b6-a0eb-84da3486ebc5" providerId="AD" clId="Web-{FB0F1977-6BD7-AD42-F8BE-02D2E24C1903}" dt="2021-08-17T20:04:31.779" v="295"/>
        <pc:sldMkLst>
          <pc:docMk/>
          <pc:sldMk cId="3871943609" sldId="284"/>
        </pc:sldMkLst>
      </pc:sldChg>
      <pc:sldChg chg="add">
        <pc:chgData name="Miss Melrose" userId="S::wlrobyn.melrose@glow.sch.uk::f1bc7853-d59b-48b6-a0eb-84da3486ebc5" providerId="AD" clId="Web-{FB0F1977-6BD7-AD42-F8BE-02D2E24C1903}" dt="2021-08-17T20:04:31.826" v="296"/>
        <pc:sldMkLst>
          <pc:docMk/>
          <pc:sldMk cId="799162972" sldId="285"/>
        </pc:sldMkLst>
      </pc:sldChg>
      <pc:sldChg chg="addSp modSp new mod setBg">
        <pc:chgData name="Miss Melrose" userId="S::wlrobyn.melrose@glow.sch.uk::f1bc7853-d59b-48b6-a0eb-84da3486ebc5" providerId="AD" clId="Web-{FB0F1977-6BD7-AD42-F8BE-02D2E24C1903}" dt="2021-08-17T20:09:40.665" v="299"/>
        <pc:sldMkLst>
          <pc:docMk/>
          <pc:sldMk cId="1818711072" sldId="286"/>
        </pc:sldMkLst>
        <pc:spChg chg="add">
          <ac:chgData name="Miss Melrose" userId="S::wlrobyn.melrose@glow.sch.uk::f1bc7853-d59b-48b6-a0eb-84da3486ebc5" providerId="AD" clId="Web-{FB0F1977-6BD7-AD42-F8BE-02D2E24C1903}" dt="2021-08-17T20:09:40.665" v="299"/>
          <ac:spMkLst>
            <pc:docMk/>
            <pc:sldMk cId="1818711072" sldId="286"/>
            <ac:spMk id="7" creationId="{B670DBD5-770C-4383-9F54-5B86E86BD5BB}"/>
          </ac:spMkLst>
        </pc:spChg>
        <pc:picChg chg="add mod">
          <ac:chgData name="Miss Melrose" userId="S::wlrobyn.melrose@glow.sch.uk::f1bc7853-d59b-48b6-a0eb-84da3486ebc5" providerId="AD" clId="Web-{FB0F1977-6BD7-AD42-F8BE-02D2E24C1903}" dt="2021-08-17T20:09:40.665" v="299"/>
          <ac:picMkLst>
            <pc:docMk/>
            <pc:sldMk cId="1818711072" sldId="286"/>
            <ac:picMk id="2" creationId="{1641CDB8-AA62-4E4D-9453-4E84DBD3008D}"/>
          </ac:picMkLst>
        </pc:picChg>
      </pc:sldChg>
    </pc:docChg>
  </pc:docChgLst>
  <pc:docChgLst>
    <pc:chgData name="Miss Melrose" userId="S::wlrobyn.melrose@glow.sch.uk::f1bc7853-d59b-48b6-a0eb-84da3486ebc5" providerId="AD" clId="Web-{D3143806-B2FA-B874-A749-0A95A24B91F3}"/>
    <pc:docChg chg="modSld">
      <pc:chgData name="Miss Melrose" userId="S::wlrobyn.melrose@glow.sch.uk::f1bc7853-d59b-48b6-a0eb-84da3486ebc5" providerId="AD" clId="Web-{D3143806-B2FA-B874-A749-0A95A24B91F3}" dt="2021-08-26T21:00:19.836" v="221" actId="20577"/>
      <pc:docMkLst>
        <pc:docMk/>
      </pc:docMkLst>
      <pc:sldChg chg="addSp modSp">
        <pc:chgData name="Miss Melrose" userId="S::wlrobyn.melrose@glow.sch.uk::f1bc7853-d59b-48b6-a0eb-84da3486ebc5" providerId="AD" clId="Web-{D3143806-B2FA-B874-A749-0A95A24B91F3}" dt="2021-08-26T21:00:19.836" v="221" actId="20577"/>
        <pc:sldMkLst>
          <pc:docMk/>
          <pc:sldMk cId="547076" sldId="276"/>
        </pc:sldMkLst>
        <pc:spChg chg="mod">
          <ac:chgData name="Miss Melrose" userId="S::wlrobyn.melrose@glow.sch.uk::f1bc7853-d59b-48b6-a0eb-84da3486ebc5" providerId="AD" clId="Web-{D3143806-B2FA-B874-A749-0A95A24B91F3}" dt="2021-08-26T20:56:22.462" v="143" actId="14100"/>
          <ac:spMkLst>
            <pc:docMk/>
            <pc:sldMk cId="547076" sldId="276"/>
            <ac:spMk id="2" creationId="{59E08E0E-FEC1-4B66-8D9A-FFBB9A741E08}"/>
          </ac:spMkLst>
        </pc:spChg>
        <pc:spChg chg="mod">
          <ac:chgData name="Miss Melrose" userId="S::wlrobyn.melrose@glow.sch.uk::f1bc7853-d59b-48b6-a0eb-84da3486ebc5" providerId="AD" clId="Web-{D3143806-B2FA-B874-A749-0A95A24B91F3}" dt="2021-08-26T20:55:59.070" v="138" actId="1076"/>
          <ac:spMkLst>
            <pc:docMk/>
            <pc:sldMk cId="547076" sldId="276"/>
            <ac:spMk id="4" creationId="{B5D0E98E-5C86-4FBE-924F-2B2A17B9747D}"/>
          </ac:spMkLst>
        </pc:spChg>
        <pc:spChg chg="mod">
          <ac:chgData name="Miss Melrose" userId="S::wlrobyn.melrose@glow.sch.uk::f1bc7853-d59b-48b6-a0eb-84da3486ebc5" providerId="AD" clId="Web-{D3143806-B2FA-B874-A749-0A95A24B91F3}" dt="2021-08-26T20:56:13.055" v="141" actId="1076"/>
          <ac:spMkLst>
            <pc:docMk/>
            <pc:sldMk cId="547076" sldId="276"/>
            <ac:spMk id="9" creationId="{F4129B8A-B8B5-4FCE-82DB-E949965F9FAF}"/>
          </ac:spMkLst>
        </pc:spChg>
        <pc:spChg chg="mod">
          <ac:chgData name="Miss Melrose" userId="S::wlrobyn.melrose@glow.sch.uk::f1bc7853-d59b-48b6-a0eb-84da3486ebc5" providerId="AD" clId="Web-{D3143806-B2FA-B874-A749-0A95A24B91F3}" dt="2021-08-26T20:59:46.896" v="211" actId="20577"/>
          <ac:spMkLst>
            <pc:docMk/>
            <pc:sldMk cId="547076" sldId="276"/>
            <ac:spMk id="20" creationId="{976F028C-A1D9-4345-83FA-E4F2E4F3139F}"/>
          </ac:spMkLst>
        </pc:spChg>
        <pc:spChg chg="mod">
          <ac:chgData name="Miss Melrose" userId="S::wlrobyn.melrose@glow.sch.uk::f1bc7853-d59b-48b6-a0eb-84da3486ebc5" providerId="AD" clId="Web-{D3143806-B2FA-B874-A749-0A95A24B91F3}" dt="2021-08-26T21:00:19.836" v="221" actId="20577"/>
          <ac:spMkLst>
            <pc:docMk/>
            <pc:sldMk cId="547076" sldId="276"/>
            <ac:spMk id="23" creationId="{A66FBBA1-604E-4C9A-B14A-2E045CEC30EB}"/>
          </ac:spMkLst>
        </pc:spChg>
        <pc:spChg chg="mod">
          <ac:chgData name="Miss Melrose" userId="S::wlrobyn.melrose@glow.sch.uk::f1bc7853-d59b-48b6-a0eb-84da3486ebc5" providerId="AD" clId="Web-{D3143806-B2FA-B874-A749-0A95A24B91F3}" dt="2021-08-26T20:57:02.621" v="149" actId="14100"/>
          <ac:spMkLst>
            <pc:docMk/>
            <pc:sldMk cId="547076" sldId="276"/>
            <ac:spMk id="27" creationId="{A7953B5E-903E-4CE4-9BB9-C66C99A0D053}"/>
          </ac:spMkLst>
        </pc:spChg>
        <pc:picChg chg="mod">
          <ac:chgData name="Miss Melrose" userId="S::wlrobyn.melrose@glow.sch.uk::f1bc7853-d59b-48b6-a0eb-84da3486ebc5" providerId="AD" clId="Web-{D3143806-B2FA-B874-A749-0A95A24B91F3}" dt="2021-08-26T20:56:09.055" v="140" actId="1076"/>
          <ac:picMkLst>
            <pc:docMk/>
            <pc:sldMk cId="547076" sldId="276"/>
            <ac:picMk id="6" creationId="{00000000-0000-0000-0000-000000000000}"/>
          </ac:picMkLst>
        </pc:picChg>
        <pc:picChg chg="add mod">
          <ac:chgData name="Miss Melrose" userId="S::wlrobyn.melrose@glow.sch.uk::f1bc7853-d59b-48b6-a0eb-84da3486ebc5" providerId="AD" clId="Web-{D3143806-B2FA-B874-A749-0A95A24B91F3}" dt="2021-08-26T20:51:17.252" v="110" actId="14100"/>
          <ac:picMkLst>
            <pc:docMk/>
            <pc:sldMk cId="547076" sldId="276"/>
            <ac:picMk id="11" creationId="{1D173B29-D045-4821-9478-50398D461828}"/>
          </ac:picMkLst>
        </pc:picChg>
        <pc:cxnChg chg="mod">
          <ac:chgData name="Miss Melrose" userId="S::wlrobyn.melrose@glow.sch.uk::f1bc7853-d59b-48b6-a0eb-84da3486ebc5" providerId="AD" clId="Web-{D3143806-B2FA-B874-A749-0A95A24B91F3}" dt="2021-08-26T20:56:04.289" v="139" actId="1076"/>
          <ac:cxnSpMkLst>
            <pc:docMk/>
            <pc:sldMk cId="547076" sldId="276"/>
            <ac:cxnSpMk id="24" creationId="{1268B696-2CAB-473C-BF60-07077554376A}"/>
          </ac:cxnSpMkLst>
        </pc:cxnChg>
        <pc:cxnChg chg="mod">
          <ac:chgData name="Miss Melrose" userId="S::wlrobyn.melrose@glow.sch.uk::f1bc7853-d59b-48b6-a0eb-84da3486ebc5" providerId="AD" clId="Web-{D3143806-B2FA-B874-A749-0A95A24B91F3}" dt="2021-08-26T20:56:18.571" v="142" actId="1076"/>
          <ac:cxnSpMkLst>
            <pc:docMk/>
            <pc:sldMk cId="547076" sldId="276"/>
            <ac:cxnSpMk id="1037" creationId="{2764150E-0913-4489-AFD2-D2826A7096E2}"/>
          </ac:cxnSpMkLst>
        </pc:cxnChg>
      </pc:sldChg>
    </pc:docChg>
  </pc:docChgLst>
  <pc:docChgLst>
    <pc:chgData name="Mrs Cook" userId="S::wllesley.cook@glow.sch.uk::76b24806-b0b2-4afd-ac5d-a8b3d2c99da4" providerId="AD" clId="Web-{BEC1ACFD-2CF3-7A87-5DE3-51CA00D98D87}"/>
    <pc:docChg chg="modSld">
      <pc:chgData name="Mrs Cook" userId="S::wllesley.cook@glow.sch.uk::76b24806-b0b2-4afd-ac5d-a8b3d2c99da4" providerId="AD" clId="Web-{BEC1ACFD-2CF3-7A87-5DE3-51CA00D98D87}" dt="2021-08-21T11:59:57.802" v="43" actId="20577"/>
      <pc:docMkLst>
        <pc:docMk/>
      </pc:docMkLst>
      <pc:sldChg chg="modSp">
        <pc:chgData name="Mrs Cook" userId="S::wllesley.cook@glow.sch.uk::76b24806-b0b2-4afd-ac5d-a8b3d2c99da4" providerId="AD" clId="Web-{BEC1ACFD-2CF3-7A87-5DE3-51CA00D98D87}" dt="2021-08-21T11:59:57.802" v="43" actId="20577"/>
        <pc:sldMkLst>
          <pc:docMk/>
          <pc:sldMk cId="3381577988" sldId="282"/>
        </pc:sldMkLst>
        <pc:spChg chg="mod">
          <ac:chgData name="Mrs Cook" userId="S::wllesley.cook@glow.sch.uk::76b24806-b0b2-4afd-ac5d-a8b3d2c99da4" providerId="AD" clId="Web-{BEC1ACFD-2CF3-7A87-5DE3-51CA00D98D87}" dt="2021-08-21T11:59:57.802" v="43" actId="20577"/>
          <ac:spMkLst>
            <pc:docMk/>
            <pc:sldMk cId="3381577988" sldId="282"/>
            <ac:spMk id="3" creationId="{CF22CFAB-9D1E-426D-97BC-1BDF5BE9DDA2}"/>
          </ac:spMkLst>
        </pc:spChg>
      </pc:sldChg>
    </pc:docChg>
  </pc:docChgLst>
  <pc:docChgLst>
    <pc:chgData name="Mrs Cook" userId="S::wllesley.cook@glow.sch.uk::76b24806-b0b2-4afd-ac5d-a8b3d2c99da4" providerId="AD" clId="Web-{FD3FA2BE-BE0C-C381-E0BE-E080DF1B1D8B}"/>
    <pc:docChg chg="delSld modSld">
      <pc:chgData name="Mrs Cook" userId="S::wllesley.cook@glow.sch.uk::76b24806-b0b2-4afd-ac5d-a8b3d2c99da4" providerId="AD" clId="Web-{FD3FA2BE-BE0C-C381-E0BE-E080DF1B1D8B}" dt="2021-08-19T16:00:18.352" v="77" actId="20577"/>
      <pc:docMkLst>
        <pc:docMk/>
      </pc:docMkLst>
      <pc:sldChg chg="modSp">
        <pc:chgData name="Mrs Cook" userId="S::wllesley.cook@glow.sch.uk::76b24806-b0b2-4afd-ac5d-a8b3d2c99da4" providerId="AD" clId="Web-{FD3FA2BE-BE0C-C381-E0BE-E080DF1B1D8B}" dt="2021-08-19T15:55:45.862" v="6" actId="20577"/>
        <pc:sldMkLst>
          <pc:docMk/>
          <pc:sldMk cId="405104982" sldId="280"/>
        </pc:sldMkLst>
        <pc:spChg chg="mod">
          <ac:chgData name="Mrs Cook" userId="S::wllesley.cook@glow.sch.uk::76b24806-b0b2-4afd-ac5d-a8b3d2c99da4" providerId="AD" clId="Web-{FD3FA2BE-BE0C-C381-E0BE-E080DF1B1D8B}" dt="2021-08-19T15:55:45.862" v="6" actId="20577"/>
          <ac:spMkLst>
            <pc:docMk/>
            <pc:sldMk cId="405104982" sldId="280"/>
            <ac:spMk id="7" creationId="{4083518C-1C90-49CB-8FAF-031CE9DC924D}"/>
          </ac:spMkLst>
        </pc:spChg>
      </pc:sldChg>
      <pc:sldChg chg="modSp">
        <pc:chgData name="Mrs Cook" userId="S::wllesley.cook@glow.sch.uk::76b24806-b0b2-4afd-ac5d-a8b3d2c99da4" providerId="AD" clId="Web-{FD3FA2BE-BE0C-C381-E0BE-E080DF1B1D8B}" dt="2021-08-19T15:57:52.942" v="55" actId="20577"/>
        <pc:sldMkLst>
          <pc:docMk/>
          <pc:sldMk cId="2515927268" sldId="281"/>
        </pc:sldMkLst>
        <pc:spChg chg="mod">
          <ac:chgData name="Mrs Cook" userId="S::wllesley.cook@glow.sch.uk::76b24806-b0b2-4afd-ac5d-a8b3d2c99da4" providerId="AD" clId="Web-{FD3FA2BE-BE0C-C381-E0BE-E080DF1B1D8B}" dt="2021-08-19T15:57:52.942" v="55" actId="20577"/>
          <ac:spMkLst>
            <pc:docMk/>
            <pc:sldMk cId="2515927268" sldId="281"/>
            <ac:spMk id="3" creationId="{CF22CFAB-9D1E-426D-97BC-1BDF5BE9DDA2}"/>
          </ac:spMkLst>
        </pc:spChg>
      </pc:sldChg>
      <pc:sldChg chg="del">
        <pc:chgData name="Mrs Cook" userId="S::wllesley.cook@glow.sch.uk::76b24806-b0b2-4afd-ac5d-a8b3d2c99da4" providerId="AD" clId="Web-{FD3FA2BE-BE0C-C381-E0BE-E080DF1B1D8B}" dt="2021-08-19T15:57:55.505" v="56"/>
        <pc:sldMkLst>
          <pc:docMk/>
          <pc:sldMk cId="1294357574" sldId="289"/>
        </pc:sldMkLst>
      </pc:sldChg>
      <pc:sldChg chg="addSp modSp">
        <pc:chgData name="Mrs Cook" userId="S::wllesley.cook@glow.sch.uk::76b24806-b0b2-4afd-ac5d-a8b3d2c99da4" providerId="AD" clId="Web-{FD3FA2BE-BE0C-C381-E0BE-E080DF1B1D8B}" dt="2021-08-19T16:00:18.352" v="77" actId="20577"/>
        <pc:sldMkLst>
          <pc:docMk/>
          <pc:sldMk cId="3637766759" sldId="292"/>
        </pc:sldMkLst>
        <pc:spChg chg="mod">
          <ac:chgData name="Mrs Cook" userId="S::wllesley.cook@glow.sch.uk::76b24806-b0b2-4afd-ac5d-a8b3d2c99da4" providerId="AD" clId="Web-{FD3FA2BE-BE0C-C381-E0BE-E080DF1B1D8B}" dt="2021-08-19T15:58:24.537" v="60" actId="14100"/>
          <ac:spMkLst>
            <pc:docMk/>
            <pc:sldMk cId="3637766759" sldId="292"/>
            <ac:spMk id="22" creationId="{DF1F408D-113D-4C6F-8A80-5D45183918F6}"/>
          </ac:spMkLst>
        </pc:spChg>
        <pc:spChg chg="add mod">
          <ac:chgData name="Mrs Cook" userId="S::wllesley.cook@glow.sch.uk::76b24806-b0b2-4afd-ac5d-a8b3d2c99da4" providerId="AD" clId="Web-{FD3FA2BE-BE0C-C381-E0BE-E080DF1B1D8B}" dt="2021-08-19T16:00:18.352" v="77" actId="20577"/>
          <ac:spMkLst>
            <pc:docMk/>
            <pc:sldMk cId="3637766759" sldId="292"/>
            <ac:spMk id="23" creationId="{7029FD9A-BB39-4E59-8C46-8D186FACCB5E}"/>
          </ac:spMkLst>
        </pc:spChg>
      </pc:sldChg>
    </pc:docChg>
  </pc:docChgLst>
  <pc:docChgLst>
    <pc:chgData name="Miss Hendrie" userId="S::wlamanda.hendrie@glow.sch.uk::cc354d5d-ec58-4e0a-9807-ad54b2d046df" providerId="AD" clId="Web-{70461F1C-ABED-D20E-2648-510D9CF6AE48}"/>
    <pc:docChg chg="modSld">
      <pc:chgData name="Miss Hendrie" userId="S::wlamanda.hendrie@glow.sch.uk::cc354d5d-ec58-4e0a-9807-ad54b2d046df" providerId="AD" clId="Web-{70461F1C-ABED-D20E-2648-510D9CF6AE48}" dt="2021-08-24T15:16:28.229" v="65"/>
      <pc:docMkLst>
        <pc:docMk/>
      </pc:docMkLst>
      <pc:sldChg chg="modSp">
        <pc:chgData name="Miss Hendrie" userId="S::wlamanda.hendrie@glow.sch.uk::cc354d5d-ec58-4e0a-9807-ad54b2d046df" providerId="AD" clId="Web-{70461F1C-ABED-D20E-2648-510D9CF6AE48}" dt="2021-08-24T15:16:28.229" v="65"/>
        <pc:sldMkLst>
          <pc:docMk/>
          <pc:sldMk cId="1974346276" sldId="294"/>
        </pc:sldMkLst>
        <pc:graphicFrameChg chg="mod modGraphic">
          <ac:chgData name="Miss Hendrie" userId="S::wlamanda.hendrie@glow.sch.uk::cc354d5d-ec58-4e0a-9807-ad54b2d046df" providerId="AD" clId="Web-{70461F1C-ABED-D20E-2648-510D9CF6AE48}" dt="2021-08-24T15:16:28.229" v="65"/>
          <ac:graphicFrameMkLst>
            <pc:docMk/>
            <pc:sldMk cId="1974346276" sldId="294"/>
            <ac:graphicFrameMk id="4" creationId="{00000000-0000-0000-0000-000000000000}"/>
          </ac:graphicFrameMkLst>
        </pc:graphicFrameChg>
      </pc:sldChg>
    </pc:docChg>
  </pc:docChgLst>
  <pc:docChgLst>
    <pc:chgData name="Miss Melrose" userId="S::wlrobyn.melrose@glow.sch.uk::f1bc7853-d59b-48b6-a0eb-84da3486ebc5" providerId="AD" clId="Web-{BBD960F0-7C54-4265-BBF2-7D8647DF08D3}"/>
    <pc:docChg chg="addSld modSld">
      <pc:chgData name="Miss Melrose" userId="S::wlrobyn.melrose@glow.sch.uk::f1bc7853-d59b-48b6-a0eb-84da3486ebc5" providerId="AD" clId="Web-{BBD960F0-7C54-4265-BBF2-7D8647DF08D3}" dt="2021-08-17T20:57:39.211" v="70" actId="14100"/>
      <pc:docMkLst>
        <pc:docMk/>
      </pc:docMkLst>
      <pc:sldChg chg="addSp modSp">
        <pc:chgData name="Miss Melrose" userId="S::wlrobyn.melrose@glow.sch.uk::f1bc7853-d59b-48b6-a0eb-84da3486ebc5" providerId="AD" clId="Web-{BBD960F0-7C54-4265-BBF2-7D8647DF08D3}" dt="2021-08-17T20:46:49.802" v="44"/>
        <pc:sldMkLst>
          <pc:docMk/>
          <pc:sldMk cId="1339525983" sldId="268"/>
        </pc:sldMkLst>
        <pc:spChg chg="add mod">
          <ac:chgData name="Miss Melrose" userId="S::wlrobyn.melrose@glow.sch.uk::f1bc7853-d59b-48b6-a0eb-84da3486ebc5" providerId="AD" clId="Web-{BBD960F0-7C54-4265-BBF2-7D8647DF08D3}" dt="2021-08-17T20:46:49.802" v="44"/>
          <ac:spMkLst>
            <pc:docMk/>
            <pc:sldMk cId="1339525983" sldId="268"/>
            <ac:spMk id="8" creationId="{D70EFEAC-66F5-4297-91A9-62568720A521}"/>
          </ac:spMkLst>
        </pc:spChg>
      </pc:sldChg>
      <pc:sldChg chg="addSp modSp">
        <pc:chgData name="Miss Melrose" userId="S::wlrobyn.melrose@glow.sch.uk::f1bc7853-d59b-48b6-a0eb-84da3486ebc5" providerId="AD" clId="Web-{BBD960F0-7C54-4265-BBF2-7D8647DF08D3}" dt="2021-08-17T20:49:11.058" v="61" actId="20577"/>
        <pc:sldMkLst>
          <pc:docMk/>
          <pc:sldMk cId="3257986320" sldId="272"/>
        </pc:sldMkLst>
        <pc:spChg chg="add mod">
          <ac:chgData name="Miss Melrose" userId="S::wlrobyn.melrose@glow.sch.uk::f1bc7853-d59b-48b6-a0eb-84da3486ebc5" providerId="AD" clId="Web-{BBD960F0-7C54-4265-BBF2-7D8647DF08D3}" dt="2021-08-17T20:49:11.058" v="61" actId="20577"/>
          <ac:spMkLst>
            <pc:docMk/>
            <pc:sldMk cId="3257986320" sldId="272"/>
            <ac:spMk id="10" creationId="{35101A0B-9202-4A10-9116-0DF530919779}"/>
          </ac:spMkLst>
        </pc:spChg>
      </pc:sldChg>
      <pc:sldChg chg="addSp modSp">
        <pc:chgData name="Miss Melrose" userId="S::wlrobyn.melrose@glow.sch.uk::f1bc7853-d59b-48b6-a0eb-84da3486ebc5" providerId="AD" clId="Web-{BBD960F0-7C54-4265-BBF2-7D8647DF08D3}" dt="2021-08-17T20:45:54.457" v="38"/>
        <pc:sldMkLst>
          <pc:docMk/>
          <pc:sldMk cId="1869978670" sldId="275"/>
        </pc:sldMkLst>
        <pc:spChg chg="add mod">
          <ac:chgData name="Miss Melrose" userId="S::wlrobyn.melrose@glow.sch.uk::f1bc7853-d59b-48b6-a0eb-84da3486ebc5" providerId="AD" clId="Web-{BBD960F0-7C54-4265-BBF2-7D8647DF08D3}" dt="2021-08-17T20:45:54.457" v="38"/>
          <ac:spMkLst>
            <pc:docMk/>
            <pc:sldMk cId="1869978670" sldId="275"/>
            <ac:spMk id="20" creationId="{4EFB97E7-D7C9-4134-99B4-544E533437CB}"/>
          </ac:spMkLst>
        </pc:spChg>
      </pc:sldChg>
      <pc:sldChg chg="addSp modSp">
        <pc:chgData name="Miss Melrose" userId="S::wlrobyn.melrose@glow.sch.uk::f1bc7853-d59b-48b6-a0eb-84da3486ebc5" providerId="AD" clId="Web-{BBD960F0-7C54-4265-BBF2-7D8647DF08D3}" dt="2021-08-17T20:57:39.211" v="70" actId="14100"/>
        <pc:sldMkLst>
          <pc:docMk/>
          <pc:sldMk cId="547076" sldId="276"/>
        </pc:sldMkLst>
        <pc:spChg chg="add mod">
          <ac:chgData name="Miss Melrose" userId="S::wlrobyn.melrose@glow.sch.uk::f1bc7853-d59b-48b6-a0eb-84da3486ebc5" providerId="AD" clId="Web-{BBD960F0-7C54-4265-BBF2-7D8647DF08D3}" dt="2021-08-17T20:57:39.211" v="70" actId="14100"/>
          <ac:spMkLst>
            <pc:docMk/>
            <pc:sldMk cId="547076" sldId="276"/>
            <ac:spMk id="10" creationId="{FAE6BA54-9C7A-44C9-83AA-22D8E5AC70F4}"/>
          </ac:spMkLst>
        </pc:spChg>
      </pc:sldChg>
      <pc:sldChg chg="addSp modSp">
        <pc:chgData name="Miss Melrose" userId="S::wlrobyn.melrose@glow.sch.uk::f1bc7853-d59b-48b6-a0eb-84da3486ebc5" providerId="AD" clId="Web-{BBD960F0-7C54-4265-BBF2-7D8647DF08D3}" dt="2021-08-17T20:48:29.370" v="55" actId="20577"/>
        <pc:sldMkLst>
          <pc:docMk/>
          <pc:sldMk cId="943499837" sldId="279"/>
        </pc:sldMkLst>
        <pc:spChg chg="add mod">
          <ac:chgData name="Miss Melrose" userId="S::wlrobyn.melrose@glow.sch.uk::f1bc7853-d59b-48b6-a0eb-84da3486ebc5" providerId="AD" clId="Web-{BBD960F0-7C54-4265-BBF2-7D8647DF08D3}" dt="2021-08-17T20:48:29.370" v="55" actId="20577"/>
          <ac:spMkLst>
            <pc:docMk/>
            <pc:sldMk cId="943499837" sldId="279"/>
            <ac:spMk id="10" creationId="{BA93C0F2-BCFC-4049-BAE8-15E5BE6D745E}"/>
          </ac:spMkLst>
        </pc:spChg>
      </pc:sldChg>
      <pc:sldChg chg="addSp modSp">
        <pc:chgData name="Miss Melrose" userId="S::wlrobyn.melrose@glow.sch.uk::f1bc7853-d59b-48b6-a0eb-84da3486ebc5" providerId="AD" clId="Web-{BBD960F0-7C54-4265-BBF2-7D8647DF08D3}" dt="2021-08-17T20:47:41.694" v="50"/>
        <pc:sldMkLst>
          <pc:docMk/>
          <pc:sldMk cId="799162972" sldId="285"/>
        </pc:sldMkLst>
        <pc:spChg chg="mod">
          <ac:chgData name="Miss Melrose" userId="S::wlrobyn.melrose@glow.sch.uk::f1bc7853-d59b-48b6-a0eb-84da3486ebc5" providerId="AD" clId="Web-{BBD960F0-7C54-4265-BBF2-7D8647DF08D3}" dt="2021-08-17T20:47:10.256" v="45" actId="1076"/>
          <ac:spMkLst>
            <pc:docMk/>
            <pc:sldMk cId="799162972" sldId="285"/>
            <ac:spMk id="2" creationId="{59E08E0E-FEC1-4B66-8D9A-FFBB9A741E08}"/>
          </ac:spMkLst>
        </pc:spChg>
        <pc:spChg chg="add mod">
          <ac:chgData name="Miss Melrose" userId="S::wlrobyn.melrose@glow.sch.uk::f1bc7853-d59b-48b6-a0eb-84da3486ebc5" providerId="AD" clId="Web-{BBD960F0-7C54-4265-BBF2-7D8647DF08D3}" dt="2021-08-17T20:47:41.694" v="50"/>
          <ac:spMkLst>
            <pc:docMk/>
            <pc:sldMk cId="799162972" sldId="285"/>
            <ac:spMk id="10" creationId="{169A7796-F279-49EC-9A81-442594BC6ADF}"/>
          </ac:spMkLst>
        </pc:spChg>
      </pc:sldChg>
      <pc:sldChg chg="addSp delSp modSp new">
        <pc:chgData name="Miss Melrose" userId="S::wlrobyn.melrose@glow.sch.uk::f1bc7853-d59b-48b6-a0eb-84da3486ebc5" providerId="AD" clId="Web-{BBD960F0-7C54-4265-BBF2-7D8647DF08D3}" dt="2021-08-17T20:43:50.938" v="15"/>
        <pc:sldMkLst>
          <pc:docMk/>
          <pc:sldMk cId="83555718" sldId="287"/>
        </pc:sldMkLst>
        <pc:picChg chg="add mod modCrop">
          <ac:chgData name="Miss Melrose" userId="S::wlrobyn.melrose@glow.sch.uk::f1bc7853-d59b-48b6-a0eb-84da3486ebc5" providerId="AD" clId="Web-{BBD960F0-7C54-4265-BBF2-7D8647DF08D3}" dt="2021-08-17T20:42:49.952" v="13" actId="14100"/>
          <ac:picMkLst>
            <pc:docMk/>
            <pc:sldMk cId="83555718" sldId="287"/>
            <ac:picMk id="2" creationId="{DBFDBD65-0AA0-44FB-B27A-7008D2DE85E2}"/>
          </ac:picMkLst>
        </pc:picChg>
        <pc:picChg chg="add del mod">
          <ac:chgData name="Miss Melrose" userId="S::wlrobyn.melrose@glow.sch.uk::f1bc7853-d59b-48b6-a0eb-84da3486ebc5" providerId="AD" clId="Web-{BBD960F0-7C54-4265-BBF2-7D8647DF08D3}" dt="2021-08-17T20:43:50.938" v="15"/>
          <ac:picMkLst>
            <pc:docMk/>
            <pc:sldMk cId="83555718" sldId="287"/>
            <ac:picMk id="3" creationId="{D72F7DBB-04D6-4E14-AC62-993F9FF10902}"/>
          </ac:picMkLst>
        </pc:picChg>
      </pc:sldChg>
      <pc:sldChg chg="addSp modSp new">
        <pc:chgData name="Miss Melrose" userId="S::wlrobyn.melrose@glow.sch.uk::f1bc7853-d59b-48b6-a0eb-84da3486ebc5" providerId="AD" clId="Web-{BBD960F0-7C54-4265-BBF2-7D8647DF08D3}" dt="2021-08-17T20:44:51.877" v="26" actId="14100"/>
        <pc:sldMkLst>
          <pc:docMk/>
          <pc:sldMk cId="2484035934" sldId="288"/>
        </pc:sldMkLst>
        <pc:picChg chg="add mod modCrop">
          <ac:chgData name="Miss Melrose" userId="S::wlrobyn.melrose@glow.sch.uk::f1bc7853-d59b-48b6-a0eb-84da3486ebc5" providerId="AD" clId="Web-{BBD960F0-7C54-4265-BBF2-7D8647DF08D3}" dt="2021-08-17T20:44:51.877" v="26" actId="14100"/>
          <ac:picMkLst>
            <pc:docMk/>
            <pc:sldMk cId="2484035934" sldId="288"/>
            <ac:picMk id="2" creationId="{17A33321-6063-4E6E-AA28-3B2019E8EEE6}"/>
          </ac:picMkLst>
        </pc:picChg>
      </pc:sldChg>
    </pc:docChg>
  </pc:docChgLst>
  <pc:docChgLst>
    <pc:chgData name="Mrs Cook" userId="S::wllesley.cook@glow.sch.uk::76b24806-b0b2-4afd-ac5d-a8b3d2c99da4" providerId="AD" clId="Web-{231C923E-1C29-650E-24EA-85E9CEBF6F8C}"/>
    <pc:docChg chg="addSld delSld modSld sldOrd">
      <pc:chgData name="Mrs Cook" userId="S::wllesley.cook@glow.sch.uk::76b24806-b0b2-4afd-ac5d-a8b3d2c99da4" providerId="AD" clId="Web-{231C923E-1C29-650E-24EA-85E9CEBF6F8C}" dt="2021-08-22T12:54:35.367" v="163" actId="14100"/>
      <pc:docMkLst>
        <pc:docMk/>
      </pc:docMkLst>
      <pc:sldChg chg="modSp ord">
        <pc:chgData name="Mrs Cook" userId="S::wllesley.cook@glow.sch.uk::76b24806-b0b2-4afd-ac5d-a8b3d2c99da4" providerId="AD" clId="Web-{231C923E-1C29-650E-24EA-85E9CEBF6F8C}" dt="2021-08-22T12:45:23.240" v="11"/>
        <pc:sldMkLst>
          <pc:docMk/>
          <pc:sldMk cId="3991811523" sldId="290"/>
        </pc:sldMkLst>
        <pc:spChg chg="mod">
          <ac:chgData name="Mrs Cook" userId="S::wllesley.cook@glow.sch.uk::76b24806-b0b2-4afd-ac5d-a8b3d2c99da4" providerId="AD" clId="Web-{231C923E-1C29-650E-24EA-85E9CEBF6F8C}" dt="2021-08-22T12:44:04.998" v="7" actId="20577"/>
          <ac:spMkLst>
            <pc:docMk/>
            <pc:sldMk cId="3991811523" sldId="290"/>
            <ac:spMk id="2" creationId="{59E08E0E-FEC1-4B66-8D9A-FFBB9A741E08}"/>
          </ac:spMkLst>
        </pc:spChg>
      </pc:sldChg>
      <pc:sldChg chg="del">
        <pc:chgData name="Mrs Cook" userId="S::wllesley.cook@glow.sch.uk::76b24806-b0b2-4afd-ac5d-a8b3d2c99da4" providerId="AD" clId="Web-{231C923E-1C29-650E-24EA-85E9CEBF6F8C}" dt="2021-08-22T12:43:46.216" v="1"/>
        <pc:sldMkLst>
          <pc:docMk/>
          <pc:sldMk cId="1043032432" sldId="291"/>
        </pc:sldMkLst>
      </pc:sldChg>
      <pc:sldChg chg="add">
        <pc:chgData name="Mrs Cook" userId="S::wllesley.cook@glow.sch.uk::76b24806-b0b2-4afd-ac5d-a8b3d2c99da4" providerId="AD" clId="Web-{231C923E-1C29-650E-24EA-85E9CEBF6F8C}" dt="2021-08-22T12:45:14.396" v="8"/>
        <pc:sldMkLst>
          <pc:docMk/>
          <pc:sldMk cId="1701854008" sldId="291"/>
        </pc:sldMkLst>
      </pc:sldChg>
      <pc:sldChg chg="add">
        <pc:chgData name="Mrs Cook" userId="S::wllesley.cook@glow.sch.uk::76b24806-b0b2-4afd-ac5d-a8b3d2c99da4" providerId="AD" clId="Web-{231C923E-1C29-650E-24EA-85E9CEBF6F8C}" dt="2021-08-22T12:45:14.506" v="9"/>
        <pc:sldMkLst>
          <pc:docMk/>
          <pc:sldMk cId="2747272617" sldId="292"/>
        </pc:sldMkLst>
      </pc:sldChg>
      <pc:sldChg chg="del">
        <pc:chgData name="Mrs Cook" userId="S::wllesley.cook@glow.sch.uk::76b24806-b0b2-4afd-ac5d-a8b3d2c99da4" providerId="AD" clId="Web-{231C923E-1C29-650E-24EA-85E9CEBF6F8C}" dt="2021-08-22T12:43:44.325" v="0"/>
        <pc:sldMkLst>
          <pc:docMk/>
          <pc:sldMk cId="3637766759" sldId="292"/>
        </pc:sldMkLst>
      </pc:sldChg>
      <pc:sldChg chg="addSp delSp modSp add">
        <pc:chgData name="Mrs Cook" userId="S::wllesley.cook@glow.sch.uk::76b24806-b0b2-4afd-ac5d-a8b3d2c99da4" providerId="AD" clId="Web-{231C923E-1C29-650E-24EA-85E9CEBF6F8C}" dt="2021-08-22T12:54:35.367" v="163" actId="14100"/>
        <pc:sldMkLst>
          <pc:docMk/>
          <pc:sldMk cId="3016715221" sldId="293"/>
        </pc:sldMkLst>
        <pc:spChg chg="mod">
          <ac:chgData name="Mrs Cook" userId="S::wllesley.cook@glow.sch.uk::76b24806-b0b2-4afd-ac5d-a8b3d2c99da4" providerId="AD" clId="Web-{231C923E-1C29-650E-24EA-85E9CEBF6F8C}" dt="2021-08-22T12:47:40.012" v="36" actId="14100"/>
          <ac:spMkLst>
            <pc:docMk/>
            <pc:sldMk cId="3016715221" sldId="293"/>
            <ac:spMk id="2" creationId="{59E08E0E-FEC1-4B66-8D9A-FFBB9A741E08}"/>
          </ac:spMkLst>
        </pc:spChg>
        <pc:spChg chg="mod">
          <ac:chgData name="Mrs Cook" userId="S::wllesley.cook@glow.sch.uk::76b24806-b0b2-4afd-ac5d-a8b3d2c99da4" providerId="AD" clId="Web-{231C923E-1C29-650E-24EA-85E9CEBF6F8C}" dt="2021-08-22T12:47:16.527" v="32" actId="1076"/>
          <ac:spMkLst>
            <pc:docMk/>
            <pc:sldMk cId="3016715221" sldId="293"/>
            <ac:spMk id="4" creationId="{B5D0E98E-5C86-4FBE-924F-2B2A17B9747D}"/>
          </ac:spMkLst>
        </pc:spChg>
        <pc:spChg chg="mod">
          <ac:chgData name="Mrs Cook" userId="S::wllesley.cook@glow.sch.uk::76b24806-b0b2-4afd-ac5d-a8b3d2c99da4" providerId="AD" clId="Web-{231C923E-1C29-650E-24EA-85E9CEBF6F8C}" dt="2021-08-22T12:46:44.276" v="25" actId="1076"/>
          <ac:spMkLst>
            <pc:docMk/>
            <pc:sldMk cId="3016715221" sldId="293"/>
            <ac:spMk id="8" creationId="{D090E464-C690-4D20-9164-0A007D49E97C}"/>
          </ac:spMkLst>
        </pc:spChg>
        <pc:spChg chg="mod">
          <ac:chgData name="Mrs Cook" userId="S::wllesley.cook@glow.sch.uk::76b24806-b0b2-4afd-ac5d-a8b3d2c99da4" providerId="AD" clId="Web-{231C923E-1C29-650E-24EA-85E9CEBF6F8C}" dt="2021-08-22T12:47:12.245" v="31" actId="1076"/>
          <ac:spMkLst>
            <pc:docMk/>
            <pc:sldMk cId="3016715221" sldId="293"/>
            <ac:spMk id="9" creationId="{F4129B8A-B8B5-4FCE-82DB-E949965F9FAF}"/>
          </ac:spMkLst>
        </pc:spChg>
        <pc:spChg chg="add mod">
          <ac:chgData name="Mrs Cook" userId="S::wllesley.cook@glow.sch.uk::76b24806-b0b2-4afd-ac5d-a8b3d2c99da4" providerId="AD" clId="Web-{231C923E-1C29-650E-24EA-85E9CEBF6F8C}" dt="2021-08-22T12:54:30.476" v="161" actId="20577"/>
          <ac:spMkLst>
            <pc:docMk/>
            <pc:sldMk cId="3016715221" sldId="293"/>
            <ac:spMk id="10" creationId="{B03ADCD8-C3B4-46DB-AC11-59399E1364C1}"/>
          </ac:spMkLst>
        </pc:spChg>
        <pc:spChg chg="mod">
          <ac:chgData name="Mrs Cook" userId="S::wllesley.cook@glow.sch.uk::76b24806-b0b2-4afd-ac5d-a8b3d2c99da4" providerId="AD" clId="Web-{231C923E-1C29-650E-24EA-85E9CEBF6F8C}" dt="2021-08-22T12:53:47.037" v="145" actId="1076"/>
          <ac:spMkLst>
            <pc:docMk/>
            <pc:sldMk cId="3016715221" sldId="293"/>
            <ac:spMk id="21" creationId="{881ADAD2-58B4-4CD4-8212-4F914C9D27BA}"/>
          </ac:spMkLst>
        </pc:spChg>
        <pc:spChg chg="mod">
          <ac:chgData name="Mrs Cook" userId="S::wllesley.cook@glow.sch.uk::76b24806-b0b2-4afd-ac5d-a8b3d2c99da4" providerId="AD" clId="Web-{231C923E-1C29-650E-24EA-85E9CEBF6F8C}" dt="2021-08-22T12:50:43.563" v="66" actId="20577"/>
          <ac:spMkLst>
            <pc:docMk/>
            <pc:sldMk cId="3016715221" sldId="293"/>
            <ac:spMk id="22" creationId="{DF1F408D-113D-4C6F-8A80-5D45183918F6}"/>
          </ac:spMkLst>
        </pc:spChg>
        <pc:spChg chg="add mod">
          <ac:chgData name="Mrs Cook" userId="S::wllesley.cook@glow.sch.uk::76b24806-b0b2-4afd-ac5d-a8b3d2c99da4" providerId="AD" clId="Web-{231C923E-1C29-650E-24EA-85E9CEBF6F8C}" dt="2021-08-22T12:50:11.484" v="55" actId="14100"/>
          <ac:spMkLst>
            <pc:docMk/>
            <pc:sldMk cId="3016715221" sldId="293"/>
            <ac:spMk id="23" creationId="{B126EBCA-64E5-4F71-9F08-36004DFA4DF2}"/>
          </ac:spMkLst>
        </pc:spChg>
        <pc:spChg chg="del">
          <ac:chgData name="Mrs Cook" userId="S::wllesley.cook@glow.sch.uk::76b24806-b0b2-4afd-ac5d-a8b3d2c99da4" providerId="AD" clId="Web-{231C923E-1C29-650E-24EA-85E9CEBF6F8C}" dt="2021-08-22T12:46:34.682" v="23"/>
          <ac:spMkLst>
            <pc:docMk/>
            <pc:sldMk cId="3016715221" sldId="293"/>
            <ac:spMk id="28" creationId="{6C69CB4B-8104-4DB7-ADF3-02C912F5F22F}"/>
          </ac:spMkLst>
        </pc:spChg>
        <pc:picChg chg="mod">
          <ac:chgData name="Mrs Cook" userId="S::wllesley.cook@glow.sch.uk::76b24806-b0b2-4afd-ac5d-a8b3d2c99da4" providerId="AD" clId="Web-{231C923E-1C29-650E-24EA-85E9CEBF6F8C}" dt="2021-08-22T12:46:39.432" v="24" actId="1076"/>
          <ac:picMkLst>
            <pc:docMk/>
            <pc:sldMk cId="3016715221" sldId="293"/>
            <ac:picMk id="3" creationId="{00000000-0000-0000-0000-000000000000}"/>
          </ac:picMkLst>
        </pc:picChg>
        <pc:picChg chg="mod">
          <ac:chgData name="Mrs Cook" userId="S::wllesley.cook@glow.sch.uk::76b24806-b0b2-4afd-ac5d-a8b3d2c99da4" providerId="AD" clId="Web-{231C923E-1C29-650E-24EA-85E9CEBF6F8C}" dt="2021-08-22T12:46:26.447" v="21" actId="1076"/>
          <ac:picMkLst>
            <pc:docMk/>
            <pc:sldMk cId="3016715221" sldId="293"/>
            <ac:picMk id="5" creationId="{00000000-0000-0000-0000-000000000000}"/>
          </ac:picMkLst>
        </pc:picChg>
        <pc:picChg chg="mod">
          <ac:chgData name="Mrs Cook" userId="S::wllesley.cook@glow.sch.uk::76b24806-b0b2-4afd-ac5d-a8b3d2c99da4" providerId="AD" clId="Web-{231C923E-1C29-650E-24EA-85E9CEBF6F8C}" dt="2021-08-22T12:46:51.151" v="27" actId="14100"/>
          <ac:picMkLst>
            <pc:docMk/>
            <pc:sldMk cId="3016715221" sldId="293"/>
            <ac:picMk id="6" creationId="{00000000-0000-0000-0000-000000000000}"/>
          </ac:picMkLst>
        </pc:picChg>
        <pc:picChg chg="mod">
          <ac:chgData name="Mrs Cook" userId="S::wllesley.cook@glow.sch.uk::76b24806-b0b2-4afd-ac5d-a8b3d2c99da4" providerId="AD" clId="Web-{231C923E-1C29-650E-24EA-85E9CEBF6F8C}" dt="2021-08-22T12:54:35.367" v="163" actId="14100"/>
          <ac:picMkLst>
            <pc:docMk/>
            <pc:sldMk cId="3016715221" sldId="293"/>
            <ac:picMk id="11" creationId="{EE41128D-FEB0-4AC7-9853-C0E7EF0446C8}"/>
          </ac:picMkLst>
        </pc:picChg>
        <pc:picChg chg="del">
          <ac:chgData name="Mrs Cook" userId="S::wllesley.cook@glow.sch.uk::76b24806-b0b2-4afd-ac5d-a8b3d2c99da4" providerId="AD" clId="Web-{231C923E-1C29-650E-24EA-85E9CEBF6F8C}" dt="2021-08-22T12:48:26.622" v="39"/>
          <ac:picMkLst>
            <pc:docMk/>
            <pc:sldMk cId="3016715221" sldId="293"/>
            <ac:picMk id="26" creationId="{154C6A42-5C8F-4639-BFCB-A73CF8F2B41F}"/>
          </ac:picMkLst>
        </pc:picChg>
        <pc:cxnChg chg="mod">
          <ac:chgData name="Mrs Cook" userId="S::wllesley.cook@glow.sch.uk::76b24806-b0b2-4afd-ac5d-a8b3d2c99da4" providerId="AD" clId="Web-{231C923E-1C29-650E-24EA-85E9CEBF6F8C}" dt="2021-08-22T12:47:28.136" v="34" actId="14100"/>
          <ac:cxnSpMkLst>
            <pc:docMk/>
            <pc:sldMk cId="3016715221" sldId="293"/>
            <ac:cxnSpMk id="24" creationId="{1268B696-2CAB-473C-BF60-07077554376A}"/>
          </ac:cxnSpMkLst>
        </pc:cxnChg>
        <pc:cxnChg chg="mod">
          <ac:chgData name="Mrs Cook" userId="S::wllesley.cook@glow.sch.uk::76b24806-b0b2-4afd-ac5d-a8b3d2c99da4" providerId="AD" clId="Web-{231C923E-1C29-650E-24EA-85E9CEBF6F8C}" dt="2021-08-22T12:46:30.494" v="22" actId="1076"/>
          <ac:cxnSpMkLst>
            <pc:docMk/>
            <pc:sldMk cId="3016715221" sldId="293"/>
            <ac:cxnSpMk id="29" creationId="{2C6A791D-6B47-4BBD-9D5F-0190B189E6FC}"/>
          </ac:cxnSpMkLst>
        </pc:cxnChg>
        <pc:cxnChg chg="mod">
          <ac:chgData name="Mrs Cook" userId="S::wllesley.cook@glow.sch.uk::76b24806-b0b2-4afd-ac5d-a8b3d2c99da4" providerId="AD" clId="Web-{231C923E-1C29-650E-24EA-85E9CEBF6F8C}" dt="2021-08-22T12:47:20.980" v="33" actId="1076"/>
          <ac:cxnSpMkLst>
            <pc:docMk/>
            <pc:sldMk cId="3016715221" sldId="293"/>
            <ac:cxnSpMk id="1024" creationId="{FA13D344-D0E1-44EB-B1C4-C295BCE7F89E}"/>
          </ac:cxnSpMkLst>
        </pc:cxnChg>
        <pc:cxnChg chg="mod">
          <ac:chgData name="Mrs Cook" userId="S::wllesley.cook@glow.sch.uk::76b24806-b0b2-4afd-ac5d-a8b3d2c99da4" providerId="AD" clId="Web-{231C923E-1C29-650E-24EA-85E9CEBF6F8C}" dt="2021-08-22T12:47:33.449" v="35" actId="14100"/>
          <ac:cxnSpMkLst>
            <pc:docMk/>
            <pc:sldMk cId="3016715221" sldId="293"/>
            <ac:cxnSpMk id="1037" creationId="{2764150E-0913-4489-AFD2-D2826A7096E2}"/>
          </ac:cxnSpMkLst>
        </pc:cxnChg>
      </pc:sldChg>
    </pc:docChg>
  </pc:docChgLst>
  <pc:docChgLst>
    <pc:chgData name="Mrs Cook" userId="S::wllesley.cook@glow.sch.uk::76b24806-b0b2-4afd-ac5d-a8b3d2c99da4" providerId="AD" clId="Web-{C942BE3F-9DD5-F2AB-E6E8-5D050749817F}"/>
    <pc:docChg chg="addSld addMainMaster">
      <pc:chgData name="Mrs Cook" userId="S::wllesley.cook@glow.sch.uk::76b24806-b0b2-4afd-ac5d-a8b3d2c99da4" providerId="AD" clId="Web-{C942BE3F-9DD5-F2AB-E6E8-5D050749817F}" dt="2021-08-16T19:16:39.417" v="4"/>
      <pc:docMkLst>
        <pc:docMk/>
      </pc:docMkLst>
      <pc:sldChg chg="add">
        <pc:chgData name="Mrs Cook" userId="S::wllesley.cook@glow.sch.uk::76b24806-b0b2-4afd-ac5d-a8b3d2c99da4" providerId="AD" clId="Web-{C942BE3F-9DD5-F2AB-E6E8-5D050749817F}" dt="2021-08-16T19:16:39.121" v="0"/>
        <pc:sldMkLst>
          <pc:docMk/>
          <pc:sldMk cId="3790415398" sldId="271"/>
        </pc:sldMkLst>
      </pc:sldChg>
      <pc:sldChg chg="add">
        <pc:chgData name="Mrs Cook" userId="S::wllesley.cook@glow.sch.uk::76b24806-b0b2-4afd-ac5d-a8b3d2c99da4" providerId="AD" clId="Web-{C942BE3F-9DD5-F2AB-E6E8-5D050749817F}" dt="2021-08-16T19:16:39.214" v="1"/>
        <pc:sldMkLst>
          <pc:docMk/>
          <pc:sldMk cId="3257986320" sldId="272"/>
        </pc:sldMkLst>
      </pc:sldChg>
      <pc:sldChg chg="add">
        <pc:chgData name="Mrs Cook" userId="S::wllesley.cook@glow.sch.uk::76b24806-b0b2-4afd-ac5d-a8b3d2c99da4" providerId="AD" clId="Web-{C942BE3F-9DD5-F2AB-E6E8-5D050749817F}" dt="2021-08-16T19:16:39.261" v="2"/>
        <pc:sldMkLst>
          <pc:docMk/>
          <pc:sldMk cId="3400551913" sldId="273"/>
        </pc:sldMkLst>
      </pc:sldChg>
      <pc:sldChg chg="add">
        <pc:chgData name="Mrs Cook" userId="S::wllesley.cook@glow.sch.uk::76b24806-b0b2-4afd-ac5d-a8b3d2c99da4" providerId="AD" clId="Web-{C942BE3F-9DD5-F2AB-E6E8-5D050749817F}" dt="2021-08-16T19:16:39.292" v="3"/>
        <pc:sldMkLst>
          <pc:docMk/>
          <pc:sldMk cId="579795381" sldId="274"/>
        </pc:sldMkLst>
      </pc:sldChg>
      <pc:sldChg chg="add">
        <pc:chgData name="Mrs Cook" userId="S::wllesley.cook@glow.sch.uk::76b24806-b0b2-4afd-ac5d-a8b3d2c99da4" providerId="AD" clId="Web-{C942BE3F-9DD5-F2AB-E6E8-5D050749817F}" dt="2021-08-16T19:16:39.417" v="4"/>
        <pc:sldMkLst>
          <pc:docMk/>
          <pc:sldMk cId="1869978670" sldId="275"/>
        </pc:sldMkLst>
      </pc:sldChg>
      <pc:sldMasterChg chg="add addSldLayout">
        <pc:chgData name="Mrs Cook" userId="S::wllesley.cook@glow.sch.uk::76b24806-b0b2-4afd-ac5d-a8b3d2c99da4" providerId="AD" clId="Web-{C942BE3F-9DD5-F2AB-E6E8-5D050749817F}" dt="2021-08-16T19:16:39.121" v="0"/>
        <pc:sldMasterMkLst>
          <pc:docMk/>
          <pc:sldMasterMk cId="2460954070" sldId="2147483660"/>
        </pc:sldMasterMkLst>
        <pc:sldLayoutChg chg="add">
          <pc:chgData name="Mrs Cook" userId="S::wllesley.cook@glow.sch.uk::76b24806-b0b2-4afd-ac5d-a8b3d2c99da4" providerId="AD" clId="Web-{C942BE3F-9DD5-F2AB-E6E8-5D050749817F}" dt="2021-08-16T19:16:39.121" v="0"/>
          <pc:sldLayoutMkLst>
            <pc:docMk/>
            <pc:sldMasterMk cId="2460954070" sldId="2147483660"/>
            <pc:sldLayoutMk cId="2385387890" sldId="2147483661"/>
          </pc:sldLayoutMkLst>
        </pc:sldLayoutChg>
        <pc:sldLayoutChg chg="add">
          <pc:chgData name="Mrs Cook" userId="S::wllesley.cook@glow.sch.uk::76b24806-b0b2-4afd-ac5d-a8b3d2c99da4" providerId="AD" clId="Web-{C942BE3F-9DD5-F2AB-E6E8-5D050749817F}" dt="2021-08-16T19:16:39.121" v="0"/>
          <pc:sldLayoutMkLst>
            <pc:docMk/>
            <pc:sldMasterMk cId="2460954070" sldId="2147483660"/>
            <pc:sldLayoutMk cId="949138452" sldId="2147483662"/>
          </pc:sldLayoutMkLst>
        </pc:sldLayoutChg>
        <pc:sldLayoutChg chg="add">
          <pc:chgData name="Mrs Cook" userId="S::wllesley.cook@glow.sch.uk::76b24806-b0b2-4afd-ac5d-a8b3d2c99da4" providerId="AD" clId="Web-{C942BE3F-9DD5-F2AB-E6E8-5D050749817F}" dt="2021-08-16T19:16:39.121" v="0"/>
          <pc:sldLayoutMkLst>
            <pc:docMk/>
            <pc:sldMasterMk cId="2460954070" sldId="2147483660"/>
            <pc:sldLayoutMk cId="2591524520" sldId="2147483663"/>
          </pc:sldLayoutMkLst>
        </pc:sldLayoutChg>
        <pc:sldLayoutChg chg="add">
          <pc:chgData name="Mrs Cook" userId="S::wllesley.cook@glow.sch.uk::76b24806-b0b2-4afd-ac5d-a8b3d2c99da4" providerId="AD" clId="Web-{C942BE3F-9DD5-F2AB-E6E8-5D050749817F}" dt="2021-08-16T19:16:39.121" v="0"/>
          <pc:sldLayoutMkLst>
            <pc:docMk/>
            <pc:sldMasterMk cId="2460954070" sldId="2147483660"/>
            <pc:sldLayoutMk cId="1203092039" sldId="2147483664"/>
          </pc:sldLayoutMkLst>
        </pc:sldLayoutChg>
        <pc:sldLayoutChg chg="add">
          <pc:chgData name="Mrs Cook" userId="S::wllesley.cook@glow.sch.uk::76b24806-b0b2-4afd-ac5d-a8b3d2c99da4" providerId="AD" clId="Web-{C942BE3F-9DD5-F2AB-E6E8-5D050749817F}" dt="2021-08-16T19:16:39.121" v="0"/>
          <pc:sldLayoutMkLst>
            <pc:docMk/>
            <pc:sldMasterMk cId="2460954070" sldId="2147483660"/>
            <pc:sldLayoutMk cId="3733172339" sldId="2147483665"/>
          </pc:sldLayoutMkLst>
        </pc:sldLayoutChg>
        <pc:sldLayoutChg chg="add">
          <pc:chgData name="Mrs Cook" userId="S::wllesley.cook@glow.sch.uk::76b24806-b0b2-4afd-ac5d-a8b3d2c99da4" providerId="AD" clId="Web-{C942BE3F-9DD5-F2AB-E6E8-5D050749817F}" dt="2021-08-16T19:16:39.121" v="0"/>
          <pc:sldLayoutMkLst>
            <pc:docMk/>
            <pc:sldMasterMk cId="2460954070" sldId="2147483660"/>
            <pc:sldLayoutMk cId="3210312558" sldId="2147483666"/>
          </pc:sldLayoutMkLst>
        </pc:sldLayoutChg>
        <pc:sldLayoutChg chg="add">
          <pc:chgData name="Mrs Cook" userId="S::wllesley.cook@glow.sch.uk::76b24806-b0b2-4afd-ac5d-a8b3d2c99da4" providerId="AD" clId="Web-{C942BE3F-9DD5-F2AB-E6E8-5D050749817F}" dt="2021-08-16T19:16:39.121" v="0"/>
          <pc:sldLayoutMkLst>
            <pc:docMk/>
            <pc:sldMasterMk cId="2460954070" sldId="2147483660"/>
            <pc:sldLayoutMk cId="3146388984" sldId="2147483667"/>
          </pc:sldLayoutMkLst>
        </pc:sldLayoutChg>
        <pc:sldLayoutChg chg="add">
          <pc:chgData name="Mrs Cook" userId="S::wllesley.cook@glow.sch.uk::76b24806-b0b2-4afd-ac5d-a8b3d2c99da4" providerId="AD" clId="Web-{C942BE3F-9DD5-F2AB-E6E8-5D050749817F}" dt="2021-08-16T19:16:39.121" v="0"/>
          <pc:sldLayoutMkLst>
            <pc:docMk/>
            <pc:sldMasterMk cId="2460954070" sldId="2147483660"/>
            <pc:sldLayoutMk cId="3171841454" sldId="2147483668"/>
          </pc:sldLayoutMkLst>
        </pc:sldLayoutChg>
        <pc:sldLayoutChg chg="add">
          <pc:chgData name="Mrs Cook" userId="S::wllesley.cook@glow.sch.uk::76b24806-b0b2-4afd-ac5d-a8b3d2c99da4" providerId="AD" clId="Web-{C942BE3F-9DD5-F2AB-E6E8-5D050749817F}" dt="2021-08-16T19:16:39.121" v="0"/>
          <pc:sldLayoutMkLst>
            <pc:docMk/>
            <pc:sldMasterMk cId="2460954070" sldId="2147483660"/>
            <pc:sldLayoutMk cId="1718958274" sldId="2147483669"/>
          </pc:sldLayoutMkLst>
        </pc:sldLayoutChg>
        <pc:sldLayoutChg chg="add">
          <pc:chgData name="Mrs Cook" userId="S::wllesley.cook@glow.sch.uk::76b24806-b0b2-4afd-ac5d-a8b3d2c99da4" providerId="AD" clId="Web-{C942BE3F-9DD5-F2AB-E6E8-5D050749817F}" dt="2021-08-16T19:16:39.121" v="0"/>
          <pc:sldLayoutMkLst>
            <pc:docMk/>
            <pc:sldMasterMk cId="2460954070" sldId="2147483660"/>
            <pc:sldLayoutMk cId="2202905451" sldId="2147483670"/>
          </pc:sldLayoutMkLst>
        </pc:sldLayoutChg>
        <pc:sldLayoutChg chg="add">
          <pc:chgData name="Mrs Cook" userId="S::wllesley.cook@glow.sch.uk::76b24806-b0b2-4afd-ac5d-a8b3d2c99da4" providerId="AD" clId="Web-{C942BE3F-9DD5-F2AB-E6E8-5D050749817F}" dt="2021-08-16T19:16:39.121" v="0"/>
          <pc:sldLayoutMkLst>
            <pc:docMk/>
            <pc:sldMasterMk cId="2460954070" sldId="2147483660"/>
            <pc:sldLayoutMk cId="3479445657" sldId="2147483671"/>
          </pc:sldLayoutMkLst>
        </pc:sldLayoutChg>
      </pc:sldMasterChg>
      <pc:sldMasterChg chg="add addSldLayout">
        <pc:chgData name="Mrs Cook" userId="S::wllesley.cook@glow.sch.uk::76b24806-b0b2-4afd-ac5d-a8b3d2c99da4" providerId="AD" clId="Web-{C942BE3F-9DD5-F2AB-E6E8-5D050749817F}" dt="2021-08-16T19:16:39.214" v="1"/>
        <pc:sldMasterMkLst>
          <pc:docMk/>
          <pc:sldMasterMk cId="3447386733" sldId="2147483672"/>
        </pc:sldMasterMkLst>
        <pc:sldLayoutChg chg="add">
          <pc:chgData name="Mrs Cook" userId="S::wllesley.cook@glow.sch.uk::76b24806-b0b2-4afd-ac5d-a8b3d2c99da4" providerId="AD" clId="Web-{C942BE3F-9DD5-F2AB-E6E8-5D050749817F}" dt="2021-08-16T19:16:39.214" v="1"/>
          <pc:sldLayoutMkLst>
            <pc:docMk/>
            <pc:sldMasterMk cId="3447386733" sldId="2147483672"/>
            <pc:sldLayoutMk cId="1515258700" sldId="2147483673"/>
          </pc:sldLayoutMkLst>
        </pc:sldLayoutChg>
        <pc:sldLayoutChg chg="add">
          <pc:chgData name="Mrs Cook" userId="S::wllesley.cook@glow.sch.uk::76b24806-b0b2-4afd-ac5d-a8b3d2c99da4" providerId="AD" clId="Web-{C942BE3F-9DD5-F2AB-E6E8-5D050749817F}" dt="2021-08-16T19:16:39.214" v="1"/>
          <pc:sldLayoutMkLst>
            <pc:docMk/>
            <pc:sldMasterMk cId="3447386733" sldId="2147483672"/>
            <pc:sldLayoutMk cId="2911706381" sldId="2147483674"/>
          </pc:sldLayoutMkLst>
        </pc:sldLayoutChg>
        <pc:sldLayoutChg chg="add">
          <pc:chgData name="Mrs Cook" userId="S::wllesley.cook@glow.sch.uk::76b24806-b0b2-4afd-ac5d-a8b3d2c99da4" providerId="AD" clId="Web-{C942BE3F-9DD5-F2AB-E6E8-5D050749817F}" dt="2021-08-16T19:16:39.214" v="1"/>
          <pc:sldLayoutMkLst>
            <pc:docMk/>
            <pc:sldMasterMk cId="3447386733" sldId="2147483672"/>
            <pc:sldLayoutMk cId="2694802152" sldId="2147483675"/>
          </pc:sldLayoutMkLst>
        </pc:sldLayoutChg>
        <pc:sldLayoutChg chg="add">
          <pc:chgData name="Mrs Cook" userId="S::wllesley.cook@glow.sch.uk::76b24806-b0b2-4afd-ac5d-a8b3d2c99da4" providerId="AD" clId="Web-{C942BE3F-9DD5-F2AB-E6E8-5D050749817F}" dt="2021-08-16T19:16:39.214" v="1"/>
          <pc:sldLayoutMkLst>
            <pc:docMk/>
            <pc:sldMasterMk cId="3447386733" sldId="2147483672"/>
            <pc:sldLayoutMk cId="264201284" sldId="2147483676"/>
          </pc:sldLayoutMkLst>
        </pc:sldLayoutChg>
        <pc:sldLayoutChg chg="add">
          <pc:chgData name="Mrs Cook" userId="S::wllesley.cook@glow.sch.uk::76b24806-b0b2-4afd-ac5d-a8b3d2c99da4" providerId="AD" clId="Web-{C942BE3F-9DD5-F2AB-E6E8-5D050749817F}" dt="2021-08-16T19:16:39.214" v="1"/>
          <pc:sldLayoutMkLst>
            <pc:docMk/>
            <pc:sldMasterMk cId="3447386733" sldId="2147483672"/>
            <pc:sldLayoutMk cId="3945531935" sldId="2147483677"/>
          </pc:sldLayoutMkLst>
        </pc:sldLayoutChg>
        <pc:sldLayoutChg chg="add">
          <pc:chgData name="Mrs Cook" userId="S::wllesley.cook@glow.sch.uk::76b24806-b0b2-4afd-ac5d-a8b3d2c99da4" providerId="AD" clId="Web-{C942BE3F-9DD5-F2AB-E6E8-5D050749817F}" dt="2021-08-16T19:16:39.214" v="1"/>
          <pc:sldLayoutMkLst>
            <pc:docMk/>
            <pc:sldMasterMk cId="3447386733" sldId="2147483672"/>
            <pc:sldLayoutMk cId="534326586" sldId="2147483678"/>
          </pc:sldLayoutMkLst>
        </pc:sldLayoutChg>
        <pc:sldLayoutChg chg="add">
          <pc:chgData name="Mrs Cook" userId="S::wllesley.cook@glow.sch.uk::76b24806-b0b2-4afd-ac5d-a8b3d2c99da4" providerId="AD" clId="Web-{C942BE3F-9DD5-F2AB-E6E8-5D050749817F}" dt="2021-08-16T19:16:39.214" v="1"/>
          <pc:sldLayoutMkLst>
            <pc:docMk/>
            <pc:sldMasterMk cId="3447386733" sldId="2147483672"/>
            <pc:sldLayoutMk cId="113114327" sldId="2147483679"/>
          </pc:sldLayoutMkLst>
        </pc:sldLayoutChg>
        <pc:sldLayoutChg chg="add">
          <pc:chgData name="Mrs Cook" userId="S::wllesley.cook@glow.sch.uk::76b24806-b0b2-4afd-ac5d-a8b3d2c99da4" providerId="AD" clId="Web-{C942BE3F-9DD5-F2AB-E6E8-5D050749817F}" dt="2021-08-16T19:16:39.214" v="1"/>
          <pc:sldLayoutMkLst>
            <pc:docMk/>
            <pc:sldMasterMk cId="3447386733" sldId="2147483672"/>
            <pc:sldLayoutMk cId="1095023897" sldId="2147483680"/>
          </pc:sldLayoutMkLst>
        </pc:sldLayoutChg>
        <pc:sldLayoutChg chg="add">
          <pc:chgData name="Mrs Cook" userId="S::wllesley.cook@glow.sch.uk::76b24806-b0b2-4afd-ac5d-a8b3d2c99da4" providerId="AD" clId="Web-{C942BE3F-9DD5-F2AB-E6E8-5D050749817F}" dt="2021-08-16T19:16:39.214" v="1"/>
          <pc:sldLayoutMkLst>
            <pc:docMk/>
            <pc:sldMasterMk cId="3447386733" sldId="2147483672"/>
            <pc:sldLayoutMk cId="1590680358" sldId="2147483681"/>
          </pc:sldLayoutMkLst>
        </pc:sldLayoutChg>
        <pc:sldLayoutChg chg="add">
          <pc:chgData name="Mrs Cook" userId="S::wllesley.cook@glow.sch.uk::76b24806-b0b2-4afd-ac5d-a8b3d2c99da4" providerId="AD" clId="Web-{C942BE3F-9DD5-F2AB-E6E8-5D050749817F}" dt="2021-08-16T19:16:39.214" v="1"/>
          <pc:sldLayoutMkLst>
            <pc:docMk/>
            <pc:sldMasterMk cId="3447386733" sldId="2147483672"/>
            <pc:sldLayoutMk cId="3546858050" sldId="2147483682"/>
          </pc:sldLayoutMkLst>
        </pc:sldLayoutChg>
        <pc:sldLayoutChg chg="add">
          <pc:chgData name="Mrs Cook" userId="S::wllesley.cook@glow.sch.uk::76b24806-b0b2-4afd-ac5d-a8b3d2c99da4" providerId="AD" clId="Web-{C942BE3F-9DD5-F2AB-E6E8-5D050749817F}" dt="2021-08-16T19:16:39.214" v="1"/>
          <pc:sldLayoutMkLst>
            <pc:docMk/>
            <pc:sldMasterMk cId="3447386733" sldId="2147483672"/>
            <pc:sldLayoutMk cId="1701355268" sldId="2147483683"/>
          </pc:sldLayoutMkLst>
        </pc:sldLayoutChg>
      </pc:sldMasterChg>
    </pc:docChg>
  </pc:docChgLst>
  <pc:docChgLst>
    <pc:chgData name="Mrs Cook" userId="S::wllesley.cook@glow.sch.uk::76b24806-b0b2-4afd-ac5d-a8b3d2c99da4" providerId="AD" clId="Web-{2F700CE7-72E9-4C66-D982-2BBBFEC26BEC}"/>
    <pc:docChg chg="delSld modSld">
      <pc:chgData name="Mrs Cook" userId="S::wllesley.cook@glow.sch.uk::76b24806-b0b2-4afd-ac5d-a8b3d2c99da4" providerId="AD" clId="Web-{2F700CE7-72E9-4C66-D982-2BBBFEC26BEC}" dt="2021-08-22T15:32:19.709" v="126"/>
      <pc:docMkLst>
        <pc:docMk/>
      </pc:docMkLst>
      <pc:sldChg chg="del">
        <pc:chgData name="Mrs Cook" userId="S::wllesley.cook@glow.sch.uk::76b24806-b0b2-4afd-ac5d-a8b3d2c99da4" providerId="AD" clId="Web-{2F700CE7-72E9-4C66-D982-2BBBFEC26BEC}" dt="2021-08-22T15:32:18.459" v="125"/>
        <pc:sldMkLst>
          <pc:docMk/>
          <pc:sldMk cId="83555718" sldId="287"/>
        </pc:sldMkLst>
      </pc:sldChg>
      <pc:sldChg chg="del">
        <pc:chgData name="Mrs Cook" userId="S::wllesley.cook@glow.sch.uk::76b24806-b0b2-4afd-ac5d-a8b3d2c99da4" providerId="AD" clId="Web-{2F700CE7-72E9-4C66-D982-2BBBFEC26BEC}" dt="2021-08-22T15:32:19.709" v="126"/>
        <pc:sldMkLst>
          <pc:docMk/>
          <pc:sldMk cId="2484035934" sldId="288"/>
        </pc:sldMkLst>
      </pc:sldChg>
      <pc:sldChg chg="modSp">
        <pc:chgData name="Mrs Cook" userId="S::wllesley.cook@glow.sch.uk::76b24806-b0b2-4afd-ac5d-a8b3d2c99da4" providerId="AD" clId="Web-{2F700CE7-72E9-4C66-D982-2BBBFEC26BEC}" dt="2021-08-22T15:31:51.098" v="124" actId="14100"/>
        <pc:sldMkLst>
          <pc:docMk/>
          <pc:sldMk cId="3991811523" sldId="290"/>
        </pc:sldMkLst>
        <pc:spChg chg="mod">
          <ac:chgData name="Mrs Cook" userId="S::wllesley.cook@glow.sch.uk::76b24806-b0b2-4afd-ac5d-a8b3d2c99da4" providerId="AD" clId="Web-{2F700CE7-72E9-4C66-D982-2BBBFEC26BEC}" dt="2021-08-22T15:26:09.849" v="69" actId="14100"/>
          <ac:spMkLst>
            <pc:docMk/>
            <pc:sldMk cId="3991811523" sldId="290"/>
            <ac:spMk id="2" creationId="{59E08E0E-FEC1-4B66-8D9A-FFBB9A741E08}"/>
          </ac:spMkLst>
        </pc:spChg>
        <pc:spChg chg="mod">
          <ac:chgData name="Mrs Cook" userId="S::wllesley.cook@glow.sch.uk::76b24806-b0b2-4afd-ac5d-a8b3d2c99da4" providerId="AD" clId="Web-{2F700CE7-72E9-4C66-D982-2BBBFEC26BEC}" dt="2021-08-22T15:25:00.597" v="54" actId="1076"/>
          <ac:spMkLst>
            <pc:docMk/>
            <pc:sldMk cId="3991811523" sldId="290"/>
            <ac:spMk id="8" creationId="{D090E464-C690-4D20-9164-0A007D49E97C}"/>
          </ac:spMkLst>
        </pc:spChg>
        <pc:spChg chg="mod">
          <ac:chgData name="Mrs Cook" userId="S::wllesley.cook@glow.sch.uk::76b24806-b0b2-4afd-ac5d-a8b3d2c99da4" providerId="AD" clId="Web-{2F700CE7-72E9-4C66-D982-2BBBFEC26BEC}" dt="2021-08-22T15:25:24.832" v="59" actId="1076"/>
          <ac:spMkLst>
            <pc:docMk/>
            <pc:sldMk cId="3991811523" sldId="290"/>
            <ac:spMk id="10" creationId="{FAE6BA54-9C7A-44C9-83AA-22D8E5AC70F4}"/>
          </ac:spMkLst>
        </pc:spChg>
        <pc:spChg chg="mod">
          <ac:chgData name="Mrs Cook" userId="S::wllesley.cook@glow.sch.uk::76b24806-b0b2-4afd-ac5d-a8b3d2c99da4" providerId="AD" clId="Web-{2F700CE7-72E9-4C66-D982-2BBBFEC26BEC}" dt="2021-08-22T15:25:09.332" v="56" actId="1076"/>
          <ac:spMkLst>
            <pc:docMk/>
            <pc:sldMk cId="3991811523" sldId="290"/>
            <ac:spMk id="18" creationId="{BEB41D1C-0047-447C-913F-92CB2873A251}"/>
          </ac:spMkLst>
        </pc:spChg>
        <pc:spChg chg="mod">
          <ac:chgData name="Mrs Cook" userId="S::wllesley.cook@glow.sch.uk::76b24806-b0b2-4afd-ac5d-a8b3d2c99da4" providerId="AD" clId="Web-{2F700CE7-72E9-4C66-D982-2BBBFEC26BEC}" dt="2021-08-22T15:30:59.831" v="106" actId="20577"/>
          <ac:spMkLst>
            <pc:docMk/>
            <pc:sldMk cId="3991811523" sldId="290"/>
            <ac:spMk id="20" creationId="{976F028C-A1D9-4345-83FA-E4F2E4F3139F}"/>
          </ac:spMkLst>
        </pc:spChg>
        <pc:spChg chg="mod">
          <ac:chgData name="Mrs Cook" userId="S::wllesley.cook@glow.sch.uk::76b24806-b0b2-4afd-ac5d-a8b3d2c99da4" providerId="AD" clId="Web-{2F700CE7-72E9-4C66-D982-2BBBFEC26BEC}" dt="2021-08-22T15:31:51.098" v="124" actId="14100"/>
          <ac:spMkLst>
            <pc:docMk/>
            <pc:sldMk cId="3991811523" sldId="290"/>
            <ac:spMk id="23" creationId="{A66FBBA1-604E-4C9A-B14A-2E045CEC30EB}"/>
          </ac:spMkLst>
        </pc:spChg>
        <pc:spChg chg="mod">
          <ac:chgData name="Mrs Cook" userId="S::wllesley.cook@glow.sch.uk::76b24806-b0b2-4afd-ac5d-a8b3d2c99da4" providerId="AD" clId="Web-{2F700CE7-72E9-4C66-D982-2BBBFEC26BEC}" dt="2021-08-22T15:25:14.270" v="57" actId="1076"/>
          <ac:spMkLst>
            <pc:docMk/>
            <pc:sldMk cId="3991811523" sldId="290"/>
            <ac:spMk id="27" creationId="{A7953B5E-903E-4CE4-9BB9-C66C99A0D053}"/>
          </ac:spMkLst>
        </pc:spChg>
        <pc:picChg chg="mod">
          <ac:chgData name="Mrs Cook" userId="S::wllesley.cook@glow.sch.uk::76b24806-b0b2-4afd-ac5d-a8b3d2c99da4" providerId="AD" clId="Web-{2F700CE7-72E9-4C66-D982-2BBBFEC26BEC}" dt="2021-08-22T15:25:05.363" v="55" actId="1076"/>
          <ac:picMkLst>
            <pc:docMk/>
            <pc:sldMk cId="3991811523" sldId="290"/>
            <ac:picMk id="5" creationId="{00000000-0000-0000-0000-000000000000}"/>
          </ac:picMkLst>
        </pc:picChg>
        <pc:picChg chg="mod">
          <ac:chgData name="Mrs Cook" userId="S::wllesley.cook@glow.sch.uk::76b24806-b0b2-4afd-ac5d-a8b3d2c99da4" providerId="AD" clId="Web-{2F700CE7-72E9-4C66-D982-2BBBFEC26BEC}" dt="2021-08-22T15:25:18.817" v="58" actId="1076"/>
          <ac:picMkLst>
            <pc:docMk/>
            <pc:sldMk cId="3991811523" sldId="290"/>
            <ac:picMk id="7" creationId="{00000000-0000-0000-0000-000000000000}"/>
          </ac:picMkLst>
        </pc:picChg>
        <pc:cxnChg chg="mod">
          <ac:chgData name="Mrs Cook" userId="S::wllesley.cook@glow.sch.uk::76b24806-b0b2-4afd-ac5d-a8b3d2c99da4" providerId="AD" clId="Web-{2F700CE7-72E9-4C66-D982-2BBBFEC26BEC}" dt="2021-08-22T15:26:04.412" v="68" actId="1076"/>
          <ac:cxnSpMkLst>
            <pc:docMk/>
            <pc:sldMk cId="3991811523" sldId="290"/>
            <ac:cxnSpMk id="29" creationId="{2C6A791D-6B47-4BBD-9D5F-0190B189E6FC}"/>
          </ac:cxnSpMkLst>
        </pc:cxnChg>
        <pc:cxnChg chg="mod">
          <ac:chgData name="Mrs Cook" userId="S::wllesley.cook@glow.sch.uk::76b24806-b0b2-4afd-ac5d-a8b3d2c99da4" providerId="AD" clId="Web-{2F700CE7-72E9-4C66-D982-2BBBFEC26BEC}" dt="2021-08-22T15:25:55.286" v="67" actId="14100"/>
          <ac:cxnSpMkLst>
            <pc:docMk/>
            <pc:sldMk cId="3991811523" sldId="290"/>
            <ac:cxnSpMk id="1031" creationId="{7395FC18-B160-45C1-9A60-F706016AC45F}"/>
          </ac:cxnSpMkLst>
        </pc:cxnChg>
      </pc:sldChg>
    </pc:docChg>
  </pc:docChgLst>
  <pc:docChgLst>
    <pc:chgData name="Miss Melrose" userId="S::wlrobyn.melrose@glow.sch.uk::f1bc7853-d59b-48b6-a0eb-84da3486ebc5" providerId="AD" clId="Web-{B5647F71-DA69-BC61-73A3-418B2FE5CBD8}"/>
    <pc:docChg chg="modSld">
      <pc:chgData name="Miss Melrose" userId="S::wlrobyn.melrose@glow.sch.uk::f1bc7853-d59b-48b6-a0eb-84da3486ebc5" providerId="AD" clId="Web-{B5647F71-DA69-BC61-73A3-418B2FE5CBD8}" dt="2021-08-31T20:30:18.741" v="134" actId="1076"/>
      <pc:docMkLst>
        <pc:docMk/>
      </pc:docMkLst>
      <pc:sldChg chg="addSp delSp modSp">
        <pc:chgData name="Miss Melrose" userId="S::wlrobyn.melrose@glow.sch.uk::f1bc7853-d59b-48b6-a0eb-84da3486ebc5" providerId="AD" clId="Web-{B5647F71-DA69-BC61-73A3-418B2FE5CBD8}" dt="2021-08-31T20:23:50.067" v="63"/>
        <pc:sldMkLst>
          <pc:docMk/>
          <pc:sldMk cId="3622735147" sldId="277"/>
        </pc:sldMkLst>
        <pc:spChg chg="del">
          <ac:chgData name="Miss Melrose" userId="S::wlrobyn.melrose@glow.sch.uk::f1bc7853-d59b-48b6-a0eb-84da3486ebc5" providerId="AD" clId="Web-{B5647F71-DA69-BC61-73A3-418B2FE5CBD8}" dt="2021-08-31T20:23:50.067" v="63"/>
          <ac:spMkLst>
            <pc:docMk/>
            <pc:sldMk cId="3622735147" sldId="277"/>
            <ac:spMk id="5" creationId="{32BC26D8-82FB-445E-AA49-62A77D7C1EE0}"/>
          </ac:spMkLst>
        </pc:spChg>
        <pc:spChg chg="del">
          <ac:chgData name="Miss Melrose" userId="S::wlrobyn.melrose@glow.sch.uk::f1bc7853-d59b-48b6-a0eb-84da3486ebc5" providerId="AD" clId="Web-{B5647F71-DA69-BC61-73A3-418B2FE5CBD8}" dt="2021-08-31T20:23:50.067" v="63"/>
          <ac:spMkLst>
            <pc:docMk/>
            <pc:sldMk cId="3622735147" sldId="277"/>
            <ac:spMk id="6" creationId="{CB44330D-EA18-4254-AA95-EB49948539B8}"/>
          </ac:spMkLst>
        </pc:spChg>
        <pc:spChg chg="add">
          <ac:chgData name="Miss Melrose" userId="S::wlrobyn.melrose@glow.sch.uk::f1bc7853-d59b-48b6-a0eb-84da3486ebc5" providerId="AD" clId="Web-{B5647F71-DA69-BC61-73A3-418B2FE5CBD8}" dt="2021-08-31T20:23:50.067" v="63"/>
          <ac:spMkLst>
            <pc:docMk/>
            <pc:sldMk cId="3622735147" sldId="277"/>
            <ac:spMk id="11" creationId="{AB8C311F-7253-4AED-9701-7FC0708C41C7}"/>
          </ac:spMkLst>
        </pc:spChg>
        <pc:spChg chg="add">
          <ac:chgData name="Miss Melrose" userId="S::wlrobyn.melrose@glow.sch.uk::f1bc7853-d59b-48b6-a0eb-84da3486ebc5" providerId="AD" clId="Web-{B5647F71-DA69-BC61-73A3-418B2FE5CBD8}" dt="2021-08-31T20:23:50.067" v="63"/>
          <ac:spMkLst>
            <pc:docMk/>
            <pc:sldMk cId="3622735147" sldId="277"/>
            <ac:spMk id="13" creationId="{E2384209-CB15-4CDF-9D31-C44FD9A3F20D}"/>
          </ac:spMkLst>
        </pc:spChg>
        <pc:spChg chg="add">
          <ac:chgData name="Miss Melrose" userId="S::wlrobyn.melrose@glow.sch.uk::f1bc7853-d59b-48b6-a0eb-84da3486ebc5" providerId="AD" clId="Web-{B5647F71-DA69-BC61-73A3-418B2FE5CBD8}" dt="2021-08-31T20:23:50.067" v="63"/>
          <ac:spMkLst>
            <pc:docMk/>
            <pc:sldMk cId="3622735147" sldId="277"/>
            <ac:spMk id="15" creationId="{2633B3B5-CC90-43F0-8714-D31D1F3F0209}"/>
          </ac:spMkLst>
        </pc:spChg>
        <pc:spChg chg="add">
          <ac:chgData name="Miss Melrose" userId="S::wlrobyn.melrose@glow.sch.uk::f1bc7853-d59b-48b6-a0eb-84da3486ebc5" providerId="AD" clId="Web-{B5647F71-DA69-BC61-73A3-418B2FE5CBD8}" dt="2021-08-31T20:23:50.067" v="63"/>
          <ac:spMkLst>
            <pc:docMk/>
            <pc:sldMk cId="3622735147" sldId="277"/>
            <ac:spMk id="17" creationId="{A8D57A06-A426-446D-B02C-A2DC6B62E45E}"/>
          </ac:spMkLst>
        </pc:spChg>
        <pc:picChg chg="del">
          <ac:chgData name="Miss Melrose" userId="S::wlrobyn.melrose@glow.sch.uk::f1bc7853-d59b-48b6-a0eb-84da3486ebc5" providerId="AD" clId="Web-{B5647F71-DA69-BC61-73A3-418B2FE5CBD8}" dt="2021-08-31T20:23:47.223" v="62"/>
          <ac:picMkLst>
            <pc:docMk/>
            <pc:sldMk cId="3622735147" sldId="277"/>
            <ac:picMk id="2" creationId="{E6EA7F26-4191-4958-A5C0-7401CD4AB91B}"/>
          </ac:picMkLst>
        </pc:picChg>
        <pc:picChg chg="add mod">
          <ac:chgData name="Miss Melrose" userId="S::wlrobyn.melrose@glow.sch.uk::f1bc7853-d59b-48b6-a0eb-84da3486ebc5" providerId="AD" clId="Web-{B5647F71-DA69-BC61-73A3-418B2FE5CBD8}" dt="2021-08-31T20:23:50.067" v="63"/>
          <ac:picMkLst>
            <pc:docMk/>
            <pc:sldMk cId="3622735147" sldId="277"/>
            <ac:picMk id="3" creationId="{9BC72CB5-C229-4C53-BD09-E9B7A1680B94}"/>
          </ac:picMkLst>
        </pc:picChg>
      </pc:sldChg>
      <pc:sldChg chg="addSp delSp modSp">
        <pc:chgData name="Miss Melrose" userId="S::wlrobyn.melrose@glow.sch.uk::f1bc7853-d59b-48b6-a0eb-84da3486ebc5" providerId="AD" clId="Web-{B5647F71-DA69-BC61-73A3-418B2FE5CBD8}" dt="2021-08-31T20:26:23.337" v="89"/>
        <pc:sldMkLst>
          <pc:docMk/>
          <pc:sldMk cId="2835550366" sldId="278"/>
        </pc:sldMkLst>
        <pc:spChg chg="del">
          <ac:chgData name="Miss Melrose" userId="S::wlrobyn.melrose@glow.sch.uk::f1bc7853-d59b-48b6-a0eb-84da3486ebc5" providerId="AD" clId="Web-{B5647F71-DA69-BC61-73A3-418B2FE5CBD8}" dt="2021-08-31T20:26:23.337" v="89"/>
          <ac:spMkLst>
            <pc:docMk/>
            <pc:sldMk cId="2835550366" sldId="278"/>
            <ac:spMk id="7" creationId="{32BC26D8-82FB-445E-AA49-62A77D7C1EE0}"/>
          </ac:spMkLst>
        </pc:spChg>
        <pc:spChg chg="del">
          <ac:chgData name="Miss Melrose" userId="S::wlrobyn.melrose@glow.sch.uk::f1bc7853-d59b-48b6-a0eb-84da3486ebc5" providerId="AD" clId="Web-{B5647F71-DA69-BC61-73A3-418B2FE5CBD8}" dt="2021-08-31T20:26:23.337" v="89"/>
          <ac:spMkLst>
            <pc:docMk/>
            <pc:sldMk cId="2835550366" sldId="278"/>
            <ac:spMk id="9" creationId="{CB44330D-EA18-4254-AA95-EB49948539B8}"/>
          </ac:spMkLst>
        </pc:spChg>
        <pc:spChg chg="add">
          <ac:chgData name="Miss Melrose" userId="S::wlrobyn.melrose@glow.sch.uk::f1bc7853-d59b-48b6-a0eb-84da3486ebc5" providerId="AD" clId="Web-{B5647F71-DA69-BC61-73A3-418B2FE5CBD8}" dt="2021-08-31T20:26:23.337" v="89"/>
          <ac:spMkLst>
            <pc:docMk/>
            <pc:sldMk cId="2835550366" sldId="278"/>
            <ac:spMk id="14" creationId="{AB8C311F-7253-4AED-9701-7FC0708C41C7}"/>
          </ac:spMkLst>
        </pc:spChg>
        <pc:spChg chg="add">
          <ac:chgData name="Miss Melrose" userId="S::wlrobyn.melrose@glow.sch.uk::f1bc7853-d59b-48b6-a0eb-84da3486ebc5" providerId="AD" clId="Web-{B5647F71-DA69-BC61-73A3-418B2FE5CBD8}" dt="2021-08-31T20:26:23.337" v="89"/>
          <ac:spMkLst>
            <pc:docMk/>
            <pc:sldMk cId="2835550366" sldId="278"/>
            <ac:spMk id="16" creationId="{E2384209-CB15-4CDF-9D31-C44FD9A3F20D}"/>
          </ac:spMkLst>
        </pc:spChg>
        <pc:spChg chg="add">
          <ac:chgData name="Miss Melrose" userId="S::wlrobyn.melrose@glow.sch.uk::f1bc7853-d59b-48b6-a0eb-84da3486ebc5" providerId="AD" clId="Web-{B5647F71-DA69-BC61-73A3-418B2FE5CBD8}" dt="2021-08-31T20:26:23.337" v="89"/>
          <ac:spMkLst>
            <pc:docMk/>
            <pc:sldMk cId="2835550366" sldId="278"/>
            <ac:spMk id="18" creationId="{2633B3B5-CC90-43F0-8714-D31D1F3F0209}"/>
          </ac:spMkLst>
        </pc:spChg>
        <pc:spChg chg="add">
          <ac:chgData name="Miss Melrose" userId="S::wlrobyn.melrose@glow.sch.uk::f1bc7853-d59b-48b6-a0eb-84da3486ebc5" providerId="AD" clId="Web-{B5647F71-DA69-BC61-73A3-418B2FE5CBD8}" dt="2021-08-31T20:26:23.337" v="89"/>
          <ac:spMkLst>
            <pc:docMk/>
            <pc:sldMk cId="2835550366" sldId="278"/>
            <ac:spMk id="20" creationId="{A8D57A06-A426-446D-B02C-A2DC6B62E45E}"/>
          </ac:spMkLst>
        </pc:spChg>
        <pc:picChg chg="del">
          <ac:chgData name="Miss Melrose" userId="S::wlrobyn.melrose@glow.sch.uk::f1bc7853-d59b-48b6-a0eb-84da3486ebc5" providerId="AD" clId="Web-{B5647F71-DA69-BC61-73A3-418B2FE5CBD8}" dt="2021-08-31T20:26:18.837" v="87"/>
          <ac:picMkLst>
            <pc:docMk/>
            <pc:sldMk cId="2835550366" sldId="278"/>
            <ac:picMk id="2" creationId="{5A51B71C-73AA-484F-BA11-0566BCB1C972}"/>
          </ac:picMkLst>
        </pc:picChg>
        <pc:picChg chg="add mod">
          <ac:chgData name="Miss Melrose" userId="S::wlrobyn.melrose@glow.sch.uk::f1bc7853-d59b-48b6-a0eb-84da3486ebc5" providerId="AD" clId="Web-{B5647F71-DA69-BC61-73A3-418B2FE5CBD8}" dt="2021-08-31T20:26:23.337" v="89"/>
          <ac:picMkLst>
            <pc:docMk/>
            <pc:sldMk cId="2835550366" sldId="278"/>
            <ac:picMk id="3" creationId="{53987F2C-FD0F-475A-A04A-C545B381760B}"/>
          </ac:picMkLst>
        </pc:picChg>
      </pc:sldChg>
      <pc:sldChg chg="modSp">
        <pc:chgData name="Miss Melrose" userId="S::wlrobyn.melrose@glow.sch.uk::f1bc7853-d59b-48b6-a0eb-84da3486ebc5" providerId="AD" clId="Web-{B5647F71-DA69-BC61-73A3-418B2FE5CBD8}" dt="2021-08-31T20:30:18.741" v="134" actId="1076"/>
        <pc:sldMkLst>
          <pc:docMk/>
          <pc:sldMk cId="1746214666" sldId="295"/>
        </pc:sldMkLst>
        <pc:spChg chg="mod">
          <ac:chgData name="Miss Melrose" userId="S::wlrobyn.melrose@glow.sch.uk::f1bc7853-d59b-48b6-a0eb-84da3486ebc5" providerId="AD" clId="Web-{B5647F71-DA69-BC61-73A3-418B2FE5CBD8}" dt="2021-08-31T20:21:46.141" v="23" actId="20577"/>
          <ac:spMkLst>
            <pc:docMk/>
            <pc:sldMk cId="1746214666" sldId="295"/>
            <ac:spMk id="2" creationId="{59E08E0E-FEC1-4B66-8D9A-FFBB9A741E08}"/>
          </ac:spMkLst>
        </pc:spChg>
        <pc:spChg chg="mod">
          <ac:chgData name="Miss Melrose" userId="S::wlrobyn.melrose@glow.sch.uk::f1bc7853-d59b-48b6-a0eb-84da3486ebc5" providerId="AD" clId="Web-{B5647F71-DA69-BC61-73A3-418B2FE5CBD8}" dt="2021-08-31T20:30:09.412" v="132" actId="20577"/>
          <ac:spMkLst>
            <pc:docMk/>
            <pc:sldMk cId="1746214666" sldId="295"/>
            <ac:spMk id="10" creationId="{FAE6BA54-9C7A-44C9-83AA-22D8E5AC70F4}"/>
          </ac:spMkLst>
        </pc:spChg>
        <pc:spChg chg="mod">
          <ac:chgData name="Miss Melrose" userId="S::wlrobyn.melrose@glow.sch.uk::f1bc7853-d59b-48b6-a0eb-84da3486ebc5" providerId="AD" clId="Web-{B5647F71-DA69-BC61-73A3-418B2FE5CBD8}" dt="2021-08-31T20:30:18.741" v="134" actId="1076"/>
          <ac:spMkLst>
            <pc:docMk/>
            <pc:sldMk cId="1746214666" sldId="295"/>
            <ac:spMk id="20" creationId="{976F028C-A1D9-4345-83FA-E4F2E4F3139F}"/>
          </ac:spMkLst>
        </pc:spChg>
        <pc:spChg chg="mod">
          <ac:chgData name="Miss Melrose" userId="S::wlrobyn.melrose@glow.sch.uk::f1bc7853-d59b-48b6-a0eb-84da3486ebc5" providerId="AD" clId="Web-{B5647F71-DA69-BC61-73A3-418B2FE5CBD8}" dt="2021-08-31T20:29:40.833" v="119" actId="14100"/>
          <ac:spMkLst>
            <pc:docMk/>
            <pc:sldMk cId="1746214666" sldId="295"/>
            <ac:spMk id="23" creationId="{A66FBBA1-604E-4C9A-B14A-2E045CEC30EB}"/>
          </ac:spMkLst>
        </pc:spChg>
      </pc:sldChg>
    </pc:docChg>
  </pc:docChgLst>
  <pc:docChgLst>
    <pc:chgData name="Mrs Cook" userId="S::wllesley.cook@glow.sch.uk::76b24806-b0b2-4afd-ac5d-a8b3d2c99da4" providerId="AD" clId="Web-{AC9154B5-1C16-15FC-EE03-44E4515D1D4E}"/>
    <pc:docChg chg="addSld delSld modSld sldOrd">
      <pc:chgData name="Mrs Cook" userId="S::wllesley.cook@glow.sch.uk::76b24806-b0b2-4afd-ac5d-a8b3d2c99da4" providerId="AD" clId="Web-{AC9154B5-1C16-15FC-EE03-44E4515D1D4E}" dt="2021-08-19T15:18:52.572" v="348"/>
      <pc:docMkLst>
        <pc:docMk/>
      </pc:docMkLst>
      <pc:sldChg chg="del">
        <pc:chgData name="Mrs Cook" userId="S::wllesley.cook@glow.sch.uk::76b24806-b0b2-4afd-ac5d-a8b3d2c99da4" providerId="AD" clId="Web-{AC9154B5-1C16-15FC-EE03-44E4515D1D4E}" dt="2021-08-19T14:43:11.792" v="41"/>
        <pc:sldMkLst>
          <pc:docMk/>
          <pc:sldMk cId="3257986320" sldId="272"/>
        </pc:sldMkLst>
      </pc:sldChg>
      <pc:sldChg chg="del">
        <pc:chgData name="Mrs Cook" userId="S::wllesley.cook@glow.sch.uk::76b24806-b0b2-4afd-ac5d-a8b3d2c99da4" providerId="AD" clId="Web-{AC9154B5-1C16-15FC-EE03-44E4515D1D4E}" dt="2021-08-19T14:42:59.682" v="39"/>
        <pc:sldMkLst>
          <pc:docMk/>
          <pc:sldMk cId="3400551913" sldId="273"/>
        </pc:sldMkLst>
      </pc:sldChg>
      <pc:sldChg chg="del">
        <pc:chgData name="Mrs Cook" userId="S::wllesley.cook@glow.sch.uk::76b24806-b0b2-4afd-ac5d-a8b3d2c99da4" providerId="AD" clId="Web-{AC9154B5-1C16-15FC-EE03-44E4515D1D4E}" dt="2021-08-19T14:42:52.557" v="37"/>
        <pc:sldMkLst>
          <pc:docMk/>
          <pc:sldMk cId="579795381" sldId="274"/>
        </pc:sldMkLst>
      </pc:sldChg>
      <pc:sldChg chg="del">
        <pc:chgData name="Mrs Cook" userId="S::wllesley.cook@glow.sch.uk::76b24806-b0b2-4afd-ac5d-a8b3d2c99da4" providerId="AD" clId="Web-{AC9154B5-1C16-15FC-EE03-44E4515D1D4E}" dt="2021-08-19T14:42:45.666" v="36"/>
        <pc:sldMkLst>
          <pc:docMk/>
          <pc:sldMk cId="1869978670" sldId="275"/>
        </pc:sldMkLst>
      </pc:sldChg>
      <pc:sldChg chg="del">
        <pc:chgData name="Mrs Cook" userId="S::wllesley.cook@glow.sch.uk::76b24806-b0b2-4afd-ac5d-a8b3d2c99da4" providerId="AD" clId="Web-{AC9154B5-1C16-15FC-EE03-44E4515D1D4E}" dt="2021-08-19T14:43:03.807" v="40"/>
        <pc:sldMkLst>
          <pc:docMk/>
          <pc:sldMk cId="943499837" sldId="279"/>
        </pc:sldMkLst>
      </pc:sldChg>
      <pc:sldChg chg="modSp">
        <pc:chgData name="Mrs Cook" userId="S::wllesley.cook@glow.sch.uk::76b24806-b0b2-4afd-ac5d-a8b3d2c99da4" providerId="AD" clId="Web-{AC9154B5-1C16-15FC-EE03-44E4515D1D4E}" dt="2021-08-19T14:40:41.643" v="11" actId="20577"/>
        <pc:sldMkLst>
          <pc:docMk/>
          <pc:sldMk cId="405104982" sldId="280"/>
        </pc:sldMkLst>
        <pc:spChg chg="mod">
          <ac:chgData name="Mrs Cook" userId="S::wllesley.cook@glow.sch.uk::76b24806-b0b2-4afd-ac5d-a8b3d2c99da4" providerId="AD" clId="Web-{AC9154B5-1C16-15FC-EE03-44E4515D1D4E}" dt="2021-08-19T14:40:41.643" v="11" actId="20577"/>
          <ac:spMkLst>
            <pc:docMk/>
            <pc:sldMk cId="405104982" sldId="280"/>
            <ac:spMk id="7" creationId="{4083518C-1C90-49CB-8FAF-031CE9DC924D}"/>
          </ac:spMkLst>
        </pc:spChg>
        <pc:spChg chg="mod">
          <ac:chgData name="Mrs Cook" userId="S::wllesley.cook@glow.sch.uk::76b24806-b0b2-4afd-ac5d-a8b3d2c99da4" providerId="AD" clId="Web-{AC9154B5-1C16-15FC-EE03-44E4515D1D4E}" dt="2021-08-19T14:40:15.172" v="1" actId="20577"/>
          <ac:spMkLst>
            <pc:docMk/>
            <pc:sldMk cId="405104982" sldId="280"/>
            <ac:spMk id="9" creationId="{688E9FDF-C7FC-4A8D-BB94-51EB4AC47FF9}"/>
          </ac:spMkLst>
        </pc:spChg>
      </pc:sldChg>
      <pc:sldChg chg="modSp">
        <pc:chgData name="Mrs Cook" userId="S::wllesley.cook@glow.sch.uk::76b24806-b0b2-4afd-ac5d-a8b3d2c99da4" providerId="AD" clId="Web-{AC9154B5-1C16-15FC-EE03-44E4515D1D4E}" dt="2021-08-19T14:42:05.038" v="32" actId="20577"/>
        <pc:sldMkLst>
          <pc:docMk/>
          <pc:sldMk cId="2515927268" sldId="281"/>
        </pc:sldMkLst>
        <pc:spChg chg="mod">
          <ac:chgData name="Mrs Cook" userId="S::wllesley.cook@glow.sch.uk::76b24806-b0b2-4afd-ac5d-a8b3d2c99da4" providerId="AD" clId="Web-{AC9154B5-1C16-15FC-EE03-44E4515D1D4E}" dt="2021-08-19T14:42:05.038" v="32" actId="20577"/>
          <ac:spMkLst>
            <pc:docMk/>
            <pc:sldMk cId="2515927268" sldId="281"/>
            <ac:spMk id="3" creationId="{CF22CFAB-9D1E-426D-97BC-1BDF5BE9DDA2}"/>
          </ac:spMkLst>
        </pc:spChg>
      </pc:sldChg>
      <pc:sldChg chg="del">
        <pc:chgData name="Mrs Cook" userId="S::wllesley.cook@glow.sch.uk::76b24806-b0b2-4afd-ac5d-a8b3d2c99da4" providerId="AD" clId="Web-{AC9154B5-1C16-15FC-EE03-44E4515D1D4E}" dt="2021-08-19T14:42:36.024" v="35"/>
        <pc:sldMkLst>
          <pc:docMk/>
          <pc:sldMk cId="465486603" sldId="283"/>
        </pc:sldMkLst>
      </pc:sldChg>
      <pc:sldChg chg="del">
        <pc:chgData name="Mrs Cook" userId="S::wllesley.cook@glow.sch.uk::76b24806-b0b2-4afd-ac5d-a8b3d2c99da4" providerId="AD" clId="Web-{AC9154B5-1C16-15FC-EE03-44E4515D1D4E}" dt="2021-08-19T14:42:32.977" v="34"/>
        <pc:sldMkLst>
          <pc:docMk/>
          <pc:sldMk cId="3871943609" sldId="284"/>
        </pc:sldMkLst>
      </pc:sldChg>
      <pc:sldChg chg="del">
        <pc:chgData name="Mrs Cook" userId="S::wllesley.cook@glow.sch.uk::76b24806-b0b2-4afd-ac5d-a8b3d2c99da4" providerId="AD" clId="Web-{AC9154B5-1C16-15FC-EE03-44E4515D1D4E}" dt="2021-08-19T14:42:28.399" v="33"/>
        <pc:sldMkLst>
          <pc:docMk/>
          <pc:sldMk cId="799162972" sldId="285"/>
        </pc:sldMkLst>
      </pc:sldChg>
      <pc:sldChg chg="del">
        <pc:chgData name="Mrs Cook" userId="S::wllesley.cook@glow.sch.uk::76b24806-b0b2-4afd-ac5d-a8b3d2c99da4" providerId="AD" clId="Web-{AC9154B5-1C16-15FC-EE03-44E4515D1D4E}" dt="2021-08-19T14:42:55.994" v="38"/>
        <pc:sldMkLst>
          <pc:docMk/>
          <pc:sldMk cId="1818711072" sldId="286"/>
        </pc:sldMkLst>
      </pc:sldChg>
      <pc:sldChg chg="delSp new ord">
        <pc:chgData name="Mrs Cook" userId="S::wllesley.cook@glow.sch.uk::76b24806-b0b2-4afd-ac5d-a8b3d2c99da4" providerId="AD" clId="Web-{AC9154B5-1C16-15FC-EE03-44E4515D1D4E}" dt="2021-08-19T14:44:30.172" v="45"/>
        <pc:sldMkLst>
          <pc:docMk/>
          <pc:sldMk cId="1294357574" sldId="289"/>
        </pc:sldMkLst>
        <pc:spChg chg="del">
          <ac:chgData name="Mrs Cook" userId="S::wllesley.cook@glow.sch.uk::76b24806-b0b2-4afd-ac5d-a8b3d2c99da4" providerId="AD" clId="Web-{AC9154B5-1C16-15FC-EE03-44E4515D1D4E}" dt="2021-08-19T14:44:28.609" v="44"/>
          <ac:spMkLst>
            <pc:docMk/>
            <pc:sldMk cId="1294357574" sldId="289"/>
            <ac:spMk id="2" creationId="{E443B035-4A71-4F97-B997-E81F287FF428}"/>
          </ac:spMkLst>
        </pc:spChg>
        <pc:spChg chg="del">
          <ac:chgData name="Mrs Cook" userId="S::wllesley.cook@glow.sch.uk::76b24806-b0b2-4afd-ac5d-a8b3d2c99da4" providerId="AD" clId="Web-{AC9154B5-1C16-15FC-EE03-44E4515D1D4E}" dt="2021-08-19T14:44:30.172" v="45"/>
          <ac:spMkLst>
            <pc:docMk/>
            <pc:sldMk cId="1294357574" sldId="289"/>
            <ac:spMk id="3" creationId="{BF757AEB-BA00-4878-9627-472C94961111}"/>
          </ac:spMkLst>
        </pc:spChg>
      </pc:sldChg>
      <pc:sldChg chg="modSp add">
        <pc:chgData name="Mrs Cook" userId="S::wllesley.cook@glow.sch.uk::76b24806-b0b2-4afd-ac5d-a8b3d2c99da4" providerId="AD" clId="Web-{AC9154B5-1C16-15FC-EE03-44E4515D1D4E}" dt="2021-08-19T15:17:05.456" v="344" actId="20577"/>
        <pc:sldMkLst>
          <pc:docMk/>
          <pc:sldMk cId="3991811523" sldId="290"/>
        </pc:sldMkLst>
        <pc:spChg chg="mod">
          <ac:chgData name="Mrs Cook" userId="S::wllesley.cook@glow.sch.uk::76b24806-b0b2-4afd-ac5d-a8b3d2c99da4" providerId="AD" clId="Web-{AC9154B5-1C16-15FC-EE03-44E4515D1D4E}" dt="2021-08-19T15:10:39.058" v="189" actId="20577"/>
          <ac:spMkLst>
            <pc:docMk/>
            <pc:sldMk cId="3991811523" sldId="290"/>
            <ac:spMk id="2" creationId="{59E08E0E-FEC1-4B66-8D9A-FFBB9A741E08}"/>
          </ac:spMkLst>
        </pc:spChg>
        <pc:spChg chg="mod">
          <ac:chgData name="Mrs Cook" userId="S::wllesley.cook@glow.sch.uk::76b24806-b0b2-4afd-ac5d-a8b3d2c99da4" providerId="AD" clId="Web-{AC9154B5-1C16-15FC-EE03-44E4515D1D4E}" dt="2021-08-19T15:15:48.170" v="302" actId="1076"/>
          <ac:spMkLst>
            <pc:docMk/>
            <pc:sldMk cId="3991811523" sldId="290"/>
            <ac:spMk id="10" creationId="{FAE6BA54-9C7A-44C9-83AA-22D8E5AC70F4}"/>
          </ac:spMkLst>
        </pc:spChg>
        <pc:spChg chg="mod">
          <ac:chgData name="Mrs Cook" userId="S::wllesley.cook@glow.sch.uk::76b24806-b0b2-4afd-ac5d-a8b3d2c99da4" providerId="AD" clId="Web-{AC9154B5-1C16-15FC-EE03-44E4515D1D4E}" dt="2021-08-19T15:11:54.750" v="250" actId="14100"/>
          <ac:spMkLst>
            <pc:docMk/>
            <pc:sldMk cId="3991811523" sldId="290"/>
            <ac:spMk id="20" creationId="{976F028C-A1D9-4345-83FA-E4F2E4F3139F}"/>
          </ac:spMkLst>
        </pc:spChg>
        <pc:spChg chg="mod">
          <ac:chgData name="Mrs Cook" userId="S::wllesley.cook@glow.sch.uk::76b24806-b0b2-4afd-ac5d-a8b3d2c99da4" providerId="AD" clId="Web-{AC9154B5-1C16-15FC-EE03-44E4515D1D4E}" dt="2021-08-19T15:17:05.456" v="344" actId="20577"/>
          <ac:spMkLst>
            <pc:docMk/>
            <pc:sldMk cId="3991811523" sldId="290"/>
            <ac:spMk id="23" creationId="{A66FBBA1-604E-4C9A-B14A-2E045CEC30EB}"/>
          </ac:spMkLst>
        </pc:spChg>
        <pc:spChg chg="mod">
          <ac:chgData name="Mrs Cook" userId="S::wllesley.cook@glow.sch.uk::76b24806-b0b2-4afd-ac5d-a8b3d2c99da4" providerId="AD" clId="Web-{AC9154B5-1C16-15FC-EE03-44E4515D1D4E}" dt="2021-08-19T14:48:34.405" v="47" actId="20577"/>
          <ac:spMkLst>
            <pc:docMk/>
            <pc:sldMk cId="3991811523" sldId="290"/>
            <ac:spMk id="28" creationId="{6C69CB4B-8104-4DB7-ADF3-02C912F5F22F}"/>
          </ac:spMkLst>
        </pc:spChg>
      </pc:sldChg>
      <pc:sldChg chg="add ord">
        <pc:chgData name="Mrs Cook" userId="S::wllesley.cook@glow.sch.uk::76b24806-b0b2-4afd-ac5d-a8b3d2c99da4" providerId="AD" clId="Web-{AC9154B5-1C16-15FC-EE03-44E4515D1D4E}" dt="2021-08-19T15:18:52.572" v="347"/>
        <pc:sldMkLst>
          <pc:docMk/>
          <pc:sldMk cId="1043032432" sldId="291"/>
        </pc:sldMkLst>
      </pc:sldChg>
      <pc:sldChg chg="add ord">
        <pc:chgData name="Mrs Cook" userId="S::wllesley.cook@glow.sch.uk::76b24806-b0b2-4afd-ac5d-a8b3d2c99da4" providerId="AD" clId="Web-{AC9154B5-1C16-15FC-EE03-44E4515D1D4E}" dt="2021-08-19T15:18:52.572" v="348"/>
        <pc:sldMkLst>
          <pc:docMk/>
          <pc:sldMk cId="3637766759" sldId="292"/>
        </pc:sldMkLst>
      </pc:sldChg>
    </pc:docChg>
  </pc:docChgLst>
  <pc:docChgLst>
    <pc:chgData name="Miss Melrose" userId="S::wlrobyn.melrose@glow.sch.uk::f1bc7853-d59b-48b6-a0eb-84da3486ebc5" providerId="AD" clId="Web-{5893301C-DD47-A845-5893-5FDF5BF22F77}"/>
    <pc:docChg chg="addSld modSld">
      <pc:chgData name="Miss Melrose" userId="S::wlrobyn.melrose@glow.sch.uk::f1bc7853-d59b-48b6-a0eb-84da3486ebc5" providerId="AD" clId="Web-{5893301C-DD47-A845-5893-5FDF5BF22F77}" dt="2021-08-24T21:40:50.125" v="356" actId="20577"/>
      <pc:docMkLst>
        <pc:docMk/>
      </pc:docMkLst>
      <pc:sldChg chg="modSp">
        <pc:chgData name="Miss Melrose" userId="S::wlrobyn.melrose@glow.sch.uk::f1bc7853-d59b-48b6-a0eb-84da3486ebc5" providerId="AD" clId="Web-{5893301C-DD47-A845-5893-5FDF5BF22F77}" dt="2021-08-24T21:40:50.125" v="356" actId="20577"/>
        <pc:sldMkLst>
          <pc:docMk/>
          <pc:sldMk cId="547076" sldId="276"/>
        </pc:sldMkLst>
        <pc:spChg chg="mod">
          <ac:chgData name="Miss Melrose" userId="S::wlrobyn.melrose@glow.sch.uk::f1bc7853-d59b-48b6-a0eb-84da3486ebc5" providerId="AD" clId="Web-{5893301C-DD47-A845-5893-5FDF5BF22F77}" dt="2021-08-24T21:38:42.758" v="294" actId="20577"/>
          <ac:spMkLst>
            <pc:docMk/>
            <pc:sldMk cId="547076" sldId="276"/>
            <ac:spMk id="2" creationId="{59E08E0E-FEC1-4B66-8D9A-FFBB9A741E08}"/>
          </ac:spMkLst>
        </pc:spChg>
        <pc:spChg chg="mod">
          <ac:chgData name="Miss Melrose" userId="S::wlrobyn.melrose@glow.sch.uk::f1bc7853-d59b-48b6-a0eb-84da3486ebc5" providerId="AD" clId="Web-{5893301C-DD47-A845-5893-5FDF5BF22F77}" dt="2021-08-24T21:32:22.762" v="259" actId="20577"/>
          <ac:spMkLst>
            <pc:docMk/>
            <pc:sldMk cId="547076" sldId="276"/>
            <ac:spMk id="10" creationId="{FAE6BA54-9C7A-44C9-83AA-22D8E5AC70F4}"/>
          </ac:spMkLst>
        </pc:spChg>
        <pc:spChg chg="mod">
          <ac:chgData name="Miss Melrose" userId="S::wlrobyn.melrose@glow.sch.uk::f1bc7853-d59b-48b6-a0eb-84da3486ebc5" providerId="AD" clId="Web-{5893301C-DD47-A845-5893-5FDF5BF22F77}" dt="2021-08-24T21:40:50.125" v="356" actId="20577"/>
          <ac:spMkLst>
            <pc:docMk/>
            <pc:sldMk cId="547076" sldId="276"/>
            <ac:spMk id="20" creationId="{976F028C-A1D9-4345-83FA-E4F2E4F3139F}"/>
          </ac:spMkLst>
        </pc:spChg>
        <pc:spChg chg="mod">
          <ac:chgData name="Miss Melrose" userId="S::wlrobyn.melrose@glow.sch.uk::f1bc7853-d59b-48b6-a0eb-84da3486ebc5" providerId="AD" clId="Web-{5893301C-DD47-A845-5893-5FDF5BF22F77}" dt="2021-08-24T21:38:25.757" v="289" actId="1076"/>
          <ac:spMkLst>
            <pc:docMk/>
            <pc:sldMk cId="547076" sldId="276"/>
            <ac:spMk id="23" creationId="{A66FBBA1-604E-4C9A-B14A-2E045CEC30EB}"/>
          </ac:spMkLst>
        </pc:spChg>
        <pc:cxnChg chg="mod">
          <ac:chgData name="Miss Melrose" userId="S::wlrobyn.melrose@glow.sch.uk::f1bc7853-d59b-48b6-a0eb-84da3486ebc5" providerId="AD" clId="Web-{5893301C-DD47-A845-5893-5FDF5BF22F77}" dt="2021-08-24T21:38:20.898" v="288" actId="1076"/>
          <ac:cxnSpMkLst>
            <pc:docMk/>
            <pc:sldMk cId="547076" sldId="276"/>
            <ac:cxnSpMk id="1031" creationId="{7395FC18-B160-45C1-9A60-F706016AC45F}"/>
          </ac:cxnSpMkLst>
        </pc:cxnChg>
      </pc:sldChg>
      <pc:sldChg chg="add replId">
        <pc:chgData name="Miss Melrose" userId="S::wlrobyn.melrose@glow.sch.uk::f1bc7853-d59b-48b6-a0eb-84da3486ebc5" providerId="AD" clId="Web-{5893301C-DD47-A845-5893-5FDF5BF22F77}" dt="2021-08-24T21:23:32.133" v="0"/>
        <pc:sldMkLst>
          <pc:docMk/>
          <pc:sldMk cId="1746214666" sldId="295"/>
        </pc:sldMkLst>
      </pc:sldChg>
    </pc:docChg>
  </pc:docChgLst>
  <pc:docChgLst>
    <pc:chgData name="Mrs Brown" userId="S::wlamanda.brown@glow.sch.uk::cc354d5d-ec58-4e0a-9807-ad54b2d046df" providerId="AD" clId="Web-{B5793EC1-6BF5-2CDE-DFB6-5C0862912C0A}"/>
    <pc:docChg chg="modSld">
      <pc:chgData name="Mrs Brown" userId="S::wlamanda.brown@glow.sch.uk::cc354d5d-ec58-4e0a-9807-ad54b2d046df" providerId="AD" clId="Web-{B5793EC1-6BF5-2CDE-DFB6-5C0862912C0A}" dt="2021-09-02T13:39:43.781" v="607"/>
      <pc:docMkLst>
        <pc:docMk/>
      </pc:docMkLst>
      <pc:sldChg chg="modSp">
        <pc:chgData name="Mrs Brown" userId="S::wlamanda.brown@glow.sch.uk::cc354d5d-ec58-4e0a-9807-ad54b2d046df" providerId="AD" clId="Web-{B5793EC1-6BF5-2CDE-DFB6-5C0862912C0A}" dt="2021-09-02T13:39:43.781" v="607"/>
        <pc:sldMkLst>
          <pc:docMk/>
          <pc:sldMk cId="338101963" sldId="299"/>
        </pc:sldMkLst>
        <pc:graphicFrameChg chg="mod modGraphic">
          <ac:chgData name="Mrs Brown" userId="S::wlamanda.brown@glow.sch.uk::cc354d5d-ec58-4e0a-9807-ad54b2d046df" providerId="AD" clId="Web-{B5793EC1-6BF5-2CDE-DFB6-5C0862912C0A}" dt="2021-09-02T13:39:43.781" v="607"/>
          <ac:graphicFrameMkLst>
            <pc:docMk/>
            <pc:sldMk cId="338101963" sldId="299"/>
            <ac:graphicFrameMk id="4" creationId="{00000000-0000-0000-0000-000000000000}"/>
          </ac:graphicFrameMkLst>
        </pc:graphicFrameChg>
      </pc:sldChg>
    </pc:docChg>
  </pc:docChgLst>
  <pc:docChgLst>
    <pc:chgData name="Mrs Brown" userId="S::wlamanda.brown@glow.sch.uk::cc354d5d-ec58-4e0a-9807-ad54b2d046df" providerId="AD" clId="Web-{C4A8B37F-FC60-DB01-8039-FE6DED4F0BCA}"/>
    <pc:docChg chg="addSld modSld sldOrd">
      <pc:chgData name="Mrs Brown" userId="S::wlamanda.brown@glow.sch.uk::cc354d5d-ec58-4e0a-9807-ad54b2d046df" providerId="AD" clId="Web-{C4A8B37F-FC60-DB01-8039-FE6DED4F0BCA}" dt="2021-09-01T14:27:59.374" v="19"/>
      <pc:docMkLst>
        <pc:docMk/>
      </pc:docMkLst>
      <pc:sldChg chg="modSp add ord replId">
        <pc:chgData name="Mrs Brown" userId="S::wlamanda.brown@glow.sch.uk::cc354d5d-ec58-4e0a-9807-ad54b2d046df" providerId="AD" clId="Web-{C4A8B37F-FC60-DB01-8039-FE6DED4F0BCA}" dt="2021-09-01T14:27:59.374" v="19"/>
        <pc:sldMkLst>
          <pc:docMk/>
          <pc:sldMk cId="338101963" sldId="299"/>
        </pc:sldMkLst>
        <pc:graphicFrameChg chg="mod modGraphic">
          <ac:chgData name="Mrs Brown" userId="S::wlamanda.brown@glow.sch.uk::cc354d5d-ec58-4e0a-9807-ad54b2d046df" providerId="AD" clId="Web-{C4A8B37F-FC60-DB01-8039-FE6DED4F0BCA}" dt="2021-09-01T14:27:59.374" v="19"/>
          <ac:graphicFrameMkLst>
            <pc:docMk/>
            <pc:sldMk cId="338101963" sldId="299"/>
            <ac:graphicFrameMk id="4" creationId="{00000000-0000-0000-0000-000000000000}"/>
          </ac:graphicFrameMkLst>
        </pc:graphicFrameChg>
      </pc:sldChg>
    </pc:docChg>
  </pc:docChgLst>
  <pc:docChgLst>
    <pc:chgData name="Mrs Cook" userId="S::wllesley.cook@glow.sch.uk::76b24806-b0b2-4afd-ac5d-a8b3d2c99da4" providerId="AD" clId="Web-{70EA96B9-9EEE-E999-A5A4-8BC60BC9014E}"/>
    <pc:docChg chg="addSld delSld modSld">
      <pc:chgData name="Mrs Cook" userId="S::wllesley.cook@glow.sch.uk::76b24806-b0b2-4afd-ac5d-a8b3d2c99da4" providerId="AD" clId="Web-{70EA96B9-9EEE-E999-A5A4-8BC60BC9014E}" dt="2021-08-29T12:21:19.664" v="589" actId="20577"/>
      <pc:docMkLst>
        <pc:docMk/>
      </pc:docMkLst>
      <pc:sldChg chg="modSp">
        <pc:chgData name="Mrs Cook" userId="S::wllesley.cook@glow.sch.uk::76b24806-b0b2-4afd-ac5d-a8b3d2c99da4" providerId="AD" clId="Web-{70EA96B9-9EEE-E999-A5A4-8BC60BC9014E}" dt="2021-08-29T10:56:47.921" v="8" actId="20577"/>
        <pc:sldMkLst>
          <pc:docMk/>
          <pc:sldMk cId="405104982" sldId="280"/>
        </pc:sldMkLst>
        <pc:spChg chg="mod">
          <ac:chgData name="Mrs Cook" userId="S::wllesley.cook@glow.sch.uk::76b24806-b0b2-4afd-ac5d-a8b3d2c99da4" providerId="AD" clId="Web-{70EA96B9-9EEE-E999-A5A4-8BC60BC9014E}" dt="2021-08-29T10:56:47.921" v="8" actId="20577"/>
          <ac:spMkLst>
            <pc:docMk/>
            <pc:sldMk cId="405104982" sldId="280"/>
            <ac:spMk id="7" creationId="{4083518C-1C90-49CB-8FAF-031CE9DC924D}"/>
          </ac:spMkLst>
        </pc:spChg>
        <pc:spChg chg="mod">
          <ac:chgData name="Mrs Cook" userId="S::wllesley.cook@glow.sch.uk::76b24806-b0b2-4afd-ac5d-a8b3d2c99da4" providerId="AD" clId="Web-{70EA96B9-9EEE-E999-A5A4-8BC60BC9014E}" dt="2021-08-29T10:56:20.716" v="4" actId="20577"/>
          <ac:spMkLst>
            <pc:docMk/>
            <pc:sldMk cId="405104982" sldId="280"/>
            <ac:spMk id="9" creationId="{688E9FDF-C7FC-4A8D-BB94-51EB4AC47FF9}"/>
          </ac:spMkLst>
        </pc:spChg>
      </pc:sldChg>
      <pc:sldChg chg="modSp">
        <pc:chgData name="Mrs Cook" userId="S::wllesley.cook@glow.sch.uk::76b24806-b0b2-4afd-ac5d-a8b3d2c99da4" providerId="AD" clId="Web-{70EA96B9-9EEE-E999-A5A4-8BC60BC9014E}" dt="2021-08-29T10:57:21.813" v="26" actId="20577"/>
        <pc:sldMkLst>
          <pc:docMk/>
          <pc:sldMk cId="2515927268" sldId="281"/>
        </pc:sldMkLst>
        <pc:spChg chg="mod">
          <ac:chgData name="Mrs Cook" userId="S::wllesley.cook@glow.sch.uk::76b24806-b0b2-4afd-ac5d-a8b3d2c99da4" providerId="AD" clId="Web-{70EA96B9-9EEE-E999-A5A4-8BC60BC9014E}" dt="2021-08-29T10:57:21.813" v="26" actId="20577"/>
          <ac:spMkLst>
            <pc:docMk/>
            <pc:sldMk cId="2515927268" sldId="281"/>
            <ac:spMk id="3" creationId="{CF22CFAB-9D1E-426D-97BC-1BDF5BE9DDA2}"/>
          </ac:spMkLst>
        </pc:spChg>
      </pc:sldChg>
      <pc:sldChg chg="modSp">
        <pc:chgData name="Mrs Cook" userId="S::wllesley.cook@glow.sch.uk::76b24806-b0b2-4afd-ac5d-a8b3d2c99da4" providerId="AD" clId="Web-{70EA96B9-9EEE-E999-A5A4-8BC60BC9014E}" dt="2021-08-29T12:21:19.664" v="589" actId="20577"/>
        <pc:sldMkLst>
          <pc:docMk/>
          <pc:sldMk cId="3991811523" sldId="290"/>
        </pc:sldMkLst>
        <pc:spChg chg="mod">
          <ac:chgData name="Mrs Cook" userId="S::wllesley.cook@glow.sch.uk::76b24806-b0b2-4afd-ac5d-a8b3d2c99da4" providerId="AD" clId="Web-{70EA96B9-9EEE-E999-A5A4-8BC60BC9014E}" dt="2021-08-29T12:18:55.646" v="572" actId="1076"/>
          <ac:spMkLst>
            <pc:docMk/>
            <pc:sldMk cId="3991811523" sldId="290"/>
            <ac:spMk id="10" creationId="{FAE6BA54-9C7A-44C9-83AA-22D8E5AC70F4}"/>
          </ac:spMkLst>
        </pc:spChg>
        <pc:spChg chg="mod">
          <ac:chgData name="Mrs Cook" userId="S::wllesley.cook@glow.sch.uk::76b24806-b0b2-4afd-ac5d-a8b3d2c99da4" providerId="AD" clId="Web-{70EA96B9-9EEE-E999-A5A4-8BC60BC9014E}" dt="2021-08-29T12:21:19.664" v="589" actId="20577"/>
          <ac:spMkLst>
            <pc:docMk/>
            <pc:sldMk cId="3991811523" sldId="290"/>
            <ac:spMk id="20" creationId="{976F028C-A1D9-4345-83FA-E4F2E4F3139F}"/>
          </ac:spMkLst>
        </pc:spChg>
        <pc:spChg chg="mod">
          <ac:chgData name="Mrs Cook" userId="S::wllesley.cook@glow.sch.uk::76b24806-b0b2-4afd-ac5d-a8b3d2c99da4" providerId="AD" clId="Web-{70EA96B9-9EEE-E999-A5A4-8BC60BC9014E}" dt="2021-08-29T12:19:00.052" v="573" actId="1076"/>
          <ac:spMkLst>
            <pc:docMk/>
            <pc:sldMk cId="3991811523" sldId="290"/>
            <ac:spMk id="23" creationId="{A66FBBA1-604E-4C9A-B14A-2E045CEC30EB}"/>
          </ac:spMkLst>
        </pc:spChg>
        <pc:cxnChg chg="mod">
          <ac:chgData name="Mrs Cook" userId="S::wllesley.cook@glow.sch.uk::76b24806-b0b2-4afd-ac5d-a8b3d2c99da4" providerId="AD" clId="Web-{70EA96B9-9EEE-E999-A5A4-8BC60BC9014E}" dt="2021-08-29T12:19:06.302" v="574" actId="1076"/>
          <ac:cxnSpMkLst>
            <pc:docMk/>
            <pc:sldMk cId="3991811523" sldId="290"/>
            <ac:cxnSpMk id="1031" creationId="{7395FC18-B160-45C1-9A60-F706016AC45F}"/>
          </ac:cxnSpMkLst>
        </pc:cxnChg>
      </pc:sldChg>
      <pc:sldChg chg="del">
        <pc:chgData name="Mrs Cook" userId="S::wllesley.cook@glow.sch.uk::76b24806-b0b2-4afd-ac5d-a8b3d2c99da4" providerId="AD" clId="Web-{70EA96B9-9EEE-E999-A5A4-8BC60BC9014E}" dt="2021-08-29T11:28:22.047" v="297"/>
        <pc:sldMkLst>
          <pc:docMk/>
          <pc:sldMk cId="1701854008" sldId="291"/>
        </pc:sldMkLst>
      </pc:sldChg>
      <pc:sldChg chg="del">
        <pc:chgData name="Mrs Cook" userId="S::wllesley.cook@glow.sch.uk::76b24806-b0b2-4afd-ac5d-a8b3d2c99da4" providerId="AD" clId="Web-{70EA96B9-9EEE-E999-A5A4-8BC60BC9014E}" dt="2021-08-29T11:28:16.390" v="296"/>
        <pc:sldMkLst>
          <pc:docMk/>
          <pc:sldMk cId="2747272617" sldId="292"/>
        </pc:sldMkLst>
      </pc:sldChg>
      <pc:sldChg chg="delSp modSp">
        <pc:chgData name="Mrs Cook" userId="S::wllesley.cook@glow.sch.uk::76b24806-b0b2-4afd-ac5d-a8b3d2c99da4" providerId="AD" clId="Web-{70EA96B9-9EEE-E999-A5A4-8BC60BC9014E}" dt="2021-08-29T11:31:58.791" v="384" actId="14100"/>
        <pc:sldMkLst>
          <pc:docMk/>
          <pc:sldMk cId="3016715221" sldId="293"/>
        </pc:sldMkLst>
        <pc:spChg chg="mod">
          <ac:chgData name="Mrs Cook" userId="S::wllesley.cook@glow.sch.uk::76b24806-b0b2-4afd-ac5d-a8b3d2c99da4" providerId="AD" clId="Web-{70EA96B9-9EEE-E999-A5A4-8BC60BC9014E}" dt="2021-08-29T11:17:26.623" v="154" actId="20577"/>
          <ac:spMkLst>
            <pc:docMk/>
            <pc:sldMk cId="3016715221" sldId="293"/>
            <ac:spMk id="2" creationId="{59E08E0E-FEC1-4B66-8D9A-FFBB9A741E08}"/>
          </ac:spMkLst>
        </pc:spChg>
        <pc:spChg chg="mod">
          <ac:chgData name="Mrs Cook" userId="S::wllesley.cook@glow.sch.uk::76b24806-b0b2-4afd-ac5d-a8b3d2c99da4" providerId="AD" clId="Web-{70EA96B9-9EEE-E999-A5A4-8BC60BC9014E}" dt="2021-08-29T11:31:58.791" v="384" actId="14100"/>
          <ac:spMkLst>
            <pc:docMk/>
            <pc:sldMk cId="3016715221" sldId="293"/>
            <ac:spMk id="10" creationId="{B03ADCD8-C3B4-46DB-AC11-59399E1364C1}"/>
          </ac:spMkLst>
        </pc:spChg>
        <pc:spChg chg="mod">
          <ac:chgData name="Mrs Cook" userId="S::wllesley.cook@glow.sch.uk::76b24806-b0b2-4afd-ac5d-a8b3d2c99da4" providerId="AD" clId="Web-{70EA96B9-9EEE-E999-A5A4-8BC60BC9014E}" dt="2021-08-29T10:57:53.001" v="34" actId="20577"/>
          <ac:spMkLst>
            <pc:docMk/>
            <pc:sldMk cId="3016715221" sldId="293"/>
            <ac:spMk id="21" creationId="{881ADAD2-58B4-4CD4-8212-4F914C9D27BA}"/>
          </ac:spMkLst>
        </pc:spChg>
        <pc:spChg chg="mod">
          <ac:chgData name="Mrs Cook" userId="S::wllesley.cook@glow.sch.uk::76b24806-b0b2-4afd-ac5d-a8b3d2c99da4" providerId="AD" clId="Web-{70EA96B9-9EEE-E999-A5A4-8BC60BC9014E}" dt="2021-08-29T11:11:37.833" v="46" actId="20577"/>
          <ac:spMkLst>
            <pc:docMk/>
            <pc:sldMk cId="3016715221" sldId="293"/>
            <ac:spMk id="22" creationId="{DF1F408D-113D-4C6F-8A80-5D45183918F6}"/>
          </ac:spMkLst>
        </pc:spChg>
        <pc:picChg chg="del">
          <ac:chgData name="Mrs Cook" userId="S::wllesley.cook@glow.sch.uk::76b24806-b0b2-4afd-ac5d-a8b3d2c99da4" providerId="AD" clId="Web-{70EA96B9-9EEE-E999-A5A4-8BC60BC9014E}" dt="2021-08-29T10:57:40.782" v="27"/>
          <ac:picMkLst>
            <pc:docMk/>
            <pc:sldMk cId="3016715221" sldId="293"/>
            <ac:picMk id="11" creationId="{EE41128D-FEB0-4AC7-9853-C0E7EF0446C8}"/>
          </ac:picMkLst>
        </pc:picChg>
      </pc:sldChg>
      <pc:sldChg chg="addSp delSp modSp new">
        <pc:chgData name="Mrs Cook" userId="S::wllesley.cook@glow.sch.uk::76b24806-b0b2-4afd-ac5d-a8b3d2c99da4" providerId="AD" clId="Web-{70EA96B9-9EEE-E999-A5A4-8BC60BC9014E}" dt="2021-08-29T12:12:41.166" v="491" actId="14100"/>
        <pc:sldMkLst>
          <pc:docMk/>
          <pc:sldMk cId="3489190954" sldId="296"/>
        </pc:sldMkLst>
        <pc:spChg chg="add del mod">
          <ac:chgData name="Mrs Cook" userId="S::wllesley.cook@glow.sch.uk::76b24806-b0b2-4afd-ac5d-a8b3d2c99da4" providerId="AD" clId="Web-{70EA96B9-9EEE-E999-A5A4-8BC60BC9014E}" dt="2021-08-29T12:10:54.539" v="471"/>
          <ac:spMkLst>
            <pc:docMk/>
            <pc:sldMk cId="3489190954" sldId="296"/>
            <ac:spMk id="2" creationId="{224F32F0-3369-496B-A31F-39F23C452C0E}"/>
          </ac:spMkLst>
        </pc:spChg>
        <pc:picChg chg="add del mod">
          <ac:chgData name="Mrs Cook" userId="S::wllesley.cook@glow.sch.uk::76b24806-b0b2-4afd-ac5d-a8b3d2c99da4" providerId="AD" clId="Web-{70EA96B9-9EEE-E999-A5A4-8BC60BC9014E}" dt="2021-08-29T12:10:11.944" v="467"/>
          <ac:picMkLst>
            <pc:docMk/>
            <pc:sldMk cId="3489190954" sldId="296"/>
            <ac:picMk id="3" creationId="{4D9BCF24-0E9E-4126-8956-1272D68F34EF}"/>
          </ac:picMkLst>
        </pc:picChg>
        <pc:picChg chg="add mod">
          <ac:chgData name="Mrs Cook" userId="S::wllesley.cook@glow.sch.uk::76b24806-b0b2-4afd-ac5d-a8b3d2c99da4" providerId="AD" clId="Web-{70EA96B9-9EEE-E999-A5A4-8BC60BC9014E}" dt="2021-08-29T12:11:53.478" v="483" actId="14100"/>
          <ac:picMkLst>
            <pc:docMk/>
            <pc:sldMk cId="3489190954" sldId="296"/>
            <ac:picMk id="4" creationId="{748484F4-E1BD-4AB0-BBC0-6DB1CF21D27C}"/>
          </ac:picMkLst>
        </pc:picChg>
        <pc:picChg chg="add mod">
          <ac:chgData name="Mrs Cook" userId="S::wllesley.cook@glow.sch.uk::76b24806-b0b2-4afd-ac5d-a8b3d2c99da4" providerId="AD" clId="Web-{70EA96B9-9EEE-E999-A5A4-8BC60BC9014E}" dt="2021-08-29T12:12:01.259" v="485" actId="1076"/>
          <ac:picMkLst>
            <pc:docMk/>
            <pc:sldMk cId="3489190954" sldId="296"/>
            <ac:picMk id="5" creationId="{3F15BF46-FB56-4FA9-B843-72834560DAF6}"/>
          </ac:picMkLst>
        </pc:picChg>
        <pc:picChg chg="add mod">
          <ac:chgData name="Mrs Cook" userId="S::wllesley.cook@glow.sch.uk::76b24806-b0b2-4afd-ac5d-a8b3d2c99da4" providerId="AD" clId="Web-{70EA96B9-9EEE-E999-A5A4-8BC60BC9014E}" dt="2021-08-29T12:12:41.166" v="491" actId="14100"/>
          <ac:picMkLst>
            <pc:docMk/>
            <pc:sldMk cId="3489190954" sldId="296"/>
            <ac:picMk id="6" creationId="{DAA4C8EF-51A5-4E93-949B-19F531C743B4}"/>
          </ac:picMkLst>
        </pc:picChg>
        <pc:picChg chg="add mod">
          <ac:chgData name="Mrs Cook" userId="S::wllesley.cook@glow.sch.uk::76b24806-b0b2-4afd-ac5d-a8b3d2c99da4" providerId="AD" clId="Web-{70EA96B9-9EEE-E999-A5A4-8BC60BC9014E}" dt="2021-08-29T12:12:36.338" v="490" actId="1076"/>
          <ac:picMkLst>
            <pc:docMk/>
            <pc:sldMk cId="3489190954" sldId="296"/>
            <ac:picMk id="7" creationId="{2A76933D-7299-47AC-909D-65317893C883}"/>
          </ac:picMkLst>
        </pc:picChg>
      </pc:sldChg>
      <pc:sldChg chg="addSp modSp new">
        <pc:chgData name="Mrs Cook" userId="S::wllesley.cook@glow.sch.uk::76b24806-b0b2-4afd-ac5d-a8b3d2c99da4" providerId="AD" clId="Web-{70EA96B9-9EEE-E999-A5A4-8BC60BC9014E}" dt="2021-08-29T12:16:25.892" v="540" actId="1076"/>
        <pc:sldMkLst>
          <pc:docMk/>
          <pc:sldMk cId="2148904850" sldId="297"/>
        </pc:sldMkLst>
        <pc:picChg chg="add mod">
          <ac:chgData name="Mrs Cook" userId="S::wllesley.cook@glow.sch.uk::76b24806-b0b2-4afd-ac5d-a8b3d2c99da4" providerId="AD" clId="Web-{70EA96B9-9EEE-E999-A5A4-8BC60BC9014E}" dt="2021-08-29T12:16:23.141" v="539" actId="14100"/>
          <ac:picMkLst>
            <pc:docMk/>
            <pc:sldMk cId="2148904850" sldId="297"/>
            <ac:picMk id="2" creationId="{BFE22FD9-DA88-409B-AB61-B1BE64340654}"/>
          </ac:picMkLst>
        </pc:picChg>
        <pc:picChg chg="add mod">
          <ac:chgData name="Mrs Cook" userId="S::wllesley.cook@glow.sch.uk::76b24806-b0b2-4afd-ac5d-a8b3d2c99da4" providerId="AD" clId="Web-{70EA96B9-9EEE-E999-A5A4-8BC60BC9014E}" dt="2021-08-29T12:16:25.892" v="540" actId="1076"/>
          <ac:picMkLst>
            <pc:docMk/>
            <pc:sldMk cId="2148904850" sldId="297"/>
            <ac:picMk id="3" creationId="{7D83A032-352A-44CA-B7BA-8AABDB172588}"/>
          </ac:picMkLst>
        </pc:picChg>
      </pc:sldChg>
    </pc:docChg>
  </pc:docChgLst>
  <pc:docChgLst>
    <pc:chgData name="Miss Hendrie" userId="S::wlamanda.hendrie@glow.sch.uk::cc354d5d-ec58-4e0a-9807-ad54b2d046df" providerId="AD" clId="Web-{57261F0F-AAB3-EA34-90B3-451973395F1D}"/>
    <pc:docChg chg="modSld">
      <pc:chgData name="Miss Hendrie" userId="S::wlamanda.hendrie@glow.sch.uk::cc354d5d-ec58-4e0a-9807-ad54b2d046df" providerId="AD" clId="Web-{57261F0F-AAB3-EA34-90B3-451973395F1D}" dt="2021-08-18T07:40:31.179" v="1"/>
      <pc:docMkLst>
        <pc:docMk/>
      </pc:docMkLst>
      <pc:sldChg chg="modSp">
        <pc:chgData name="Miss Hendrie" userId="S::wlamanda.hendrie@glow.sch.uk::cc354d5d-ec58-4e0a-9807-ad54b2d046df" providerId="AD" clId="Web-{57261F0F-AAB3-EA34-90B3-451973395F1D}" dt="2021-08-18T07:40:31.179" v="1"/>
        <pc:sldMkLst>
          <pc:docMk/>
          <pc:sldMk cId="1339525983" sldId="268"/>
        </pc:sldMkLst>
        <pc:graphicFrameChg chg="mod modGraphic">
          <ac:chgData name="Miss Hendrie" userId="S::wlamanda.hendrie@glow.sch.uk::cc354d5d-ec58-4e0a-9807-ad54b2d046df" providerId="AD" clId="Web-{57261F0F-AAB3-EA34-90B3-451973395F1D}" dt="2021-08-18T07:40:31.179" v="1"/>
          <ac:graphicFrameMkLst>
            <pc:docMk/>
            <pc:sldMk cId="1339525983" sldId="268"/>
            <ac:graphicFrameMk id="4" creationId="{00000000-0000-0000-0000-000000000000}"/>
          </ac:graphicFrameMkLst>
        </pc:graphicFrameChg>
      </pc:sldChg>
    </pc:docChg>
  </pc:docChgLst>
  <pc:docChgLst>
    <pc:chgData name="Miss Melrose" userId="S::wlrobyn.melrose@glow.sch.uk::f1bc7853-d59b-48b6-a0eb-84da3486ebc5" providerId="AD" clId="Web-{1A235817-D1D6-30D8-B89C-4E94DEF8A241}"/>
    <pc:docChg chg="modSld">
      <pc:chgData name="Miss Melrose" userId="S::wlrobyn.melrose@glow.sch.uk::f1bc7853-d59b-48b6-a0eb-84da3486ebc5" providerId="AD" clId="Web-{1A235817-D1D6-30D8-B89C-4E94DEF8A241}" dt="2021-08-18T07:33:40.887" v="23" actId="20577"/>
      <pc:docMkLst>
        <pc:docMk/>
      </pc:docMkLst>
      <pc:sldChg chg="modSp">
        <pc:chgData name="Miss Melrose" userId="S::wlrobyn.melrose@glow.sch.uk::f1bc7853-d59b-48b6-a0eb-84da3486ebc5" providerId="AD" clId="Web-{1A235817-D1D6-30D8-B89C-4E94DEF8A241}" dt="2021-08-18T07:33:27.683" v="16" actId="20577"/>
        <pc:sldMkLst>
          <pc:docMk/>
          <pc:sldMk cId="3257986320" sldId="272"/>
        </pc:sldMkLst>
        <pc:spChg chg="mod">
          <ac:chgData name="Miss Melrose" userId="S::wlrobyn.melrose@glow.sch.uk::f1bc7853-d59b-48b6-a0eb-84da3486ebc5" providerId="AD" clId="Web-{1A235817-D1D6-30D8-B89C-4E94DEF8A241}" dt="2021-08-18T07:33:27.683" v="16" actId="20577"/>
          <ac:spMkLst>
            <pc:docMk/>
            <pc:sldMk cId="3257986320" sldId="272"/>
            <ac:spMk id="10" creationId="{35101A0B-9202-4A10-9116-0DF530919779}"/>
          </ac:spMkLst>
        </pc:spChg>
      </pc:sldChg>
      <pc:sldChg chg="modSp">
        <pc:chgData name="Miss Melrose" userId="S::wlrobyn.melrose@glow.sch.uk::f1bc7853-d59b-48b6-a0eb-84da3486ebc5" providerId="AD" clId="Web-{1A235817-D1D6-30D8-B89C-4E94DEF8A241}" dt="2021-08-18T07:33:19.308" v="11" actId="20577"/>
        <pc:sldMkLst>
          <pc:docMk/>
          <pc:sldMk cId="1869978670" sldId="275"/>
        </pc:sldMkLst>
        <pc:spChg chg="mod">
          <ac:chgData name="Miss Melrose" userId="S::wlrobyn.melrose@glow.sch.uk::f1bc7853-d59b-48b6-a0eb-84da3486ebc5" providerId="AD" clId="Web-{1A235817-D1D6-30D8-B89C-4E94DEF8A241}" dt="2021-08-18T07:33:19.308" v="11" actId="20577"/>
          <ac:spMkLst>
            <pc:docMk/>
            <pc:sldMk cId="1869978670" sldId="275"/>
            <ac:spMk id="20" creationId="{4EFB97E7-D7C9-4134-99B4-544E533437CB}"/>
          </ac:spMkLst>
        </pc:spChg>
      </pc:sldChg>
      <pc:sldChg chg="modSp">
        <pc:chgData name="Miss Melrose" userId="S::wlrobyn.melrose@glow.sch.uk::f1bc7853-d59b-48b6-a0eb-84da3486ebc5" providerId="AD" clId="Web-{1A235817-D1D6-30D8-B89C-4E94DEF8A241}" dt="2021-08-18T07:33:40.887" v="23" actId="20577"/>
        <pc:sldMkLst>
          <pc:docMk/>
          <pc:sldMk cId="547076" sldId="276"/>
        </pc:sldMkLst>
        <pc:spChg chg="mod">
          <ac:chgData name="Miss Melrose" userId="S::wlrobyn.melrose@glow.sch.uk::f1bc7853-d59b-48b6-a0eb-84da3486ebc5" providerId="AD" clId="Web-{1A235817-D1D6-30D8-B89C-4E94DEF8A241}" dt="2021-08-18T07:33:40.887" v="23" actId="20577"/>
          <ac:spMkLst>
            <pc:docMk/>
            <pc:sldMk cId="547076" sldId="276"/>
            <ac:spMk id="10" creationId="{FAE6BA54-9C7A-44C9-83AA-22D8E5AC70F4}"/>
          </ac:spMkLst>
        </pc:spChg>
      </pc:sldChg>
      <pc:sldChg chg="modSp">
        <pc:chgData name="Miss Melrose" userId="S::wlrobyn.melrose@glow.sch.uk::f1bc7853-d59b-48b6-a0eb-84da3486ebc5" providerId="AD" clId="Web-{1A235817-D1D6-30D8-B89C-4E94DEF8A241}" dt="2021-08-18T07:32:59.417" v="7" actId="20577"/>
        <pc:sldMkLst>
          <pc:docMk/>
          <pc:sldMk cId="799162972" sldId="285"/>
        </pc:sldMkLst>
        <pc:spChg chg="mod">
          <ac:chgData name="Miss Melrose" userId="S::wlrobyn.melrose@glow.sch.uk::f1bc7853-d59b-48b6-a0eb-84da3486ebc5" providerId="AD" clId="Web-{1A235817-D1D6-30D8-B89C-4E94DEF8A241}" dt="2021-08-18T07:32:59.417" v="7" actId="20577"/>
          <ac:spMkLst>
            <pc:docMk/>
            <pc:sldMk cId="799162972" sldId="285"/>
            <ac:spMk id="10" creationId="{169A7796-F279-49EC-9A81-442594BC6ADF}"/>
          </ac:spMkLst>
        </pc:spChg>
      </pc:sldChg>
    </pc:docChg>
  </pc:docChgLst>
  <pc:docChgLst>
    <pc:chgData name="Mrs Cook" userId="S::wllesley.cook@glow.sch.uk::76b24806-b0b2-4afd-ac5d-a8b3d2c99da4" providerId="AD" clId="Web-{03037826-773C-413F-C0C6-BA0E5A2DA761}"/>
    <pc:docChg chg="modSld">
      <pc:chgData name="Mrs Cook" userId="S::wllesley.cook@glow.sch.uk::76b24806-b0b2-4afd-ac5d-a8b3d2c99da4" providerId="AD" clId="Web-{03037826-773C-413F-C0C6-BA0E5A2DA761}" dt="2021-08-22T08:27:40.374" v="24" actId="20577"/>
      <pc:docMkLst>
        <pc:docMk/>
      </pc:docMkLst>
      <pc:sldChg chg="modSp">
        <pc:chgData name="Mrs Cook" userId="S::wllesley.cook@glow.sch.uk::76b24806-b0b2-4afd-ac5d-a8b3d2c99da4" providerId="AD" clId="Web-{03037826-773C-413F-C0C6-BA0E5A2DA761}" dt="2021-08-22T08:27:40.374" v="24" actId="20577"/>
        <pc:sldMkLst>
          <pc:docMk/>
          <pc:sldMk cId="405104982" sldId="280"/>
        </pc:sldMkLst>
        <pc:spChg chg="mod">
          <ac:chgData name="Mrs Cook" userId="S::wllesley.cook@glow.sch.uk::76b24806-b0b2-4afd-ac5d-a8b3d2c99da4" providerId="AD" clId="Web-{03037826-773C-413F-C0C6-BA0E5A2DA761}" dt="2021-08-22T08:27:31.655" v="8" actId="20577"/>
          <ac:spMkLst>
            <pc:docMk/>
            <pc:sldMk cId="405104982" sldId="280"/>
            <ac:spMk id="7" creationId="{4083518C-1C90-49CB-8FAF-031CE9DC924D}"/>
          </ac:spMkLst>
        </pc:spChg>
        <pc:spChg chg="mod">
          <ac:chgData name="Mrs Cook" userId="S::wllesley.cook@glow.sch.uk::76b24806-b0b2-4afd-ac5d-a8b3d2c99da4" providerId="AD" clId="Web-{03037826-773C-413F-C0C6-BA0E5A2DA761}" dt="2021-08-22T08:27:40.374" v="24" actId="20577"/>
          <ac:spMkLst>
            <pc:docMk/>
            <pc:sldMk cId="405104982" sldId="280"/>
            <ac:spMk id="9" creationId="{688E9FDF-C7FC-4A8D-BB94-51EB4AC47FF9}"/>
          </ac:spMkLst>
        </pc:spChg>
      </pc:sldChg>
    </pc:docChg>
  </pc:docChgLst>
  <pc:docChgLst>
    <pc:chgData name="Miss Hendrie" userId="S::wlamanda.hendrie@glow.sch.uk::cc354d5d-ec58-4e0a-9807-ad54b2d046df" providerId="AD" clId="Web-{512D7415-708E-D74E-6278-BFA0C49D2AE2}"/>
    <pc:docChg chg="addSld delSld modSld">
      <pc:chgData name="Miss Hendrie" userId="S::wlamanda.hendrie@glow.sch.uk::cc354d5d-ec58-4e0a-9807-ad54b2d046df" providerId="AD" clId="Web-{512D7415-708E-D74E-6278-BFA0C49D2AE2}" dt="2021-08-24T13:46:28.422" v="218"/>
      <pc:docMkLst>
        <pc:docMk/>
      </pc:docMkLst>
      <pc:sldChg chg="del">
        <pc:chgData name="Miss Hendrie" userId="S::wlamanda.hendrie@glow.sch.uk::cc354d5d-ec58-4e0a-9807-ad54b2d046df" providerId="AD" clId="Web-{512D7415-708E-D74E-6278-BFA0C49D2AE2}" dt="2021-08-24T13:39:27.333" v="1"/>
        <pc:sldMkLst>
          <pc:docMk/>
          <pc:sldMk cId="1339525983" sldId="268"/>
        </pc:sldMkLst>
      </pc:sldChg>
      <pc:sldChg chg="addSp delSp modSp">
        <pc:chgData name="Miss Hendrie" userId="S::wlamanda.hendrie@glow.sch.uk::cc354d5d-ec58-4e0a-9807-ad54b2d046df" providerId="AD" clId="Web-{512D7415-708E-D74E-6278-BFA0C49D2AE2}" dt="2021-08-24T13:41:57.165" v="134" actId="1076"/>
        <pc:sldMkLst>
          <pc:docMk/>
          <pc:sldMk cId="482132763" sldId="270"/>
        </pc:sldMkLst>
        <pc:picChg chg="add mod">
          <ac:chgData name="Miss Hendrie" userId="S::wlamanda.hendrie@glow.sch.uk::cc354d5d-ec58-4e0a-9807-ad54b2d046df" providerId="AD" clId="Web-{512D7415-708E-D74E-6278-BFA0C49D2AE2}" dt="2021-08-24T13:41:57.165" v="134" actId="1076"/>
          <ac:picMkLst>
            <pc:docMk/>
            <pc:sldMk cId="482132763" sldId="270"/>
            <ac:picMk id="2" creationId="{4A6A8B00-0A8A-4229-9A70-D249F656CAB3}"/>
          </ac:picMkLst>
        </pc:picChg>
        <pc:picChg chg="del">
          <ac:chgData name="Miss Hendrie" userId="S::wlamanda.hendrie@glow.sch.uk::cc354d5d-ec58-4e0a-9807-ad54b2d046df" providerId="AD" clId="Web-{512D7415-708E-D74E-6278-BFA0C49D2AE2}" dt="2021-08-24T13:41:47.790" v="130"/>
          <ac:picMkLst>
            <pc:docMk/>
            <pc:sldMk cId="482132763" sldId="270"/>
            <ac:picMk id="3" creationId="{C51B5F73-047D-465E-8EBF-7EB1D720A481}"/>
          </ac:picMkLst>
        </pc:picChg>
      </pc:sldChg>
      <pc:sldChg chg="modSp add">
        <pc:chgData name="Miss Hendrie" userId="S::wlamanda.hendrie@glow.sch.uk::cc354d5d-ec58-4e0a-9807-ad54b2d046df" providerId="AD" clId="Web-{512D7415-708E-D74E-6278-BFA0C49D2AE2}" dt="2021-08-24T13:46:28.422" v="218"/>
        <pc:sldMkLst>
          <pc:docMk/>
          <pc:sldMk cId="1974346276" sldId="294"/>
        </pc:sldMkLst>
        <pc:graphicFrameChg chg="mod modGraphic">
          <ac:chgData name="Miss Hendrie" userId="S::wlamanda.hendrie@glow.sch.uk::cc354d5d-ec58-4e0a-9807-ad54b2d046df" providerId="AD" clId="Web-{512D7415-708E-D74E-6278-BFA0C49D2AE2}" dt="2021-08-24T13:46:28.422" v="218"/>
          <ac:graphicFrameMkLst>
            <pc:docMk/>
            <pc:sldMk cId="1974346276" sldId="294"/>
            <ac:graphicFrameMk id="4" creationId="{00000000-0000-0000-0000-000000000000}"/>
          </ac:graphicFrameMkLst>
        </pc:graphicFrameChg>
      </pc:sldChg>
    </pc:docChg>
  </pc:docChgLst>
  <pc:docChgLst>
    <pc:chgData name="Mrs Cook" userId="S::wllesley.cook@glow.sch.uk::76b24806-b0b2-4afd-ac5d-a8b3d2c99da4" providerId="AD" clId="Web-{DFAB0A34-1791-F73A-952C-9C6D676B87E6}"/>
    <pc:docChg chg="modSld">
      <pc:chgData name="Mrs Cook" userId="S::wllesley.cook@glow.sch.uk::76b24806-b0b2-4afd-ac5d-a8b3d2c99da4" providerId="AD" clId="Web-{DFAB0A34-1791-F73A-952C-9C6D676B87E6}" dt="2021-08-25T07:09:19.793" v="0"/>
      <pc:docMkLst>
        <pc:docMk/>
      </pc:docMkLst>
      <pc:sldChg chg="delSp">
        <pc:chgData name="Mrs Cook" userId="S::wllesley.cook@glow.sch.uk::76b24806-b0b2-4afd-ac5d-a8b3d2c99da4" providerId="AD" clId="Web-{DFAB0A34-1791-F73A-952C-9C6D676B87E6}" dt="2021-08-25T07:09:19.793" v="0"/>
        <pc:sldMkLst>
          <pc:docMk/>
          <pc:sldMk cId="547076" sldId="276"/>
        </pc:sldMkLst>
        <pc:spChg chg="del">
          <ac:chgData name="Mrs Cook" userId="S::wllesley.cook@glow.sch.uk::76b24806-b0b2-4afd-ac5d-a8b3d2c99da4" providerId="AD" clId="Web-{DFAB0A34-1791-F73A-952C-9C6D676B87E6}" dt="2021-08-25T07:09:19.793" v="0"/>
          <ac:spMkLst>
            <pc:docMk/>
            <pc:sldMk cId="547076" sldId="276"/>
            <ac:spMk id="28" creationId="{6C69CB4B-8104-4DB7-ADF3-02C912F5F22F}"/>
          </ac:spMkLst>
        </pc:spChg>
      </pc:sldChg>
    </pc:docChg>
  </pc:docChgLst>
  <pc:docChgLst>
    <pc:chgData name="Mrs Cook" userId="S::wllesley.cook@glow.sch.uk::76b24806-b0b2-4afd-ac5d-a8b3d2c99da4" providerId="AD" clId="Web-{A7287B51-E7FA-FA7A-348D-85B40054DA23}"/>
    <pc:docChg chg="modSld">
      <pc:chgData name="Mrs Cook" userId="S::wllesley.cook@glow.sch.uk::76b24806-b0b2-4afd-ac5d-a8b3d2c99da4" providerId="AD" clId="Web-{A7287B51-E7FA-FA7A-348D-85B40054DA23}" dt="2021-08-21T12:33:20.105" v="90" actId="20577"/>
      <pc:docMkLst>
        <pc:docMk/>
      </pc:docMkLst>
      <pc:sldChg chg="delSp modSp">
        <pc:chgData name="Mrs Cook" userId="S::wllesley.cook@glow.sch.uk::76b24806-b0b2-4afd-ac5d-a8b3d2c99da4" providerId="AD" clId="Web-{A7287B51-E7FA-FA7A-348D-85B40054DA23}" dt="2021-08-21T12:33:20.105" v="90" actId="20577"/>
        <pc:sldMkLst>
          <pc:docMk/>
          <pc:sldMk cId="3991811523" sldId="290"/>
        </pc:sldMkLst>
        <pc:spChg chg="mod">
          <ac:chgData name="Mrs Cook" userId="S::wllesley.cook@glow.sch.uk::76b24806-b0b2-4afd-ac5d-a8b3d2c99da4" providerId="AD" clId="Web-{A7287B51-E7FA-FA7A-348D-85B40054DA23}" dt="2021-08-21T12:33:20.105" v="90" actId="20577"/>
          <ac:spMkLst>
            <pc:docMk/>
            <pc:sldMk cId="3991811523" sldId="290"/>
            <ac:spMk id="2" creationId="{59E08E0E-FEC1-4B66-8D9A-FFBB9A741E08}"/>
          </ac:spMkLst>
        </pc:spChg>
        <pc:spChg chg="mod">
          <ac:chgData name="Mrs Cook" userId="S::wllesley.cook@glow.sch.uk::76b24806-b0b2-4afd-ac5d-a8b3d2c99da4" providerId="AD" clId="Web-{A7287B51-E7FA-FA7A-348D-85B40054DA23}" dt="2021-08-21T12:29:50.082" v="25" actId="1076"/>
          <ac:spMkLst>
            <pc:docMk/>
            <pc:sldMk cId="3991811523" sldId="290"/>
            <ac:spMk id="4" creationId="{B5D0E98E-5C86-4FBE-924F-2B2A17B9747D}"/>
          </ac:spMkLst>
        </pc:spChg>
        <pc:spChg chg="mod">
          <ac:chgData name="Mrs Cook" userId="S::wllesley.cook@glow.sch.uk::76b24806-b0b2-4afd-ac5d-a8b3d2c99da4" providerId="AD" clId="Web-{A7287B51-E7FA-FA7A-348D-85B40054DA23}" dt="2021-08-21T12:32:19.541" v="58" actId="1076"/>
          <ac:spMkLst>
            <pc:docMk/>
            <pc:sldMk cId="3991811523" sldId="290"/>
            <ac:spMk id="8" creationId="{D090E464-C690-4D20-9164-0A007D49E97C}"/>
          </ac:spMkLst>
        </pc:spChg>
        <pc:spChg chg="mod">
          <ac:chgData name="Mrs Cook" userId="S::wllesley.cook@glow.sch.uk::76b24806-b0b2-4afd-ac5d-a8b3d2c99da4" providerId="AD" clId="Web-{A7287B51-E7FA-FA7A-348D-85B40054DA23}" dt="2021-08-21T12:30:04.051" v="30" actId="1076"/>
          <ac:spMkLst>
            <pc:docMk/>
            <pc:sldMk cId="3991811523" sldId="290"/>
            <ac:spMk id="9" creationId="{F4129B8A-B8B5-4FCE-82DB-E949965F9FAF}"/>
          </ac:spMkLst>
        </pc:spChg>
        <pc:spChg chg="mod">
          <ac:chgData name="Mrs Cook" userId="S::wllesley.cook@glow.sch.uk::76b24806-b0b2-4afd-ac5d-a8b3d2c99da4" providerId="AD" clId="Web-{A7287B51-E7FA-FA7A-348D-85B40054DA23}" dt="2021-08-21T12:31:05.740" v="45" actId="1076"/>
          <ac:spMkLst>
            <pc:docMk/>
            <pc:sldMk cId="3991811523" sldId="290"/>
            <ac:spMk id="10" creationId="{FAE6BA54-9C7A-44C9-83AA-22D8E5AC70F4}"/>
          </ac:spMkLst>
        </pc:spChg>
        <pc:spChg chg="mod">
          <ac:chgData name="Mrs Cook" userId="S::wllesley.cook@glow.sch.uk::76b24806-b0b2-4afd-ac5d-a8b3d2c99da4" providerId="AD" clId="Web-{A7287B51-E7FA-FA7A-348D-85B40054DA23}" dt="2021-08-21T12:28:20.970" v="5" actId="1076"/>
          <ac:spMkLst>
            <pc:docMk/>
            <pc:sldMk cId="3991811523" sldId="290"/>
            <ac:spMk id="18" creationId="{BEB41D1C-0047-447C-913F-92CB2873A251}"/>
          </ac:spMkLst>
        </pc:spChg>
        <pc:spChg chg="mod">
          <ac:chgData name="Mrs Cook" userId="S::wllesley.cook@glow.sch.uk::76b24806-b0b2-4afd-ac5d-a8b3d2c99da4" providerId="AD" clId="Web-{A7287B51-E7FA-FA7A-348D-85B40054DA23}" dt="2021-08-21T12:32:46.292" v="74" actId="20577"/>
          <ac:spMkLst>
            <pc:docMk/>
            <pc:sldMk cId="3991811523" sldId="290"/>
            <ac:spMk id="20" creationId="{976F028C-A1D9-4345-83FA-E4F2E4F3139F}"/>
          </ac:spMkLst>
        </pc:spChg>
        <pc:spChg chg="mod">
          <ac:chgData name="Mrs Cook" userId="S::wllesley.cook@glow.sch.uk::76b24806-b0b2-4afd-ac5d-a8b3d2c99da4" providerId="AD" clId="Web-{A7287B51-E7FA-FA7A-348D-85B40054DA23}" dt="2021-08-21T12:31:16.881" v="46" actId="1076"/>
          <ac:spMkLst>
            <pc:docMk/>
            <pc:sldMk cId="3991811523" sldId="290"/>
            <ac:spMk id="23" creationId="{A66FBBA1-604E-4C9A-B14A-2E045CEC30EB}"/>
          </ac:spMkLst>
        </pc:spChg>
        <pc:spChg chg="mod">
          <ac:chgData name="Mrs Cook" userId="S::wllesley.cook@glow.sch.uk::76b24806-b0b2-4afd-ac5d-a8b3d2c99da4" providerId="AD" clId="Web-{A7287B51-E7FA-FA7A-348D-85B40054DA23}" dt="2021-08-21T12:31:27.975" v="48" actId="1076"/>
          <ac:spMkLst>
            <pc:docMk/>
            <pc:sldMk cId="3991811523" sldId="290"/>
            <ac:spMk id="27" creationId="{A7953B5E-903E-4CE4-9BB9-C66C99A0D053}"/>
          </ac:spMkLst>
        </pc:spChg>
        <pc:spChg chg="del mod">
          <ac:chgData name="Mrs Cook" userId="S::wllesley.cook@glow.sch.uk::76b24806-b0b2-4afd-ac5d-a8b3d2c99da4" providerId="AD" clId="Web-{A7287B51-E7FA-FA7A-348D-85B40054DA23}" dt="2021-08-21T12:28:49.377" v="12"/>
          <ac:spMkLst>
            <pc:docMk/>
            <pc:sldMk cId="3991811523" sldId="290"/>
            <ac:spMk id="28" creationId="{6C69CB4B-8104-4DB7-ADF3-02C912F5F22F}"/>
          </ac:spMkLst>
        </pc:spChg>
        <pc:picChg chg="mod">
          <ac:chgData name="Mrs Cook" userId="S::wllesley.cook@glow.sch.uk::76b24806-b0b2-4afd-ac5d-a8b3d2c99da4" providerId="AD" clId="Web-{A7287B51-E7FA-FA7A-348D-85B40054DA23}" dt="2021-08-21T12:31:57.697" v="54" actId="1076"/>
          <ac:picMkLst>
            <pc:docMk/>
            <pc:sldMk cId="3991811523" sldId="290"/>
            <ac:picMk id="3" creationId="{00000000-0000-0000-0000-000000000000}"/>
          </ac:picMkLst>
        </pc:picChg>
        <pc:picChg chg="mod">
          <ac:chgData name="Mrs Cook" userId="S::wllesley.cook@glow.sch.uk::76b24806-b0b2-4afd-ac5d-a8b3d2c99da4" providerId="AD" clId="Web-{A7287B51-E7FA-FA7A-348D-85B40054DA23}" dt="2021-08-21T12:28:17.158" v="4" actId="1076"/>
          <ac:picMkLst>
            <pc:docMk/>
            <pc:sldMk cId="3991811523" sldId="290"/>
            <ac:picMk id="5" creationId="{00000000-0000-0000-0000-000000000000}"/>
          </ac:picMkLst>
        </pc:picChg>
        <pc:picChg chg="mod">
          <ac:chgData name="Mrs Cook" userId="S::wllesley.cook@glow.sch.uk::76b24806-b0b2-4afd-ac5d-a8b3d2c99da4" providerId="AD" clId="Web-{A7287B51-E7FA-FA7A-348D-85B40054DA23}" dt="2021-08-21T12:30:06.113" v="31" actId="1076"/>
          <ac:picMkLst>
            <pc:docMk/>
            <pc:sldMk cId="3991811523" sldId="290"/>
            <ac:picMk id="6" creationId="{00000000-0000-0000-0000-000000000000}"/>
          </ac:picMkLst>
        </pc:picChg>
        <pc:picChg chg="mod">
          <ac:chgData name="Mrs Cook" userId="S::wllesley.cook@glow.sch.uk::76b24806-b0b2-4afd-ac5d-a8b3d2c99da4" providerId="AD" clId="Web-{A7287B51-E7FA-FA7A-348D-85B40054DA23}" dt="2021-08-21T12:31:30.584" v="49" actId="1076"/>
          <ac:picMkLst>
            <pc:docMk/>
            <pc:sldMk cId="3991811523" sldId="290"/>
            <ac:picMk id="7" creationId="{00000000-0000-0000-0000-000000000000}"/>
          </ac:picMkLst>
        </pc:picChg>
        <pc:cxnChg chg="mod">
          <ac:chgData name="Mrs Cook" userId="S::wllesley.cook@glow.sch.uk::76b24806-b0b2-4afd-ac5d-a8b3d2c99da4" providerId="AD" clId="Web-{A7287B51-E7FA-FA7A-348D-85B40054DA23}" dt="2021-08-21T12:29:52.879" v="26" actId="1076"/>
          <ac:cxnSpMkLst>
            <pc:docMk/>
            <pc:sldMk cId="3991811523" sldId="290"/>
            <ac:cxnSpMk id="24" creationId="{1268B696-2CAB-473C-BF60-07077554376A}"/>
          </ac:cxnSpMkLst>
        </pc:cxnChg>
        <pc:cxnChg chg="mod">
          <ac:chgData name="Mrs Cook" userId="S::wllesley.cook@glow.sch.uk::76b24806-b0b2-4afd-ac5d-a8b3d2c99da4" providerId="AD" clId="Web-{A7287B51-E7FA-FA7A-348D-85B40054DA23}" dt="2021-08-21T12:31:24.131" v="47" actId="14100"/>
          <ac:cxnSpMkLst>
            <pc:docMk/>
            <pc:sldMk cId="3991811523" sldId="290"/>
            <ac:cxnSpMk id="29" creationId="{2C6A791D-6B47-4BBD-9D5F-0190B189E6FC}"/>
          </ac:cxnSpMkLst>
        </pc:cxnChg>
        <pc:cxnChg chg="mod">
          <ac:chgData name="Mrs Cook" userId="S::wllesley.cook@glow.sch.uk::76b24806-b0b2-4afd-ac5d-a8b3d2c99da4" providerId="AD" clId="Web-{A7287B51-E7FA-FA7A-348D-85B40054DA23}" dt="2021-08-21T12:32:08.556" v="56" actId="14100"/>
          <ac:cxnSpMkLst>
            <pc:docMk/>
            <pc:sldMk cId="3991811523" sldId="290"/>
            <ac:cxnSpMk id="1024" creationId="{FA13D344-D0E1-44EB-B1C4-C295BCE7F89E}"/>
          </ac:cxnSpMkLst>
        </pc:cxnChg>
        <pc:cxnChg chg="mod">
          <ac:chgData name="Mrs Cook" userId="S::wllesley.cook@glow.sch.uk::76b24806-b0b2-4afd-ac5d-a8b3d2c99da4" providerId="AD" clId="Web-{A7287B51-E7FA-FA7A-348D-85B40054DA23}" dt="2021-08-21T12:31:45.009" v="52" actId="14100"/>
          <ac:cxnSpMkLst>
            <pc:docMk/>
            <pc:sldMk cId="3991811523" sldId="290"/>
            <ac:cxnSpMk id="1031" creationId="{7395FC18-B160-45C1-9A60-F706016AC45F}"/>
          </ac:cxnSpMkLst>
        </pc:cxnChg>
        <pc:cxnChg chg="mod">
          <ac:chgData name="Mrs Cook" userId="S::wllesley.cook@glow.sch.uk::76b24806-b0b2-4afd-ac5d-a8b3d2c99da4" providerId="AD" clId="Web-{A7287B51-E7FA-FA7A-348D-85B40054DA23}" dt="2021-08-21T12:30:11.379" v="33" actId="14100"/>
          <ac:cxnSpMkLst>
            <pc:docMk/>
            <pc:sldMk cId="3991811523" sldId="290"/>
            <ac:cxnSpMk id="1037" creationId="{2764150E-0913-4489-AFD2-D2826A7096E2}"/>
          </ac:cxnSpMkLst>
        </pc:cxnChg>
      </pc:sldChg>
    </pc:docChg>
  </pc:docChgLst>
  <pc:docChgLst>
    <pc:chgData name="Mrs Brown" userId="S::wlamanda.brown@glow.sch.uk::cc354d5d-ec58-4e0a-9807-ad54b2d046df" providerId="AD" clId="Web-{6764D53D-9B5A-AB1C-50D7-E995DD01A961}"/>
    <pc:docChg chg="addSld delSld modSld sldOrd">
      <pc:chgData name="Mrs Brown" userId="S::wlamanda.brown@glow.sch.uk::cc354d5d-ec58-4e0a-9807-ad54b2d046df" providerId="AD" clId="Web-{6764D53D-9B5A-AB1C-50D7-E995DD01A961}" dt="2021-08-31T15:09:55.752" v="331"/>
      <pc:docMkLst>
        <pc:docMk/>
      </pc:docMkLst>
      <pc:sldChg chg="addSp delSp modSp">
        <pc:chgData name="Mrs Brown" userId="S::wlamanda.brown@glow.sch.uk::cc354d5d-ec58-4e0a-9807-ad54b2d046df" providerId="AD" clId="Web-{6764D53D-9B5A-AB1C-50D7-E995DD01A961}" dt="2021-08-31T15:09:24.392" v="309" actId="1076"/>
        <pc:sldMkLst>
          <pc:docMk/>
          <pc:sldMk cId="482132763" sldId="270"/>
        </pc:sldMkLst>
        <pc:picChg chg="del">
          <ac:chgData name="Mrs Brown" userId="S::wlamanda.brown@glow.sch.uk::cc354d5d-ec58-4e0a-9807-ad54b2d046df" providerId="AD" clId="Web-{6764D53D-9B5A-AB1C-50D7-E995DD01A961}" dt="2021-08-31T15:09:11.845" v="305"/>
          <ac:picMkLst>
            <pc:docMk/>
            <pc:sldMk cId="482132763" sldId="270"/>
            <ac:picMk id="2" creationId="{4A6A8B00-0A8A-4229-9A70-D249F656CAB3}"/>
          </ac:picMkLst>
        </pc:picChg>
        <pc:picChg chg="add mod">
          <ac:chgData name="Mrs Brown" userId="S::wlamanda.brown@glow.sch.uk::cc354d5d-ec58-4e0a-9807-ad54b2d046df" providerId="AD" clId="Web-{6764D53D-9B5A-AB1C-50D7-E995DD01A961}" dt="2021-08-31T15:09:24.392" v="309" actId="1076"/>
          <ac:picMkLst>
            <pc:docMk/>
            <pc:sldMk cId="482132763" sldId="270"/>
            <ac:picMk id="3" creationId="{3888F8E7-669C-4846-BC51-FF834543EEE2}"/>
          </ac:picMkLst>
        </pc:picChg>
      </pc:sldChg>
      <pc:sldChg chg="del">
        <pc:chgData name="Mrs Brown" userId="S::wlamanda.brown@glow.sch.uk::cc354d5d-ec58-4e0a-9807-ad54b2d046df" providerId="AD" clId="Web-{6764D53D-9B5A-AB1C-50D7-E995DD01A961}" dt="2021-08-31T14:37:53.052" v="0"/>
        <pc:sldMkLst>
          <pc:docMk/>
          <pc:sldMk cId="1974346276" sldId="294"/>
        </pc:sldMkLst>
      </pc:sldChg>
      <pc:sldChg chg="modSp add ord">
        <pc:chgData name="Mrs Brown" userId="S::wlamanda.brown@glow.sch.uk::cc354d5d-ec58-4e0a-9807-ad54b2d046df" providerId="AD" clId="Web-{6764D53D-9B5A-AB1C-50D7-E995DD01A961}" dt="2021-08-31T15:09:55.752" v="331"/>
        <pc:sldMkLst>
          <pc:docMk/>
          <pc:sldMk cId="2273271619" sldId="298"/>
        </pc:sldMkLst>
        <pc:graphicFrameChg chg="mod modGraphic">
          <ac:chgData name="Mrs Brown" userId="S::wlamanda.brown@glow.sch.uk::cc354d5d-ec58-4e0a-9807-ad54b2d046df" providerId="AD" clId="Web-{6764D53D-9B5A-AB1C-50D7-E995DD01A961}" dt="2021-08-31T15:09:55.752" v="331"/>
          <ac:graphicFrameMkLst>
            <pc:docMk/>
            <pc:sldMk cId="2273271619" sldId="298"/>
            <ac:graphicFrameMk id="4" creationId="{00000000-0000-0000-0000-000000000000}"/>
          </ac:graphicFrameMkLst>
        </pc:graphicFrameChg>
      </pc:sldChg>
    </pc:docChg>
  </pc:docChgLst>
  <pc:docChgLst>
    <pc:chgData name="Miss Hendrie" userId="S::wlamanda.hendrie@glow.sch.uk::cc354d5d-ec58-4e0a-9807-ad54b2d046df" providerId="AD" clId="Web-{ED0C46D3-BCB5-F68C-87F5-E6FD33FA3F11}"/>
    <pc:docChg chg="modSld">
      <pc:chgData name="Miss Hendrie" userId="S::wlamanda.hendrie@glow.sch.uk::cc354d5d-ec58-4e0a-9807-ad54b2d046df" providerId="AD" clId="Web-{ED0C46D3-BCB5-F68C-87F5-E6FD33FA3F11}" dt="2021-08-17T14:01:30.103" v="930"/>
      <pc:docMkLst>
        <pc:docMk/>
      </pc:docMkLst>
      <pc:sldChg chg="modSp">
        <pc:chgData name="Miss Hendrie" userId="S::wlamanda.hendrie@glow.sch.uk::cc354d5d-ec58-4e0a-9807-ad54b2d046df" providerId="AD" clId="Web-{ED0C46D3-BCB5-F68C-87F5-E6FD33FA3F11}" dt="2021-08-17T14:01:30.103" v="930"/>
        <pc:sldMkLst>
          <pc:docMk/>
          <pc:sldMk cId="1339525983" sldId="268"/>
        </pc:sldMkLst>
        <pc:graphicFrameChg chg="mod modGraphic">
          <ac:chgData name="Miss Hendrie" userId="S::wlamanda.hendrie@glow.sch.uk::cc354d5d-ec58-4e0a-9807-ad54b2d046df" providerId="AD" clId="Web-{ED0C46D3-BCB5-F68C-87F5-E6FD33FA3F11}" dt="2021-08-17T14:01:30.103" v="930"/>
          <ac:graphicFrameMkLst>
            <pc:docMk/>
            <pc:sldMk cId="1339525983" sldId="268"/>
            <ac:graphicFrameMk id="4" creationId="{00000000-0000-0000-0000-000000000000}"/>
          </ac:graphicFrameMkLst>
        </pc:graphicFrameChg>
      </pc:sldChg>
      <pc:sldChg chg="addSp delSp modSp">
        <pc:chgData name="Miss Hendrie" userId="S::wlamanda.hendrie@glow.sch.uk::cc354d5d-ec58-4e0a-9807-ad54b2d046df" providerId="AD" clId="Web-{ED0C46D3-BCB5-F68C-87F5-E6FD33FA3F11}" dt="2021-08-17T13:57:29.207" v="788" actId="1076"/>
        <pc:sldMkLst>
          <pc:docMk/>
          <pc:sldMk cId="482132763" sldId="270"/>
        </pc:sldMkLst>
        <pc:picChg chg="del">
          <ac:chgData name="Miss Hendrie" userId="S::wlamanda.hendrie@glow.sch.uk::cc354d5d-ec58-4e0a-9807-ad54b2d046df" providerId="AD" clId="Web-{ED0C46D3-BCB5-F68C-87F5-E6FD33FA3F11}" dt="2021-08-17T13:57:19.097" v="784"/>
          <ac:picMkLst>
            <pc:docMk/>
            <pc:sldMk cId="482132763" sldId="270"/>
            <ac:picMk id="2" creationId="{E9F3E2DC-952C-4FD3-90CD-61D32256FFD9}"/>
          </ac:picMkLst>
        </pc:picChg>
        <pc:picChg chg="add mod">
          <ac:chgData name="Miss Hendrie" userId="S::wlamanda.hendrie@glow.sch.uk::cc354d5d-ec58-4e0a-9807-ad54b2d046df" providerId="AD" clId="Web-{ED0C46D3-BCB5-F68C-87F5-E6FD33FA3F11}" dt="2021-08-17T13:57:29.207" v="788" actId="1076"/>
          <ac:picMkLst>
            <pc:docMk/>
            <pc:sldMk cId="482132763" sldId="270"/>
            <ac:picMk id="3" creationId="{C51B5F73-047D-465E-8EBF-7EB1D720A48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719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925" y="0"/>
            <a:ext cx="4302125" cy="719138"/>
          </a:xfrm>
          <a:prstGeom prst="rect">
            <a:avLst/>
          </a:prstGeom>
        </p:spPr>
        <p:txBody>
          <a:bodyPr vert="horz" lIns="91440" tIns="45720" rIns="91440" bIns="45720" rtlCol="0"/>
          <a:lstStyle>
            <a:lvl1pPr algn="r">
              <a:defRPr sz="1200"/>
            </a:lvl1pPr>
          </a:lstStyle>
          <a:p>
            <a:fld id="{C0D0CBA1-5837-43B8-B3AF-895641B4F5C5}" type="datetimeFigureOut">
              <a:rPr lang="en-GB" smtClean="0"/>
              <a:t>02/09/2021</a:t>
            </a:fld>
            <a:endParaRPr lang="en-GB"/>
          </a:p>
        </p:txBody>
      </p:sp>
      <p:sp>
        <p:nvSpPr>
          <p:cNvPr id="4" name="Slide Image Placeholder 3"/>
          <p:cNvSpPr>
            <a:spLocks noGrp="1" noRot="1" noChangeAspect="1"/>
          </p:cNvSpPr>
          <p:nvPr>
            <p:ph type="sldImg" idx="2"/>
          </p:nvPr>
        </p:nvSpPr>
        <p:spPr>
          <a:xfrm>
            <a:off x="1733550" y="1793875"/>
            <a:ext cx="6459538" cy="4845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188" y="6908800"/>
            <a:ext cx="7942262" cy="56530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3636625"/>
            <a:ext cx="4302125" cy="71913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925" y="13636625"/>
            <a:ext cx="4302125" cy="719138"/>
          </a:xfrm>
          <a:prstGeom prst="rect">
            <a:avLst/>
          </a:prstGeom>
        </p:spPr>
        <p:txBody>
          <a:bodyPr vert="horz" lIns="91440" tIns="45720" rIns="91440" bIns="45720" rtlCol="0" anchor="b"/>
          <a:lstStyle>
            <a:lvl1pPr algn="r">
              <a:defRPr sz="1200"/>
            </a:lvl1pPr>
          </a:lstStyle>
          <a:p>
            <a:fld id="{C92C851E-8CB1-4D12-8CB9-B68D7D8FC736}" type="slidenum">
              <a:rPr lang="en-GB" smtClean="0"/>
              <a:t>‹#›</a:t>
            </a:fld>
            <a:endParaRPr lang="en-GB"/>
          </a:p>
        </p:txBody>
      </p:sp>
    </p:spTree>
    <p:extLst>
      <p:ext uri="{BB962C8B-B14F-4D97-AF65-F5344CB8AC3E}">
        <p14:creationId xmlns:p14="http://schemas.microsoft.com/office/powerpoint/2010/main" val="3567901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Teacher input: Explain the task and go over SC. Read the house description here: </a:t>
            </a:r>
            <a:r>
              <a:rPr lang="en-GB" b="0" i="0" dirty="0">
                <a:effectLst/>
                <a:latin typeface="Comic Sans MS" panose="030F0702030302020204" pitchFamily="66" charset="0"/>
              </a:rPr>
              <a:t>This is a beautifully designed Manor House in the prestigious area with over 70 stunning rooms, internal and external leisure facilities, a two storey garage and unsurpassed luxury.  Its awe inspiring frontage is made from Cotswold stone with </a:t>
            </a:r>
            <a:r>
              <a:rPr lang="en-GB" b="0" i="0" dirty="0" err="1">
                <a:effectLst/>
                <a:latin typeface="Comic Sans MS" panose="030F0702030302020204" pitchFamily="66" charset="0"/>
              </a:rPr>
              <a:t>Corinthean</a:t>
            </a:r>
            <a:r>
              <a:rPr lang="en-GB" b="0" i="0" dirty="0">
                <a:effectLst/>
                <a:latin typeface="Comic Sans MS" panose="030F0702030302020204" pitchFamily="66" charset="0"/>
              </a:rPr>
              <a:t> fluted columns flanking the grand front door. It has fabulous indoor and outdoor swimming pools and a fully equipped, state-of-the-art gym. The living areas are opulent whilst being modern and homely.</a:t>
            </a:r>
            <a:endParaRPr lang="en-GB" dirty="0">
              <a:latin typeface="Comic Sans MS" panose="030F0702030302020204" pitchFamily="66" charset="0"/>
            </a:endParaRPr>
          </a:p>
          <a:p>
            <a:r>
              <a:rPr lang="en-GB" dirty="0"/>
              <a:t>Read the example on the next slide from the listening task earlier in the week. Write a house description together to persuade people to buy the house. Write some describing words on the whiteboard as a </a:t>
            </a:r>
            <a:r>
              <a:rPr lang="en-GB" dirty="0" err="1"/>
              <a:t>wordbank</a:t>
            </a:r>
            <a:r>
              <a:rPr lang="en-GB" dirty="0"/>
              <a:t>. Children write a description to sell the pictured house on the third slide. MA work independently. A work at the teaching table. LA do phonics tasks and games. Children complete other literacy tasks from before break if finished.</a:t>
            </a:r>
          </a:p>
        </p:txBody>
      </p:sp>
      <p:sp>
        <p:nvSpPr>
          <p:cNvPr id="4" name="Slide Number Placeholder 3"/>
          <p:cNvSpPr>
            <a:spLocks noGrp="1"/>
          </p:cNvSpPr>
          <p:nvPr>
            <p:ph type="sldNum" sz="quarter" idx="5"/>
          </p:nvPr>
        </p:nvSpPr>
        <p:spPr/>
        <p:txBody>
          <a:bodyPr/>
          <a:lstStyle/>
          <a:p>
            <a:fld id="{164BF222-81D5-4930-94EC-DE9F59EE703B}" type="slidenum">
              <a:rPr lang="en-GB" smtClean="0"/>
              <a:t>4</a:t>
            </a:fld>
            <a:endParaRPr lang="en-GB"/>
          </a:p>
        </p:txBody>
      </p:sp>
    </p:spTree>
    <p:extLst>
      <p:ext uri="{BB962C8B-B14F-4D97-AF65-F5344CB8AC3E}">
        <p14:creationId xmlns:p14="http://schemas.microsoft.com/office/powerpoint/2010/main" val="2165636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GB"/>
              <a:t>Teacher input: Revise sound recognition using Espresso education phonics and revise how to correctly write the sounds.</a:t>
            </a:r>
          </a:p>
          <a:p>
            <a:r>
              <a:rPr lang="en-GB"/>
              <a:t>Go over spelling words to check understanding of vocabulary.</a:t>
            </a:r>
          </a:p>
          <a:p>
            <a:r>
              <a:rPr lang="en-GB"/>
              <a:t>T – individual jotter task.</a:t>
            </a:r>
          </a:p>
          <a:p>
            <a:r>
              <a:rPr lang="en-GB"/>
              <a:t>C and A - To recognise </a:t>
            </a:r>
            <a:r>
              <a:rPr lang="en-GB" err="1"/>
              <a:t>s,a,t,i,p,n,c,r</a:t>
            </a:r>
            <a:r>
              <a:rPr lang="en-GB"/>
              <a:t> and spell –at words. Make and say tasks same with own words. Write – practice writing the sounds in jotter. Read and draw in jotter.</a:t>
            </a:r>
          </a:p>
        </p:txBody>
      </p:sp>
      <p:sp>
        <p:nvSpPr>
          <p:cNvPr id="4" name="Slide Number Placeholder 3"/>
          <p:cNvSpPr>
            <a:spLocks noGrp="1"/>
          </p:cNvSpPr>
          <p:nvPr>
            <p:ph type="sldNum" sz="quarter" idx="5"/>
          </p:nvPr>
        </p:nvSpPr>
        <p:spPr/>
        <p:txBody>
          <a:bodyPr/>
          <a:lstStyle/>
          <a:p>
            <a:fld id="{164BF222-81D5-4930-94EC-DE9F59EE703B}" type="slidenum">
              <a:rPr lang="en-GB" smtClean="0"/>
              <a:t>5</a:t>
            </a:fld>
            <a:endParaRPr lang="en-GB"/>
          </a:p>
        </p:txBody>
      </p:sp>
    </p:spTree>
    <p:extLst>
      <p:ext uri="{BB962C8B-B14F-4D97-AF65-F5344CB8AC3E}">
        <p14:creationId xmlns:p14="http://schemas.microsoft.com/office/powerpoint/2010/main" val="3046054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2C851E-8CB1-4D12-8CB9-B68D7D8FC736}" type="slidenum">
              <a:rPr lang="en-GB" smtClean="0"/>
              <a:t>8</a:t>
            </a:fld>
            <a:endParaRPr lang="en-GB"/>
          </a:p>
        </p:txBody>
      </p:sp>
    </p:spTree>
    <p:extLst>
      <p:ext uri="{BB962C8B-B14F-4D97-AF65-F5344CB8AC3E}">
        <p14:creationId xmlns:p14="http://schemas.microsoft.com/office/powerpoint/2010/main" val="2775152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2C851E-8CB1-4D12-8CB9-B68D7D8FC736}" type="slidenum">
              <a:rPr lang="en-GB" smtClean="0"/>
              <a:t>10</a:t>
            </a:fld>
            <a:endParaRPr lang="en-GB"/>
          </a:p>
        </p:txBody>
      </p:sp>
    </p:spTree>
    <p:extLst>
      <p:ext uri="{BB962C8B-B14F-4D97-AF65-F5344CB8AC3E}">
        <p14:creationId xmlns:p14="http://schemas.microsoft.com/office/powerpoint/2010/main" val="2469829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GB"/>
              <a:t>Teacher input: Revise sound recognition using Espresso education phonics and revise how to correctly write the sounds.</a:t>
            </a:r>
          </a:p>
          <a:p>
            <a:r>
              <a:rPr lang="en-GB"/>
              <a:t>Go over spelling words to check understanding of vocabulary.</a:t>
            </a:r>
          </a:p>
          <a:p>
            <a:r>
              <a:rPr lang="en-GB"/>
              <a:t>T – individual jotter task.</a:t>
            </a:r>
          </a:p>
          <a:p>
            <a:r>
              <a:rPr lang="en-GB"/>
              <a:t>C and A - To recognise </a:t>
            </a:r>
            <a:r>
              <a:rPr lang="en-GB" err="1"/>
              <a:t>s,a,t,i,p,n,c,r</a:t>
            </a:r>
            <a:r>
              <a:rPr lang="en-GB"/>
              <a:t> and spell –at words. Make and say tasks same with own words. Write – practice writing the sounds in jotter. Read and draw in jotter.</a:t>
            </a:r>
          </a:p>
        </p:txBody>
      </p:sp>
      <p:sp>
        <p:nvSpPr>
          <p:cNvPr id="4" name="Slide Number Placeholder 3"/>
          <p:cNvSpPr>
            <a:spLocks noGrp="1"/>
          </p:cNvSpPr>
          <p:nvPr>
            <p:ph type="sldNum" sz="quarter" idx="5"/>
          </p:nvPr>
        </p:nvSpPr>
        <p:spPr/>
        <p:txBody>
          <a:bodyPr/>
          <a:lstStyle/>
          <a:p>
            <a:fld id="{164BF222-81D5-4930-94EC-DE9F59EE703B}" type="slidenum">
              <a:rPr lang="en-GB" smtClean="0"/>
              <a:t>11</a:t>
            </a:fld>
            <a:endParaRPr lang="en-GB"/>
          </a:p>
        </p:txBody>
      </p:sp>
    </p:spTree>
    <p:extLst>
      <p:ext uri="{BB962C8B-B14F-4D97-AF65-F5344CB8AC3E}">
        <p14:creationId xmlns:p14="http://schemas.microsoft.com/office/powerpoint/2010/main" val="3046054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GB"/>
              <a:t>Teacher input: Revise sound recognition using Espresso education phonics and revise how to correctly write the sounds.</a:t>
            </a:r>
          </a:p>
          <a:p>
            <a:r>
              <a:rPr lang="en-GB"/>
              <a:t>Go over spelling words to check understanding of vocabulary.</a:t>
            </a:r>
          </a:p>
          <a:p>
            <a:r>
              <a:rPr lang="en-GB"/>
              <a:t>T – individual jotter task.</a:t>
            </a:r>
          </a:p>
          <a:p>
            <a:r>
              <a:rPr lang="en-GB"/>
              <a:t>C and A - To recognise </a:t>
            </a:r>
            <a:r>
              <a:rPr lang="en-GB" err="1"/>
              <a:t>s,a,t,i,p,n,c,r</a:t>
            </a:r>
            <a:r>
              <a:rPr lang="en-GB"/>
              <a:t> and spell –at words. Make and say tasks same with own words. Write – practice writing the sounds in jotter. Read and draw in jotter.</a:t>
            </a:r>
          </a:p>
        </p:txBody>
      </p:sp>
      <p:sp>
        <p:nvSpPr>
          <p:cNvPr id="4" name="Slide Number Placeholder 3"/>
          <p:cNvSpPr>
            <a:spLocks noGrp="1"/>
          </p:cNvSpPr>
          <p:nvPr>
            <p:ph type="sldNum" sz="quarter" idx="5"/>
          </p:nvPr>
        </p:nvSpPr>
        <p:spPr/>
        <p:txBody>
          <a:bodyPr/>
          <a:lstStyle/>
          <a:p>
            <a:fld id="{164BF222-81D5-4930-94EC-DE9F59EE703B}" type="slidenum">
              <a:rPr lang="en-GB" smtClean="0"/>
              <a:t>12</a:t>
            </a:fld>
            <a:endParaRPr lang="en-GB"/>
          </a:p>
        </p:txBody>
      </p:sp>
    </p:spTree>
    <p:extLst>
      <p:ext uri="{BB962C8B-B14F-4D97-AF65-F5344CB8AC3E}">
        <p14:creationId xmlns:p14="http://schemas.microsoft.com/office/powerpoint/2010/main" val="2671613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286A0EA-1951-466F-AED4-72AF6EC34387}" type="datetimeFigureOut">
              <a:rPr lang="en-GB" smtClean="0"/>
              <a:t>02/09/2021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1515258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86A0EA-1951-466F-AED4-72AF6EC34387}" type="datetimeFigureOut">
              <a:rPr lang="en-GB" smtClean="0"/>
              <a:t>02/09/2021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3546858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86A0EA-1951-466F-AED4-72AF6EC34387}" type="datetimeFigureOut">
              <a:rPr lang="en-GB" smtClean="0"/>
              <a:t>02/09/2021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1701355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GB"/>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02/09/2021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02/09/2021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02/09/2021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02/09/2021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02/09/2021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86A0EA-1951-466F-AED4-72AF6EC34387}" type="datetimeFigureOut">
              <a:rPr lang="en-GB" smtClean="0"/>
              <a:t>02/09/2021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2911706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02/09/2021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286A0EA-1951-466F-AED4-72AF6EC34387}" type="datetimeFigureOut">
              <a:rPr lang="en-GB" smtClean="0"/>
              <a:t>02/09/2021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15152587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86A0EA-1951-466F-AED4-72AF6EC34387}" type="datetimeFigureOut">
              <a:rPr lang="en-GB" smtClean="0"/>
              <a:t>02/09/2021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29117063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86A0EA-1951-466F-AED4-72AF6EC34387}" type="datetimeFigureOut">
              <a:rPr lang="en-GB" smtClean="0"/>
              <a:t>02/09/2021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2694802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286A0EA-1951-466F-AED4-72AF6EC34387}" type="datetimeFigureOut">
              <a:rPr lang="en-GB" smtClean="0"/>
              <a:t>02/09/2021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264201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286A0EA-1951-466F-AED4-72AF6EC34387}" type="datetimeFigureOut">
              <a:rPr lang="en-GB" smtClean="0"/>
              <a:t>02/09/2021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3945531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286A0EA-1951-466F-AED4-72AF6EC34387}" type="datetimeFigureOut">
              <a:rPr lang="en-GB" smtClean="0"/>
              <a:t>02/09/2021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5343265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6A0EA-1951-466F-AED4-72AF6EC34387}" type="datetimeFigureOut">
              <a:rPr lang="en-GB" smtClean="0"/>
              <a:t>02/09/2021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11311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86A0EA-1951-466F-AED4-72AF6EC34387}" type="datetimeFigureOut">
              <a:rPr lang="en-GB" smtClean="0"/>
              <a:t>02/09/2021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26948021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4286A0EA-1951-466F-AED4-72AF6EC34387}" type="datetimeFigureOut">
              <a:rPr lang="en-GB" smtClean="0"/>
              <a:t>02/09/2021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10950238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4286A0EA-1951-466F-AED4-72AF6EC34387}" type="datetimeFigureOut">
              <a:rPr lang="en-GB" smtClean="0"/>
              <a:t>02/09/2021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15906803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86A0EA-1951-466F-AED4-72AF6EC34387}" type="datetimeFigureOut">
              <a:rPr lang="en-GB" smtClean="0"/>
              <a:t>02/09/2021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35468580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86A0EA-1951-466F-AED4-72AF6EC34387}" type="datetimeFigureOut">
              <a:rPr lang="en-GB" smtClean="0"/>
              <a:t>02/09/2021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1701355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286A0EA-1951-466F-AED4-72AF6EC34387}" type="datetimeFigureOut">
              <a:rPr lang="en-GB" smtClean="0"/>
              <a:t>02/09/2021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264201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286A0EA-1951-466F-AED4-72AF6EC34387}" type="datetimeFigureOut">
              <a:rPr lang="en-GB" smtClean="0"/>
              <a:t>02/09/2021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3945531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286A0EA-1951-466F-AED4-72AF6EC34387}" type="datetimeFigureOut">
              <a:rPr lang="en-GB" smtClean="0"/>
              <a:t>02/09/2021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53432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6A0EA-1951-466F-AED4-72AF6EC34387}" type="datetimeFigureOut">
              <a:rPr lang="en-GB" smtClean="0"/>
              <a:t>02/09/2021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113114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86A0EA-1951-466F-AED4-72AF6EC34387}" type="datetimeFigureOut">
              <a:rPr lang="en-GB" smtClean="0"/>
              <a:t>02/09/2021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1095023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86A0EA-1951-466F-AED4-72AF6EC34387}" type="datetimeFigureOut">
              <a:rPr lang="en-GB" smtClean="0"/>
              <a:t>02/09/2021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A80FF3-1961-40FC-8C64-C03C851558DC}" type="slidenum">
              <a:rPr lang="en-GB" smtClean="0"/>
              <a:t>‹#›</a:t>
            </a:fld>
            <a:endParaRPr lang="en-GB"/>
          </a:p>
        </p:txBody>
      </p:sp>
    </p:spTree>
    <p:extLst>
      <p:ext uri="{BB962C8B-B14F-4D97-AF65-F5344CB8AC3E}">
        <p14:creationId xmlns:p14="http://schemas.microsoft.com/office/powerpoint/2010/main" val="1590680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6A0EA-1951-466F-AED4-72AF6EC34387}" type="datetimeFigureOut">
              <a:rPr lang="en-GB" smtClean="0"/>
              <a:t>02/09/2021</a:t>
            </a:fld>
            <a:endParaRPr lang="en-GB"/>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A80FF3-1961-40FC-8C64-C03C851558DC}" type="slidenum">
              <a:rPr lang="en-GB" smtClean="0"/>
              <a:t>‹#›</a:t>
            </a:fld>
            <a:endParaRPr lang="en-GB"/>
          </a:p>
        </p:txBody>
      </p:sp>
    </p:spTree>
    <p:extLst>
      <p:ext uri="{BB962C8B-B14F-4D97-AF65-F5344CB8AC3E}">
        <p14:creationId xmlns:p14="http://schemas.microsoft.com/office/powerpoint/2010/main" val="3447386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46CE7D5-CF57-46EF-B807-FDD0502418D4}" type="datetimeFigureOut">
              <a:rPr lang="en-GB" smtClean="0"/>
              <a:t>02/09/2021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GB"/>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286A0EA-1951-466F-AED4-72AF6EC34387}" type="datetimeFigureOut">
              <a:rPr lang="en-GB" smtClean="0"/>
              <a:t>02/09/2021</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A80FF3-1961-40FC-8C64-C03C851558DC}" type="slidenum">
              <a:rPr lang="en-GB" smtClean="0"/>
              <a:t>‹#›</a:t>
            </a:fld>
            <a:endParaRPr lang="en-GB"/>
          </a:p>
        </p:txBody>
      </p:sp>
    </p:spTree>
    <p:extLst>
      <p:ext uri="{BB962C8B-B14F-4D97-AF65-F5344CB8AC3E}">
        <p14:creationId xmlns:p14="http://schemas.microsoft.com/office/powerpoint/2010/main" val="34473867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app.discoveryeducation.co.uk/learn/videos/d0628975-9eff-40d2-94b8-4efd893e51dc" TargetMode="External"/><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4.jpeg"/><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9.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18.png"/><Relationship Id="rId3" Type="http://schemas.openxmlformats.org/officeDocument/2006/relationships/hyperlink" Target="https://app.discoveryeducation.co.uk/learn/videos/96d40d47-481f-422f-abcf-10bee889da8b" TargetMode="External"/><Relationship Id="rId7" Type="http://schemas.openxmlformats.org/officeDocument/2006/relationships/image" Target="../media/image13.jpe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wodb.ca/shapes.html" TargetMode="External"/><Relationship Id="rId11" Type="http://schemas.openxmlformats.org/officeDocument/2006/relationships/image" Target="../media/image16.png"/><Relationship Id="rId5" Type="http://schemas.openxmlformats.org/officeDocument/2006/relationships/hyperlink" Target="https://app.discoveryeducation.co.uk/learn/videos/d9085404-dee5-4cdf-8991-b22d103e0d9b" TargetMode="External"/><Relationship Id="rId10" Type="http://schemas.openxmlformats.org/officeDocument/2006/relationships/image" Target="../media/image15.jpeg"/><Relationship Id="rId4" Type="http://schemas.openxmlformats.org/officeDocument/2006/relationships/hyperlink" Target="https://app.discoveryeducation.co.uk/learn/player/35909d57-c850-4db6-85e7-4039c8c958d5" TargetMode="External"/><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083518C-1C90-49CB-8FAF-031CE9DC924D}"/>
              </a:ext>
            </a:extLst>
          </p:cNvPr>
          <p:cNvSpPr txBox="1">
            <a:spLocks/>
          </p:cNvSpPr>
          <p:nvPr/>
        </p:nvSpPr>
        <p:spPr>
          <a:xfrm>
            <a:off x="2127490" y="1706728"/>
            <a:ext cx="6864470" cy="1426009"/>
          </a:xfrm>
          <a:prstGeom prst="rect">
            <a:avLst/>
          </a:prstGeom>
        </p:spPr>
        <p:txBody>
          <a:bodyPr vert="horz" lIns="68580" tIns="34290" rIns="68580" bIns="3429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cs typeface="Calibri"/>
              </a:rPr>
              <a:t>Mercredi </a:t>
            </a:r>
            <a:r>
              <a:rPr lang="en-GB" dirty="0" err="1">
                <a:cs typeface="Calibri"/>
              </a:rPr>
              <a:t>huit</a:t>
            </a:r>
            <a:r>
              <a:rPr lang="en-GB" dirty="0">
                <a:cs typeface="Calibri"/>
              </a:rPr>
              <a:t> </a:t>
            </a:r>
            <a:r>
              <a:rPr lang="en-GB" dirty="0" err="1">
                <a:cs typeface="Calibri"/>
              </a:rPr>
              <a:t>septembre</a:t>
            </a:r>
            <a:r>
              <a:rPr lang="fr" dirty="0">
                <a:cs typeface="Calibri"/>
              </a:rPr>
              <a:t> deux mille vingt et un</a:t>
            </a:r>
            <a:endParaRPr lang="en-GB" dirty="0">
              <a:cs typeface="Calibri"/>
            </a:endParaRPr>
          </a:p>
        </p:txBody>
      </p:sp>
      <p:pic>
        <p:nvPicPr>
          <p:cNvPr id="8" name="Picture 8" descr="Shape&#10;&#10;Description automatically generated">
            <a:extLst>
              <a:ext uri="{FF2B5EF4-FFF2-40B4-BE49-F238E27FC236}">
                <a16:creationId xmlns:a16="http://schemas.microsoft.com/office/drawing/2014/main" id="{0729AFA1-0F86-4085-B34B-BF7A9B1476B0}"/>
              </a:ext>
            </a:extLst>
          </p:cNvPr>
          <p:cNvPicPr>
            <a:picLocks noChangeAspect="1"/>
          </p:cNvPicPr>
          <p:nvPr/>
        </p:nvPicPr>
        <p:blipFill>
          <a:blip r:embed="rId2"/>
          <a:stretch>
            <a:fillRect/>
          </a:stretch>
        </p:blipFill>
        <p:spPr>
          <a:xfrm>
            <a:off x="675018" y="1740381"/>
            <a:ext cx="1334938" cy="886364"/>
          </a:xfrm>
          <a:prstGeom prst="rect">
            <a:avLst/>
          </a:prstGeom>
        </p:spPr>
      </p:pic>
      <p:sp>
        <p:nvSpPr>
          <p:cNvPr id="9" name="Title 1">
            <a:extLst>
              <a:ext uri="{FF2B5EF4-FFF2-40B4-BE49-F238E27FC236}">
                <a16:creationId xmlns:a16="http://schemas.microsoft.com/office/drawing/2014/main" id="{688E9FDF-C7FC-4A8D-BB94-51EB4AC47FF9}"/>
              </a:ext>
            </a:extLst>
          </p:cNvPr>
          <p:cNvSpPr txBox="1">
            <a:spLocks/>
          </p:cNvSpPr>
          <p:nvPr/>
        </p:nvSpPr>
        <p:spPr>
          <a:xfrm>
            <a:off x="2127489" y="4025076"/>
            <a:ext cx="5829300" cy="1102519"/>
          </a:xfrm>
          <a:prstGeom prst="rect">
            <a:avLst/>
          </a:prstGeom>
        </p:spPr>
        <p:txBody>
          <a:bodyPr vert="horz" lIns="68580" tIns="34290" rIns="68580" bIns="3429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 dirty="0" err="1">
                <a:cs typeface="Calibri"/>
              </a:rPr>
              <a:t>Wednesday</a:t>
            </a:r>
            <a:r>
              <a:rPr lang="fr" dirty="0">
                <a:cs typeface="Calibri"/>
              </a:rPr>
              <a:t> 8th </a:t>
            </a:r>
            <a:r>
              <a:rPr lang="fr" dirty="0" err="1">
                <a:cs typeface="Calibri"/>
              </a:rPr>
              <a:t>September</a:t>
            </a:r>
            <a:r>
              <a:rPr lang="fr" dirty="0">
                <a:cs typeface="Calibri"/>
              </a:rPr>
              <a:t> 2021 </a:t>
            </a:r>
          </a:p>
        </p:txBody>
      </p:sp>
      <p:pic>
        <p:nvPicPr>
          <p:cNvPr id="10" name="Picture 10" descr="A picture containing logo&#10;&#10;Description automatically generated">
            <a:extLst>
              <a:ext uri="{FF2B5EF4-FFF2-40B4-BE49-F238E27FC236}">
                <a16:creationId xmlns:a16="http://schemas.microsoft.com/office/drawing/2014/main" id="{B24C7C82-49F7-4D88-B36F-F4EA0301C9E7}"/>
              </a:ext>
            </a:extLst>
          </p:cNvPr>
          <p:cNvPicPr>
            <a:picLocks noChangeAspect="1"/>
          </p:cNvPicPr>
          <p:nvPr/>
        </p:nvPicPr>
        <p:blipFill>
          <a:blip r:embed="rId3"/>
          <a:stretch>
            <a:fillRect/>
          </a:stretch>
        </p:blipFill>
        <p:spPr>
          <a:xfrm>
            <a:off x="675018" y="4181226"/>
            <a:ext cx="1464334" cy="878600"/>
          </a:xfrm>
          <a:prstGeom prst="rect">
            <a:avLst/>
          </a:prstGeom>
        </p:spPr>
      </p:pic>
    </p:spTree>
    <p:extLst>
      <p:ext uri="{BB962C8B-B14F-4D97-AF65-F5344CB8AC3E}">
        <p14:creationId xmlns:p14="http://schemas.microsoft.com/office/powerpoint/2010/main" val="405104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67719306"/>
              </p:ext>
            </p:extLst>
          </p:nvPr>
        </p:nvGraphicFramePr>
        <p:xfrm>
          <a:off x="1" y="0"/>
          <a:ext cx="9143950" cy="7246165"/>
        </p:xfrm>
        <a:graphic>
          <a:graphicData uri="http://schemas.openxmlformats.org/drawingml/2006/table">
            <a:tbl>
              <a:tblPr firstRow="1" bandRow="1">
                <a:tableStyleId>{5940675A-B579-460E-94D1-54222C63F5DA}</a:tableStyleId>
              </a:tblPr>
              <a:tblGrid>
                <a:gridCol w="1159565">
                  <a:extLst>
                    <a:ext uri="{9D8B030D-6E8A-4147-A177-3AD203B41FA5}">
                      <a16:colId xmlns:a16="http://schemas.microsoft.com/office/drawing/2014/main" val="20000"/>
                    </a:ext>
                  </a:extLst>
                </a:gridCol>
                <a:gridCol w="5930347">
                  <a:extLst>
                    <a:ext uri="{9D8B030D-6E8A-4147-A177-3AD203B41FA5}">
                      <a16:colId xmlns:a16="http://schemas.microsoft.com/office/drawing/2014/main" val="20001"/>
                    </a:ext>
                  </a:extLst>
                </a:gridCol>
                <a:gridCol w="944216">
                  <a:extLst>
                    <a:ext uri="{9D8B030D-6E8A-4147-A177-3AD203B41FA5}">
                      <a16:colId xmlns:a16="http://schemas.microsoft.com/office/drawing/2014/main" val="20002"/>
                    </a:ext>
                  </a:extLst>
                </a:gridCol>
                <a:gridCol w="1109822">
                  <a:extLst>
                    <a:ext uri="{9D8B030D-6E8A-4147-A177-3AD203B41FA5}">
                      <a16:colId xmlns:a16="http://schemas.microsoft.com/office/drawing/2014/main" val="20003"/>
                    </a:ext>
                  </a:extLst>
                </a:gridCol>
              </a:tblGrid>
              <a:tr h="1211125">
                <a:tc>
                  <a:txBody>
                    <a:bodyPr/>
                    <a:lstStyle/>
                    <a:p>
                      <a:r>
                        <a:rPr lang="en-GB" sz="2400" u="sng" dirty="0"/>
                        <a:t>What?</a:t>
                      </a:r>
                    </a:p>
                    <a:p>
                      <a:r>
                        <a:rPr lang="en-GB" sz="2400" dirty="0"/>
                        <a:t>(L.I.) </a:t>
                      </a:r>
                    </a:p>
                  </a:txBody>
                  <a:tcPr/>
                </a:tc>
                <a:tc>
                  <a:txBody>
                    <a:bodyPr/>
                    <a:lstStyle/>
                    <a:p>
                      <a:r>
                        <a:rPr lang="en-GB" sz="2400" u="sng" dirty="0"/>
                        <a:t>How?</a:t>
                      </a:r>
                      <a:r>
                        <a:rPr lang="en-GB" sz="2800" dirty="0"/>
                        <a:t> </a:t>
                      </a:r>
                      <a:r>
                        <a:rPr lang="en-GB" sz="1800" dirty="0"/>
                        <a:t>(</a:t>
                      </a:r>
                      <a:r>
                        <a:rPr lang="en-GB" sz="1800" err="1"/>
                        <a:t>AiFL</a:t>
                      </a:r>
                      <a:r>
                        <a:rPr lang="en-GB" sz="1800" dirty="0"/>
                        <a:t> toolkit, resources)</a:t>
                      </a:r>
                    </a:p>
                  </a:txBody>
                  <a:tcPr/>
                </a:tc>
                <a:tc>
                  <a:txBody>
                    <a:bodyPr/>
                    <a:lstStyle/>
                    <a:p>
                      <a:r>
                        <a:rPr lang="en-GB" sz="2400" u="sng" dirty="0"/>
                        <a:t>Why</a:t>
                      </a:r>
                      <a:r>
                        <a:rPr lang="en-GB" sz="2400" u="none" dirty="0"/>
                        <a:t>?</a:t>
                      </a:r>
                      <a:r>
                        <a:rPr lang="en-GB" sz="2400" u="none" baseline="0" dirty="0"/>
                        <a:t> </a:t>
                      </a:r>
                    </a:p>
                    <a:p>
                      <a:endParaRPr lang="en-GB" sz="2400"/>
                    </a:p>
                  </a:txBody>
                  <a:tcPr/>
                </a:tc>
                <a:tc>
                  <a:txBody>
                    <a:bodyPr/>
                    <a:lstStyle/>
                    <a:p>
                      <a:r>
                        <a:rPr lang="en-GB" sz="2400" u="sng" dirty="0"/>
                        <a:t>Successful</a:t>
                      </a:r>
                      <a:r>
                        <a:rPr lang="en-GB" sz="2400" dirty="0"/>
                        <a:t>?</a:t>
                      </a:r>
                    </a:p>
                    <a:p>
                      <a:endParaRPr lang="en-GB" sz="2400"/>
                    </a:p>
                  </a:txBody>
                  <a:tcPr/>
                </a:tc>
                <a:extLst>
                  <a:ext uri="{0D108BD9-81ED-4DB2-BD59-A6C34878D82A}">
                    <a16:rowId xmlns:a16="http://schemas.microsoft.com/office/drawing/2014/main" val="10000"/>
                  </a:ext>
                </a:extLst>
              </a:tr>
              <a:tr h="5906815">
                <a:tc>
                  <a:txBody>
                    <a:bodyPr/>
                    <a:lstStyle/>
                    <a:p>
                      <a:endParaRPr lang="en-GB" sz="1800"/>
                    </a:p>
                    <a:p>
                      <a:pPr lvl="0">
                        <a:buNone/>
                      </a:pPr>
                      <a:endParaRPr lang="en-GB" sz="2400" b="1" i="0" u="none" strike="noStrike" baseline="0" noProof="0" dirty="0">
                        <a:latin typeface="Calibri"/>
                      </a:endParaRPr>
                    </a:p>
                    <a:p>
                      <a:pPr lvl="0">
                        <a:buNone/>
                      </a:pPr>
                      <a:r>
                        <a:rPr lang="en-GB" sz="2400" b="1" i="0" u="none" strike="noStrike" baseline="0" noProof="0">
                          <a:latin typeface="Calibri"/>
                        </a:rPr>
                        <a:t>P2 RME</a:t>
                      </a:r>
                      <a:endParaRPr lang="en-GB"/>
                    </a:p>
                    <a:p>
                      <a:pPr lvl="0">
                        <a:buNone/>
                      </a:pPr>
                      <a:endParaRPr lang="en-GB" sz="1400" dirty="0"/>
                    </a:p>
                    <a:p>
                      <a:pPr lvl="0">
                        <a:buNone/>
                      </a:pPr>
                      <a:endParaRPr lang="en-GB" sz="2000" b="0" i="0" u="none" strike="noStrike" baseline="0" noProof="0">
                        <a:latin typeface="Calibri"/>
                      </a:endParaRPr>
                    </a:p>
                    <a:p>
                      <a:pPr lvl="0">
                        <a:buNone/>
                      </a:pPr>
                      <a:r>
                        <a:rPr lang="en-GB" sz="1400" b="0" i="0" u="none" strike="noStrike" baseline="0" noProof="0" dirty="0">
                          <a:latin typeface="Calibri"/>
                        </a:rPr>
                        <a:t>L.I. to discover how Jewish people </a:t>
                      </a:r>
                      <a:r>
                        <a:rPr lang="en-GB" sz="1400" b="0" i="0" u="none" strike="noStrike" baseline="0" noProof="0">
                          <a:latin typeface="Calibri"/>
                        </a:rPr>
                        <a:t>celebrate Sukkot</a:t>
                      </a:r>
                      <a:endParaRPr lang="en-GB" sz="1400" b="0" i="0" u="none" strike="noStrike" baseline="0" noProof="0" dirty="0">
                        <a:latin typeface="Calibri"/>
                      </a:endParaRPr>
                    </a:p>
                    <a:p>
                      <a:pPr lvl="0">
                        <a:buNone/>
                      </a:pPr>
                      <a:endParaRPr lang="en-GB" sz="1400" b="0" i="0" u="none" strike="noStrike" baseline="0" noProof="0" dirty="0">
                        <a:latin typeface="Calibri"/>
                      </a:endParaRPr>
                    </a:p>
                    <a:p>
                      <a:pPr lvl="0">
                        <a:buNone/>
                      </a:pPr>
                      <a:endParaRPr lang="en-GB" sz="1400" b="0" i="0" u="none" strike="noStrike" baseline="0" noProof="0" dirty="0">
                        <a:latin typeface="Calibri"/>
                      </a:endParaRPr>
                    </a:p>
                    <a:p>
                      <a:pPr lvl="0">
                        <a:buNone/>
                      </a:pPr>
                      <a:endParaRPr lang="en-GB" sz="1400" b="0" i="0" u="none" strike="noStrike" baseline="0" noProof="0">
                        <a:latin typeface="Calibri"/>
                      </a:endParaRPr>
                    </a:p>
                    <a:p>
                      <a:pPr lvl="0">
                        <a:buNone/>
                      </a:pPr>
                      <a:endParaRPr lang="en-GB" sz="1400" b="0" i="0" u="none" strike="noStrike" baseline="0" noProof="0">
                        <a:latin typeface="Calibri"/>
                      </a:endParaRPr>
                    </a:p>
                    <a:p>
                      <a:pPr lvl="0">
                        <a:buNone/>
                      </a:pPr>
                      <a:endParaRPr lang="en-GB" sz="1400" b="1" i="0" u="none" strike="noStrike" baseline="0" noProof="0">
                        <a:latin typeface="Calibri"/>
                      </a:endParaRPr>
                    </a:p>
                    <a:p>
                      <a:pPr lvl="0">
                        <a:buNone/>
                      </a:pPr>
                      <a:endParaRPr lang="en-GB" sz="1400" b="0" i="0" u="none" strike="noStrike" baseline="0" noProof="0">
                        <a:latin typeface="Calibri"/>
                      </a:endParaRPr>
                    </a:p>
                    <a:p>
                      <a:pPr lvl="0">
                        <a:buNone/>
                      </a:pPr>
                      <a:endParaRPr lang="en-GB" sz="1400" b="0" i="0" u="none" strike="noStrike" baseline="0" noProof="0">
                        <a:latin typeface="Calibri"/>
                      </a:endParaRPr>
                    </a:p>
                    <a:p>
                      <a:pPr lvl="0">
                        <a:buNone/>
                      </a:pPr>
                      <a:endParaRPr lang="en-GB" sz="1400" b="0" i="0" u="none" strike="noStrike" baseline="0" noProof="0">
                        <a:latin typeface="Calibri"/>
                      </a:endParaRPr>
                    </a:p>
                    <a:p>
                      <a:pPr lvl="0">
                        <a:buNone/>
                      </a:pPr>
                      <a:endParaRPr lang="en-GB" sz="1400" b="0" i="0" u="none" strike="noStrike" baseline="0" noProof="0">
                        <a:latin typeface="Calibri"/>
                      </a:endParaRPr>
                    </a:p>
                    <a:p>
                      <a:pPr lvl="0">
                        <a:buNone/>
                      </a:pPr>
                      <a:endParaRPr lang="en-GB" sz="1800" b="0" i="0" u="none" strike="noStrike" baseline="0" noProof="0">
                        <a:latin typeface="Calibri"/>
                      </a:endParaRPr>
                    </a:p>
                    <a:p>
                      <a:pPr lvl="0">
                        <a:buNone/>
                      </a:pPr>
                      <a:endParaRPr lang="en-GB" sz="1800" b="0" i="0" u="none" strike="noStrike" baseline="0" noProof="0">
                        <a:latin typeface="Calibri"/>
                      </a:endParaRPr>
                    </a:p>
                    <a:p>
                      <a:pPr lvl="0">
                        <a:buNone/>
                      </a:pPr>
                      <a:endParaRPr lang="en-US" sz="2000" b="0" i="0" u="none" strike="noStrike" baseline="0" noProof="0">
                        <a:latin typeface="Calibri"/>
                      </a:endParaRPr>
                    </a:p>
                    <a:p>
                      <a:pPr lvl="0">
                        <a:buNone/>
                      </a:pPr>
                      <a:endParaRPr lang="en-GB" sz="2000" b="0" i="0" u="none" strike="noStrike" baseline="0" noProof="0">
                        <a:latin typeface="Calibri"/>
                      </a:endParaRPr>
                    </a:p>
                  </a:txBody>
                  <a:tcPr/>
                </a:tc>
                <a:tc>
                  <a:txBody>
                    <a:bodyPr/>
                    <a:lstStyle/>
                    <a:p>
                      <a:pPr lvl="0">
                        <a:buNone/>
                      </a:pPr>
                      <a:r>
                        <a:rPr lang="en-GB" sz="1600" b="0" i="0" u="none" strike="noStrike" noProof="0"/>
                        <a:t>Watch clip about Sukkot and discuss:</a:t>
                      </a:r>
                      <a:endParaRPr lang="en-GB" sz="1600" b="0" i="0" u="none" strike="noStrike" noProof="0" dirty="0"/>
                    </a:p>
                    <a:p>
                      <a:pPr lvl="0">
                        <a:buNone/>
                      </a:pPr>
                      <a:r>
                        <a:rPr lang="en-GB" sz="1600" b="0" i="0" u="none" strike="noStrike" noProof="0" dirty="0">
                          <a:hlinkClick r:id="rId3"/>
                        </a:rPr>
                        <a:t>https://app.discoveryeducation.co.uk/learn/videos/d0628975-9eff-40d2-94b8-4efd893e51dc</a:t>
                      </a:r>
                      <a:endParaRPr lang="en-US"/>
                    </a:p>
                    <a:p>
                      <a:pPr lvl="0">
                        <a:buNone/>
                      </a:pPr>
                      <a:endParaRPr lang="en-GB" sz="1600" b="0" i="0" u="none" strike="noStrike" noProof="0" dirty="0"/>
                    </a:p>
                    <a:p>
                      <a:pPr lvl="0">
                        <a:buNone/>
                      </a:pPr>
                      <a:r>
                        <a:rPr lang="en-GB" sz="1400" b="0" i="0" u="none" strike="noStrike" noProof="0" dirty="0">
                          <a:latin typeface="Calibri"/>
                        </a:rPr>
                        <a:t>Sukkot is near the end of September this year.</a:t>
                      </a:r>
                    </a:p>
                    <a:p>
                      <a:pPr lvl="0">
                        <a:buNone/>
                      </a:pPr>
                      <a:endParaRPr lang="en-GB" sz="1400" b="0" i="0" u="none" strike="noStrike" noProof="0" dirty="0">
                        <a:latin typeface="Calibri"/>
                      </a:endParaRPr>
                    </a:p>
                    <a:p>
                      <a:pPr lvl="0">
                        <a:buNone/>
                      </a:pPr>
                      <a:r>
                        <a:rPr lang="en-GB" sz="1400" b="0" i="0" u="none" strike="noStrike" noProof="0" dirty="0">
                          <a:latin typeface="Calibri"/>
                        </a:rPr>
                        <a:t>When do you have a special meal with your families and friends at home? </a:t>
                      </a:r>
                      <a:r>
                        <a:rPr lang="en-GB" sz="1400" b="0" i="0" u="none" strike="noStrike" noProof="0">
                          <a:latin typeface="Calibri"/>
                        </a:rPr>
                        <a:t>Write a list on the board.</a:t>
                      </a:r>
                      <a:endParaRPr lang="en-GB" sz="1400" b="0" i="0" u="none" strike="noStrike" noProof="0" dirty="0">
                        <a:latin typeface="Calibri"/>
                      </a:endParaRPr>
                    </a:p>
                    <a:p>
                      <a:pPr lvl="0">
                        <a:buNone/>
                      </a:pPr>
                      <a:endParaRPr lang="en-GB" sz="1400" b="0" i="0" u="none" strike="noStrike" noProof="0" dirty="0">
                        <a:latin typeface="Calibri"/>
                      </a:endParaRPr>
                    </a:p>
                    <a:p>
                      <a:pPr lvl="0">
                        <a:buNone/>
                      </a:pPr>
                      <a:r>
                        <a:rPr lang="en-GB" sz="1400" b="0" i="0" u="none" strike="noStrike" noProof="0" dirty="0">
                          <a:latin typeface="Calibri"/>
                        </a:rPr>
                        <a:t>When might you eat with family and friends in an unusual place e.g. picnic, BBQ, campfire? Draw a picture of their experiences of eating in an unusual </a:t>
                      </a:r>
                      <a:r>
                        <a:rPr lang="en-GB" sz="1400" b="0" i="0" u="none" strike="noStrike" noProof="0">
                          <a:latin typeface="Calibri"/>
                        </a:rPr>
                        <a:t>place.</a:t>
                      </a:r>
                      <a:endParaRPr lang="en-GB" sz="1400" b="0" i="0" u="none" strike="noStrike" noProof="0" dirty="0">
                        <a:latin typeface="Calibri"/>
                      </a:endParaRPr>
                    </a:p>
                    <a:p>
                      <a:pPr lvl="0">
                        <a:buNone/>
                      </a:pPr>
                      <a:endParaRPr lang="en-GB" sz="1400" b="1" i="0" u="none" strike="noStrike" noProof="0">
                        <a:latin typeface="Calibri"/>
                      </a:endParaRPr>
                    </a:p>
                    <a:p>
                      <a:pPr lvl="0">
                        <a:buNone/>
                      </a:pPr>
                      <a:endParaRPr lang="en-GB" sz="1400" b="0" i="0" u="none" strike="noStrike" noProof="0"/>
                    </a:p>
                    <a:p>
                      <a:pPr lvl="0">
                        <a:buNone/>
                      </a:pPr>
                      <a:endParaRPr lang="en-GB" sz="1400" b="0" i="0" u="none" strike="noStrike" noProof="0"/>
                    </a:p>
                    <a:p>
                      <a:pPr lvl="0">
                        <a:buNone/>
                      </a:pPr>
                      <a:endParaRPr lang="en-GB" sz="1600" b="0" i="0" u="none" strike="noStrike" noProof="0">
                        <a:latin typeface="Calibri"/>
                      </a:endParaRPr>
                    </a:p>
                    <a:p>
                      <a:pPr lvl="0">
                        <a:buNone/>
                      </a:pPr>
                      <a:endParaRPr lang="en-GB" sz="1800" b="0" i="0" u="none" strike="noStrike" noProof="0">
                        <a:latin typeface="Calibri"/>
                      </a:endParaRPr>
                    </a:p>
                    <a:p>
                      <a:pPr lvl="0">
                        <a:buNone/>
                      </a:pPr>
                      <a:endParaRPr lang="en-GB"/>
                    </a:p>
                  </a:txBody>
                  <a:tcPr/>
                </a:tc>
                <a:tc>
                  <a:txBody>
                    <a:bodyPr/>
                    <a:lstStyle/>
                    <a:p>
                      <a:endParaRPr lang="en-GB" sz="1800"/>
                    </a:p>
                    <a:p>
                      <a:pPr lvl="0">
                        <a:buNone/>
                      </a:pPr>
                      <a:endParaRPr lang="en-GB" sz="1800"/>
                    </a:p>
                    <a:p>
                      <a:pPr lvl="0">
                        <a:buNone/>
                      </a:pPr>
                      <a:r>
                        <a:rPr lang="en-GB" sz="1400" b="0" i="0" u="none" strike="noStrike" noProof="0" dirty="0">
                          <a:latin typeface="Calibri"/>
                        </a:rPr>
                        <a:t>Why is it important to learn about different </a:t>
                      </a:r>
                      <a:r>
                        <a:rPr lang="en-GB" sz="1400" b="0" i="0" u="none" strike="noStrike" noProof="0">
                          <a:latin typeface="Calibri"/>
                        </a:rPr>
                        <a:t>celebrstions?</a:t>
                      </a:r>
                      <a:endParaRPr lang="en-GB" sz="1400" b="0" i="0" u="none" strike="noStrike" noProof="0" dirty="0">
                        <a:latin typeface="Calibri"/>
                      </a:endParaRPr>
                    </a:p>
                    <a:p>
                      <a:pPr lvl="0">
                        <a:buNone/>
                      </a:pPr>
                      <a:endParaRPr lang="en-GB" sz="1400" b="0" i="0" u="none" strike="noStrike" noProof="0">
                        <a:latin typeface="Calibri"/>
                      </a:endParaRPr>
                    </a:p>
                    <a:p>
                      <a:pPr lvl="0">
                        <a:buNone/>
                      </a:pPr>
                      <a:endParaRPr lang="en-GB" sz="1400" b="0" i="0" u="none" strike="noStrike" noProof="0">
                        <a:latin typeface="Calibri"/>
                      </a:endParaRPr>
                    </a:p>
                    <a:p>
                      <a:pPr lvl="0">
                        <a:buNone/>
                      </a:pPr>
                      <a:endParaRPr lang="en-GB" sz="1400" b="0" i="0" u="none" strike="noStrike" noProof="0">
                        <a:latin typeface="Calibri"/>
                      </a:endParaRPr>
                    </a:p>
                    <a:p>
                      <a:pPr lvl="0">
                        <a:buNone/>
                      </a:pPr>
                      <a:endParaRPr lang="en-GB" sz="2000"/>
                    </a:p>
                    <a:p>
                      <a:pPr lvl="0">
                        <a:buNone/>
                      </a:pPr>
                      <a:endParaRPr lang="en-GB" sz="2000" b="1"/>
                    </a:p>
                    <a:p>
                      <a:pPr lvl="0">
                        <a:buNone/>
                      </a:pPr>
                      <a:endParaRPr lang="en-GB" sz="2000" b="1"/>
                    </a:p>
                    <a:p>
                      <a:pPr lvl="0">
                        <a:buNone/>
                      </a:pPr>
                      <a:endParaRPr lang="en-GB" sz="2000"/>
                    </a:p>
                    <a:p>
                      <a:pPr lvl="0">
                        <a:buNone/>
                      </a:pPr>
                      <a:endParaRPr lang="en-GB" sz="2000"/>
                    </a:p>
                    <a:p>
                      <a:pPr lvl="0">
                        <a:buNone/>
                      </a:pPr>
                      <a:endParaRPr lang="en-GB" sz="2800"/>
                    </a:p>
                    <a:p>
                      <a:pPr lvl="0">
                        <a:buNone/>
                      </a:pPr>
                      <a:endParaRPr lang="en-GB" sz="1800"/>
                    </a:p>
                    <a:p>
                      <a:pPr lvl="0">
                        <a:buNone/>
                      </a:pPr>
                      <a:endParaRPr lang="en-GB" sz="1800"/>
                    </a:p>
                    <a:p>
                      <a:pPr lvl="0">
                        <a:buNone/>
                      </a:pPr>
                      <a:endParaRPr lang="en-GB" sz="3200"/>
                    </a:p>
                    <a:p>
                      <a:pPr lvl="0">
                        <a:buNone/>
                      </a:pPr>
                      <a:endParaRPr lang="en-GB" sz="1800"/>
                    </a:p>
                  </a:txBody>
                  <a:tcPr/>
                </a:tc>
                <a:tc>
                  <a:txBody>
                    <a:bodyPr/>
                    <a:lstStyle/>
                    <a:p>
                      <a:pPr lvl="0">
                        <a:buNone/>
                      </a:pPr>
                      <a:endParaRPr lang="en-GB" sz="2400" b="1" i="0" u="none" strike="noStrike" noProof="0">
                        <a:latin typeface="Calibri"/>
                      </a:endParaRPr>
                    </a:p>
                    <a:p>
                      <a:pPr lvl="0">
                        <a:buNone/>
                      </a:pPr>
                      <a:r>
                        <a:rPr lang="en-GB" sz="1400" b="0" i="0" u="none" strike="noStrike" noProof="0" dirty="0">
                          <a:latin typeface="Calibri"/>
                        </a:rPr>
                        <a:t>I can describe an unusual </a:t>
                      </a:r>
                      <a:r>
                        <a:rPr lang="en-GB" sz="1400" b="0" i="0" u="none" strike="noStrike" noProof="0">
                          <a:latin typeface="Calibri"/>
                        </a:rPr>
                        <a:t>place to eat</a:t>
                      </a:r>
                      <a:endParaRPr lang="en-GB" sz="1400" b="0" i="0" u="none" strike="noStrike" noProof="0" dirty="0">
                        <a:latin typeface="Calibri"/>
                      </a:endParaRPr>
                    </a:p>
                    <a:p>
                      <a:pPr lvl="0">
                        <a:buNone/>
                      </a:pPr>
                      <a:endParaRPr lang="en-GB" sz="1400" b="0" i="0" u="none" strike="noStrike" noProof="0">
                        <a:latin typeface="Calibri"/>
                      </a:endParaRPr>
                    </a:p>
                    <a:p>
                      <a:pPr lvl="0">
                        <a:buNone/>
                      </a:pPr>
                      <a:endParaRPr lang="en-GB" sz="1400" b="0" i="0" u="none" strike="noStrike" noProof="0">
                        <a:latin typeface="Calibri"/>
                      </a:endParaRPr>
                    </a:p>
                    <a:p>
                      <a:pPr lvl="0">
                        <a:buNone/>
                      </a:pPr>
                      <a:endParaRPr lang="en-GB" sz="1600" b="0" i="0" u="none" strike="noStrike" noProof="0">
                        <a:latin typeface="Calibri"/>
                      </a:endParaRPr>
                    </a:p>
                    <a:p>
                      <a:pPr lvl="0">
                        <a:buNone/>
                      </a:pPr>
                      <a:endParaRPr lang="en-GB" sz="1600" b="0" i="0" u="none" strike="noStrike" noProof="0">
                        <a:latin typeface="Calibri"/>
                      </a:endParaRPr>
                    </a:p>
                    <a:p>
                      <a:pPr lvl="0">
                        <a:buNone/>
                      </a:pPr>
                      <a:r>
                        <a:rPr lang="en-GB" sz="2400" b="1" i="0" u="none" strike="noStrike" noProof="0" dirty="0">
                          <a:latin typeface="Calibri"/>
                        </a:rPr>
                        <a:t>            </a:t>
                      </a:r>
                      <a:r>
                        <a:rPr lang="en-GB" sz="2000" b="1" i="0" u="none" strike="noStrike" noProof="0" dirty="0">
                          <a:latin typeface="Calibri"/>
                        </a:rPr>
                        <a:t> </a:t>
                      </a:r>
                    </a:p>
                    <a:p>
                      <a:pPr lvl="0">
                        <a:buNone/>
                      </a:pPr>
                      <a:endParaRPr lang="en-GB" sz="2000" b="1" i="0" u="none" strike="noStrike" noProof="0">
                        <a:latin typeface="Calibri"/>
                      </a:endParaRPr>
                    </a:p>
                    <a:p>
                      <a:pPr lvl="0">
                        <a:buNone/>
                      </a:pPr>
                      <a:endParaRPr lang="en-GB" sz="2000" b="1" i="0" u="none" strike="noStrike" noProof="0">
                        <a:latin typeface="Calibri"/>
                      </a:endParaRPr>
                    </a:p>
                    <a:p>
                      <a:pPr lvl="0">
                        <a:buNone/>
                      </a:pPr>
                      <a:r>
                        <a:rPr lang="en-GB" sz="2000" b="1" i="0" u="none" strike="noStrike" noProof="0" dirty="0">
                          <a:latin typeface="Calibri"/>
                        </a:rPr>
                        <a:t>             </a:t>
                      </a:r>
                    </a:p>
                    <a:p>
                      <a:pPr lvl="0">
                        <a:buNone/>
                      </a:pPr>
                      <a:endParaRPr lang="en-GB" sz="2000" b="1" i="0" u="none" strike="noStrike" noProof="0">
                        <a:latin typeface="Calibri"/>
                      </a:endParaRPr>
                    </a:p>
                    <a:p>
                      <a:pPr lvl="0">
                        <a:buNone/>
                      </a:pPr>
                      <a:endParaRPr lang="en-GB" sz="2000" b="1" i="0" u="none" strike="noStrike" noProof="0">
                        <a:latin typeface="Calibri"/>
                      </a:endParaRPr>
                    </a:p>
                    <a:p>
                      <a:pPr lvl="0">
                        <a:buNone/>
                      </a:pPr>
                      <a:r>
                        <a:rPr lang="en-GB" sz="2000" b="1" i="0" u="none" strike="noStrike" noProof="0" dirty="0">
                          <a:latin typeface="Calibri"/>
                        </a:rPr>
                        <a:t>                        </a:t>
                      </a:r>
                    </a:p>
                  </a:txBody>
                  <a:tcPr/>
                </a:tc>
                <a:extLst>
                  <a:ext uri="{0D108BD9-81ED-4DB2-BD59-A6C34878D82A}">
                    <a16:rowId xmlns:a16="http://schemas.microsoft.com/office/drawing/2014/main" val="10001"/>
                  </a:ext>
                </a:extLst>
              </a:tr>
            </a:tbl>
          </a:graphicData>
        </a:graphic>
      </p:graphicFrame>
      <p:pic>
        <p:nvPicPr>
          <p:cNvPr id="3" name="Picture 2" descr="Image result for robot cartoon"/>
          <p:cNvPicPr/>
          <p:nvPr/>
        </p:nvPicPr>
        <p:blipFill rotWithShape="1">
          <a:blip r:embed="rId4" cstate="print">
            <a:extLst>
              <a:ext uri="{28A0092B-C50C-407E-A947-70E740481C1C}">
                <a14:useLocalDpi xmlns:a14="http://schemas.microsoft.com/office/drawing/2010/main" val="0"/>
              </a:ext>
            </a:extLst>
          </a:blip>
          <a:srcRect l="22977" t="3133" r="12532" b="6528"/>
          <a:stretch/>
        </p:blipFill>
        <p:spPr bwMode="auto">
          <a:xfrm>
            <a:off x="583048" y="793095"/>
            <a:ext cx="541321" cy="996368"/>
          </a:xfrm>
          <a:prstGeom prst="rect">
            <a:avLst/>
          </a:prstGeom>
          <a:noFill/>
          <a:ln>
            <a:noFill/>
          </a:ln>
          <a:extLst>
            <a:ext uri="{53640926-AAD7-44D8-BBD7-CCE9431645EC}">
              <a14:shadowObscured xmlns:a14="http://schemas.microsoft.com/office/drawing/2010/main"/>
            </a:ext>
          </a:extLst>
        </p:spPr>
      </p:pic>
      <p:pic>
        <p:nvPicPr>
          <p:cNvPr id="5" name="Picture 4" descr="Image result for cow cartoon"/>
          <p:cNvPicPr/>
          <p:nvPr/>
        </p:nvPicPr>
        <p:blipFill rotWithShape="1">
          <a:blip r:embed="rId5">
            <a:extLst>
              <a:ext uri="{28A0092B-C50C-407E-A947-70E740481C1C}">
                <a14:useLocalDpi xmlns:a14="http://schemas.microsoft.com/office/drawing/2010/main" val="0"/>
              </a:ext>
            </a:extLst>
          </a:blip>
          <a:srcRect l="3031" t="9551" r="1209" b="15168"/>
          <a:stretch/>
        </p:blipFill>
        <p:spPr bwMode="auto">
          <a:xfrm>
            <a:off x="5484622" y="42780"/>
            <a:ext cx="1013791" cy="1140880"/>
          </a:xfrm>
          <a:prstGeom prst="rect">
            <a:avLst/>
          </a:prstGeom>
          <a:noFill/>
          <a:ln>
            <a:noFill/>
          </a:ln>
          <a:extLst>
            <a:ext uri="{53640926-AAD7-44D8-BBD7-CCE9431645EC}">
              <a14:shadowObscured xmlns:a14="http://schemas.microsoft.com/office/drawing/2010/main"/>
            </a:ext>
          </a:extLst>
        </p:spPr>
      </p:pic>
      <p:pic>
        <p:nvPicPr>
          <p:cNvPr id="6" name="Picture 5" descr="Image result for magpie cartoon"/>
          <p:cNvPicPr/>
          <p:nvPr/>
        </p:nvPicPr>
        <p:blipFill rotWithShape="1">
          <a:blip r:embed="rId6">
            <a:extLst>
              <a:ext uri="{28A0092B-C50C-407E-A947-70E740481C1C}">
                <a14:useLocalDpi xmlns:a14="http://schemas.microsoft.com/office/drawing/2010/main" val="0"/>
              </a:ext>
            </a:extLst>
          </a:blip>
          <a:srcRect t="4522" b="6736"/>
          <a:stretch/>
        </p:blipFill>
        <p:spPr bwMode="auto">
          <a:xfrm>
            <a:off x="7129093" y="612372"/>
            <a:ext cx="695421" cy="774094"/>
          </a:xfrm>
          <a:prstGeom prst="rect">
            <a:avLst/>
          </a:prstGeom>
          <a:noFill/>
          <a:ln>
            <a:noFill/>
          </a:ln>
          <a:extLst>
            <a:ext uri="{53640926-AAD7-44D8-BBD7-CCE9431645EC}">
              <a14:shadowObscured xmlns:a14="http://schemas.microsoft.com/office/drawing/2010/main"/>
            </a:ext>
          </a:extLst>
        </p:spPr>
      </p:pic>
      <p:pic>
        <p:nvPicPr>
          <p:cNvPr id="7" name="Picture 6" descr="Image result for green tick cartoon"/>
          <p:cNvPicPr/>
          <p:nvPr/>
        </p:nvPicPr>
        <p:blipFill rotWithShape="1">
          <a:blip r:embed="rId7" cstate="print">
            <a:extLst>
              <a:ext uri="{28A0092B-C50C-407E-A947-70E740481C1C}">
                <a14:useLocalDpi xmlns:a14="http://schemas.microsoft.com/office/drawing/2010/main" val="0"/>
              </a:ext>
            </a:extLst>
          </a:blip>
          <a:srcRect l="18068" t="4610" r="17778" b="4965"/>
          <a:stretch/>
        </p:blipFill>
        <p:spPr bwMode="auto">
          <a:xfrm>
            <a:off x="8266489" y="995710"/>
            <a:ext cx="786044" cy="435708"/>
          </a:xfrm>
          <a:prstGeom prst="rect">
            <a:avLst/>
          </a:prstGeom>
          <a:noFill/>
          <a:ln>
            <a:noFill/>
          </a:ln>
          <a:extLst>
            <a:ext uri="{53640926-AAD7-44D8-BBD7-CCE9431645EC}">
              <a14:shadowObscured xmlns:a14="http://schemas.microsoft.com/office/drawing/2010/main"/>
            </a:ext>
          </a:extLst>
        </p:spPr>
      </p:pic>
      <p:pic>
        <p:nvPicPr>
          <p:cNvPr id="2" name="Picture 7" descr="Icon&#10;&#10;Description automatically generated">
            <a:extLst>
              <a:ext uri="{FF2B5EF4-FFF2-40B4-BE49-F238E27FC236}">
                <a16:creationId xmlns:a16="http://schemas.microsoft.com/office/drawing/2014/main" id="{D9C82E29-8547-41B0-9235-8B8306271895}"/>
              </a:ext>
            </a:extLst>
          </p:cNvPr>
          <p:cNvPicPr>
            <a:picLocks noChangeAspect="1"/>
          </p:cNvPicPr>
          <p:nvPr/>
        </p:nvPicPr>
        <p:blipFill>
          <a:blip r:embed="rId8"/>
          <a:stretch>
            <a:fillRect/>
          </a:stretch>
        </p:blipFill>
        <p:spPr>
          <a:xfrm>
            <a:off x="7978087" y="4879765"/>
            <a:ext cx="635301" cy="664056"/>
          </a:xfrm>
          <a:prstGeom prst="rect">
            <a:avLst/>
          </a:prstGeom>
        </p:spPr>
      </p:pic>
      <p:pic>
        <p:nvPicPr>
          <p:cNvPr id="9" name="Picture 9" descr="A close up of a pencil&#10;&#10;Description automatically generated">
            <a:extLst>
              <a:ext uri="{FF2B5EF4-FFF2-40B4-BE49-F238E27FC236}">
                <a16:creationId xmlns:a16="http://schemas.microsoft.com/office/drawing/2014/main" id="{4380AD63-8957-485F-B607-A03118231D25}"/>
              </a:ext>
            </a:extLst>
          </p:cNvPr>
          <p:cNvPicPr>
            <a:picLocks noChangeAspect="1"/>
          </p:cNvPicPr>
          <p:nvPr/>
        </p:nvPicPr>
        <p:blipFill>
          <a:blip r:embed="rId9"/>
          <a:stretch>
            <a:fillRect/>
          </a:stretch>
        </p:blipFill>
        <p:spPr>
          <a:xfrm>
            <a:off x="8360433" y="4083170"/>
            <a:ext cx="575097" cy="618228"/>
          </a:xfrm>
          <a:prstGeom prst="rect">
            <a:avLst/>
          </a:prstGeom>
        </p:spPr>
      </p:pic>
      <p:pic>
        <p:nvPicPr>
          <p:cNvPr id="10" name="Picture 10" descr="A picture containing shape&#10;&#10;Description automatically generated">
            <a:extLst>
              <a:ext uri="{FF2B5EF4-FFF2-40B4-BE49-F238E27FC236}">
                <a16:creationId xmlns:a16="http://schemas.microsoft.com/office/drawing/2014/main" id="{3A93EAFE-0435-43D5-BA9D-D8E705623675}"/>
              </a:ext>
            </a:extLst>
          </p:cNvPr>
          <p:cNvPicPr>
            <a:picLocks noChangeAspect="1"/>
          </p:cNvPicPr>
          <p:nvPr/>
        </p:nvPicPr>
        <p:blipFill>
          <a:blip r:embed="rId10"/>
          <a:stretch>
            <a:fillRect/>
          </a:stretch>
        </p:blipFill>
        <p:spPr>
          <a:xfrm>
            <a:off x="8270665" y="5819327"/>
            <a:ext cx="682747" cy="668369"/>
          </a:xfrm>
          <a:prstGeom prst="rect">
            <a:avLst/>
          </a:prstGeom>
        </p:spPr>
      </p:pic>
      <p:sp>
        <p:nvSpPr>
          <p:cNvPr id="8" name="TextBox 7">
            <a:extLst>
              <a:ext uri="{FF2B5EF4-FFF2-40B4-BE49-F238E27FC236}">
                <a16:creationId xmlns:a16="http://schemas.microsoft.com/office/drawing/2014/main" id="{D70EFEAC-66F5-4297-91A9-62568720A521}"/>
              </a:ext>
            </a:extLst>
          </p:cNvPr>
          <p:cNvSpPr txBox="1"/>
          <p:nvPr/>
        </p:nvSpPr>
        <p:spPr>
          <a:xfrm>
            <a:off x="1216325" y="612475"/>
            <a:ext cx="4281577" cy="369332"/>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RRS Article 29</a:t>
            </a:r>
            <a:endParaRPr lang="en-US"/>
          </a:p>
        </p:txBody>
      </p:sp>
    </p:spTree>
    <p:extLst>
      <p:ext uri="{BB962C8B-B14F-4D97-AF65-F5344CB8AC3E}">
        <p14:creationId xmlns:p14="http://schemas.microsoft.com/office/powerpoint/2010/main" val="338101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robot cartoon"/>
          <p:cNvPicPr/>
          <p:nvPr/>
        </p:nvPicPr>
        <p:blipFill rotWithShape="1">
          <a:blip r:embed="rId3" cstate="print">
            <a:extLst>
              <a:ext uri="{28A0092B-C50C-407E-A947-70E740481C1C}">
                <a14:useLocalDpi xmlns:a14="http://schemas.microsoft.com/office/drawing/2010/main" val="0"/>
              </a:ext>
            </a:extLst>
          </a:blip>
          <a:srcRect l="22977" t="3133" r="12532" b="6528"/>
          <a:stretch/>
        </p:blipFill>
        <p:spPr bwMode="auto">
          <a:xfrm>
            <a:off x="1488730" y="821578"/>
            <a:ext cx="373221" cy="461306"/>
          </a:xfrm>
          <a:prstGeom prst="rect">
            <a:avLst/>
          </a:prstGeom>
          <a:noFill/>
          <a:ln>
            <a:noFill/>
          </a:ln>
          <a:extLst>
            <a:ext uri="{53640926-AAD7-44D8-BBD7-CCE9431645EC}">
              <a14:shadowObscured xmlns:a14="http://schemas.microsoft.com/office/drawing/2010/main"/>
            </a:ext>
          </a:extLst>
        </p:spPr>
      </p:pic>
      <p:pic>
        <p:nvPicPr>
          <p:cNvPr id="5" name="Picture 4" descr="Image result for cow cartoon"/>
          <p:cNvPicPr/>
          <p:nvPr/>
        </p:nvPicPr>
        <p:blipFill rotWithShape="1">
          <a:blip r:embed="rId4" cstate="print">
            <a:extLst>
              <a:ext uri="{28A0092B-C50C-407E-A947-70E740481C1C}">
                <a14:useLocalDpi xmlns:a14="http://schemas.microsoft.com/office/drawing/2010/main" val="0"/>
              </a:ext>
            </a:extLst>
          </a:blip>
          <a:srcRect l="3031" t="9551" r="1209" b="15168"/>
          <a:stretch/>
        </p:blipFill>
        <p:spPr bwMode="auto">
          <a:xfrm>
            <a:off x="1345323" y="1898026"/>
            <a:ext cx="691273" cy="584730"/>
          </a:xfrm>
          <a:prstGeom prst="rect">
            <a:avLst/>
          </a:prstGeom>
          <a:noFill/>
          <a:ln>
            <a:noFill/>
          </a:ln>
          <a:extLst>
            <a:ext uri="{53640926-AAD7-44D8-BBD7-CCE9431645EC}">
              <a14:shadowObscured xmlns:a14="http://schemas.microsoft.com/office/drawing/2010/main"/>
            </a:ext>
          </a:extLst>
        </p:spPr>
      </p:pic>
      <p:pic>
        <p:nvPicPr>
          <p:cNvPr id="6" name="Picture 5" descr="Image result for magpie cartoon"/>
          <p:cNvPicPr/>
          <p:nvPr/>
        </p:nvPicPr>
        <p:blipFill rotWithShape="1">
          <a:blip r:embed="rId5" cstate="print">
            <a:extLst>
              <a:ext uri="{28A0092B-C50C-407E-A947-70E740481C1C}">
                <a14:useLocalDpi xmlns:a14="http://schemas.microsoft.com/office/drawing/2010/main" val="0"/>
              </a:ext>
            </a:extLst>
          </a:blip>
          <a:srcRect t="4522" b="6736"/>
          <a:stretch/>
        </p:blipFill>
        <p:spPr bwMode="auto">
          <a:xfrm>
            <a:off x="7171892" y="734752"/>
            <a:ext cx="373221" cy="461306"/>
          </a:xfrm>
          <a:prstGeom prst="rect">
            <a:avLst/>
          </a:prstGeom>
          <a:noFill/>
          <a:ln>
            <a:noFill/>
          </a:ln>
          <a:extLst>
            <a:ext uri="{53640926-AAD7-44D8-BBD7-CCE9431645EC}">
              <a14:shadowObscured xmlns:a14="http://schemas.microsoft.com/office/drawing/2010/main"/>
            </a:ext>
          </a:extLst>
        </p:spPr>
      </p:pic>
      <p:pic>
        <p:nvPicPr>
          <p:cNvPr id="7" name="Picture 6" descr="Image result for green tick cartoon"/>
          <p:cNvPicPr/>
          <p:nvPr/>
        </p:nvPicPr>
        <p:blipFill rotWithShape="1">
          <a:blip r:embed="rId6" cstate="print">
            <a:extLst>
              <a:ext uri="{28A0092B-C50C-407E-A947-70E740481C1C}">
                <a14:useLocalDpi xmlns:a14="http://schemas.microsoft.com/office/drawing/2010/main" val="0"/>
              </a:ext>
            </a:extLst>
          </a:blip>
          <a:srcRect l="18068" t="4610" r="17778" b="4965"/>
          <a:stretch/>
        </p:blipFill>
        <p:spPr bwMode="auto">
          <a:xfrm>
            <a:off x="1468595" y="4727011"/>
            <a:ext cx="444726" cy="360596"/>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59E08E0E-FEC1-4B66-8D9A-FFBB9A741E08}"/>
              </a:ext>
            </a:extLst>
          </p:cNvPr>
          <p:cNvSpPr txBox="1"/>
          <p:nvPr/>
        </p:nvSpPr>
        <p:spPr>
          <a:xfrm>
            <a:off x="2080507" y="738973"/>
            <a:ext cx="4925021" cy="80791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600" dirty="0">
                <a:latin typeface="Comic Sans MS"/>
              </a:rPr>
              <a:t>P2MB L.I. To know the position and value of a number including zero</a:t>
            </a:r>
            <a:endParaRPr lang="en-US" sz="1600" dirty="0">
              <a:ea typeface="+mn-lt"/>
              <a:cs typeface="+mn-lt"/>
            </a:endParaRPr>
          </a:p>
          <a:p>
            <a:r>
              <a:rPr lang="en-GB" sz="1600" b="1" u="sng" dirty="0">
                <a:ea typeface="+mn-lt"/>
                <a:cs typeface="+mn-lt"/>
              </a:rPr>
              <a:t>HAM NP1.4</a:t>
            </a:r>
            <a:r>
              <a:rPr lang="en-GB" sz="1600" dirty="0">
                <a:ea typeface="+mn-lt"/>
                <a:cs typeface="+mn-lt"/>
              </a:rPr>
              <a:t>  Play Body Numbers (HAM) whole class</a:t>
            </a:r>
            <a:r>
              <a:rPr lang="en-GB" sz="1400" dirty="0">
                <a:ea typeface="+mn-lt"/>
                <a:cs typeface="+mn-lt"/>
              </a:rPr>
              <a:t> </a:t>
            </a:r>
            <a:endParaRPr lang="en-GB" dirty="0"/>
          </a:p>
        </p:txBody>
      </p:sp>
      <p:sp>
        <p:nvSpPr>
          <p:cNvPr id="8" name="TextBox 7">
            <a:extLst>
              <a:ext uri="{FF2B5EF4-FFF2-40B4-BE49-F238E27FC236}">
                <a16:creationId xmlns:a16="http://schemas.microsoft.com/office/drawing/2014/main" id="{D090E464-C690-4D20-9164-0A007D49E97C}"/>
              </a:ext>
            </a:extLst>
          </p:cNvPr>
          <p:cNvSpPr txBox="1"/>
          <p:nvPr/>
        </p:nvSpPr>
        <p:spPr>
          <a:xfrm>
            <a:off x="1220274" y="1384278"/>
            <a:ext cx="807299"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a:t>What?</a:t>
            </a:r>
            <a:r>
              <a:rPr lang="en-GB">
                <a:cs typeface="Calibri"/>
              </a:rPr>
              <a:t>​</a:t>
            </a:r>
            <a:endParaRPr lang="en-GB"/>
          </a:p>
        </p:txBody>
      </p:sp>
      <p:sp>
        <p:nvSpPr>
          <p:cNvPr id="18" name="TextBox 17">
            <a:extLst>
              <a:ext uri="{FF2B5EF4-FFF2-40B4-BE49-F238E27FC236}">
                <a16:creationId xmlns:a16="http://schemas.microsoft.com/office/drawing/2014/main" id="{BEB41D1C-0047-447C-913F-92CB2873A251}"/>
              </a:ext>
            </a:extLst>
          </p:cNvPr>
          <p:cNvSpPr txBox="1"/>
          <p:nvPr/>
        </p:nvSpPr>
        <p:spPr>
          <a:xfrm>
            <a:off x="1351869" y="2671006"/>
            <a:ext cx="682406"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a:t>How?</a:t>
            </a:r>
            <a:endParaRPr lang="en-GB">
              <a:cs typeface="Calibri"/>
            </a:endParaRPr>
          </a:p>
        </p:txBody>
      </p:sp>
      <p:sp>
        <p:nvSpPr>
          <p:cNvPr id="4" name="TextBox 3">
            <a:extLst>
              <a:ext uri="{FF2B5EF4-FFF2-40B4-BE49-F238E27FC236}">
                <a16:creationId xmlns:a16="http://schemas.microsoft.com/office/drawing/2014/main" id="{B5D0E98E-5C86-4FBE-924F-2B2A17B9747D}"/>
              </a:ext>
            </a:extLst>
          </p:cNvPr>
          <p:cNvSpPr txBox="1"/>
          <p:nvPr/>
        </p:nvSpPr>
        <p:spPr>
          <a:xfrm>
            <a:off x="7563856" y="819117"/>
            <a:ext cx="1425748" cy="646331"/>
          </a:xfrm>
          <a:prstGeom prst="rect">
            <a:avLst/>
          </a:prstGeom>
          <a:noFill/>
        </p:spPr>
        <p:txBody>
          <a:bodyPr wrap="square" rtlCol="0">
            <a:spAutoFit/>
          </a:bodyPr>
          <a:lstStyle/>
          <a:p>
            <a:r>
              <a:rPr lang="en-GB"/>
              <a:t>Children’s responses</a:t>
            </a:r>
          </a:p>
        </p:txBody>
      </p:sp>
      <p:sp>
        <p:nvSpPr>
          <p:cNvPr id="9" name="TextBox 8">
            <a:extLst>
              <a:ext uri="{FF2B5EF4-FFF2-40B4-BE49-F238E27FC236}">
                <a16:creationId xmlns:a16="http://schemas.microsoft.com/office/drawing/2014/main" id="{F4129B8A-B8B5-4FCE-82DB-E949965F9FAF}"/>
              </a:ext>
            </a:extLst>
          </p:cNvPr>
          <p:cNvSpPr txBox="1"/>
          <p:nvPr/>
        </p:nvSpPr>
        <p:spPr>
          <a:xfrm>
            <a:off x="6916443" y="1199783"/>
            <a:ext cx="893564" cy="369332"/>
          </a:xfrm>
          <a:prstGeom prst="rect">
            <a:avLst/>
          </a:prstGeom>
          <a:noFill/>
        </p:spPr>
        <p:txBody>
          <a:bodyPr wrap="square" rtlCol="0">
            <a:spAutoFit/>
          </a:bodyPr>
          <a:lstStyle/>
          <a:p>
            <a:r>
              <a:rPr lang="en-GB"/>
              <a:t>Why?</a:t>
            </a:r>
          </a:p>
        </p:txBody>
      </p:sp>
      <p:sp>
        <p:nvSpPr>
          <p:cNvPr id="27" name="TextBox 26">
            <a:extLst>
              <a:ext uri="{FF2B5EF4-FFF2-40B4-BE49-F238E27FC236}">
                <a16:creationId xmlns:a16="http://schemas.microsoft.com/office/drawing/2014/main" id="{A7953B5E-903E-4CE4-9BB9-C66C99A0D053}"/>
              </a:ext>
            </a:extLst>
          </p:cNvPr>
          <p:cNvSpPr txBox="1"/>
          <p:nvPr/>
        </p:nvSpPr>
        <p:spPr>
          <a:xfrm>
            <a:off x="1107597" y="5085035"/>
            <a:ext cx="977986" cy="600164"/>
          </a:xfrm>
          <a:prstGeom prst="rect">
            <a:avLst/>
          </a:prstGeom>
          <a:noFill/>
        </p:spPr>
        <p:txBody>
          <a:bodyPr wrap="square" rtlCol="0">
            <a:spAutoFit/>
          </a:bodyPr>
          <a:lstStyle/>
          <a:p>
            <a:r>
              <a:rPr lang="en-GB" sz="1100"/>
              <a:t>How do I know I am successful?</a:t>
            </a:r>
          </a:p>
        </p:txBody>
      </p:sp>
      <p:cxnSp>
        <p:nvCxnSpPr>
          <p:cNvPr id="29" name="Straight Connector 28">
            <a:extLst>
              <a:ext uri="{FF2B5EF4-FFF2-40B4-BE49-F238E27FC236}">
                <a16:creationId xmlns:a16="http://schemas.microsoft.com/office/drawing/2014/main" id="{2C6A791D-6B47-4BBD-9D5F-0190B189E6FC}"/>
              </a:ext>
            </a:extLst>
          </p:cNvPr>
          <p:cNvCxnSpPr>
            <a:cxnSpLocks/>
          </p:cNvCxnSpPr>
          <p:nvPr/>
        </p:nvCxnSpPr>
        <p:spPr>
          <a:xfrm>
            <a:off x="2101476" y="1040595"/>
            <a:ext cx="0" cy="4754530"/>
          </a:xfrm>
          <a:prstGeom prst="line">
            <a:avLst/>
          </a:prstGeom>
          <a:ln w="28575"/>
        </p:spPr>
        <p:style>
          <a:lnRef idx="1">
            <a:schemeClr val="dk1"/>
          </a:lnRef>
          <a:fillRef idx="0">
            <a:schemeClr val="dk1"/>
          </a:fillRef>
          <a:effectRef idx="0">
            <a:schemeClr val="dk1"/>
          </a:effectRef>
          <a:fontRef idx="minor">
            <a:schemeClr val="tx1"/>
          </a:fontRef>
        </p:style>
      </p:cxnSp>
      <p:cxnSp>
        <p:nvCxnSpPr>
          <p:cNvPr id="1024" name="Straight Connector 1023">
            <a:extLst>
              <a:ext uri="{FF2B5EF4-FFF2-40B4-BE49-F238E27FC236}">
                <a16:creationId xmlns:a16="http://schemas.microsoft.com/office/drawing/2014/main" id="{FA13D344-D0E1-44EB-B1C4-C295BCE7F89E}"/>
              </a:ext>
            </a:extLst>
          </p:cNvPr>
          <p:cNvCxnSpPr>
            <a:cxnSpLocks/>
          </p:cNvCxnSpPr>
          <p:nvPr/>
        </p:nvCxnSpPr>
        <p:spPr>
          <a:xfrm flipV="1">
            <a:off x="1332915" y="1645978"/>
            <a:ext cx="6524167"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1" name="Straight Connector 1030">
            <a:extLst>
              <a:ext uri="{FF2B5EF4-FFF2-40B4-BE49-F238E27FC236}">
                <a16:creationId xmlns:a16="http://schemas.microsoft.com/office/drawing/2014/main" id="{7395FC18-B160-45C1-9A60-F706016AC45F}"/>
              </a:ext>
            </a:extLst>
          </p:cNvPr>
          <p:cNvCxnSpPr>
            <a:cxnSpLocks/>
          </p:cNvCxnSpPr>
          <p:nvPr/>
        </p:nvCxnSpPr>
        <p:spPr>
          <a:xfrm>
            <a:off x="1217895" y="4839765"/>
            <a:ext cx="6477747"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037" name="Straight Connector 1036">
            <a:extLst>
              <a:ext uri="{FF2B5EF4-FFF2-40B4-BE49-F238E27FC236}">
                <a16:creationId xmlns:a16="http://schemas.microsoft.com/office/drawing/2014/main" id="{2764150E-0913-4489-AFD2-D2826A7096E2}"/>
              </a:ext>
            </a:extLst>
          </p:cNvPr>
          <p:cNvCxnSpPr/>
          <p:nvPr/>
        </p:nvCxnSpPr>
        <p:spPr>
          <a:xfrm>
            <a:off x="6992484" y="970500"/>
            <a:ext cx="0" cy="664433"/>
          </a:xfrm>
          <a:prstGeom prst="line">
            <a:avLst/>
          </a:prstGeom>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1268B696-2CAB-473C-BF60-07077554376A}"/>
              </a:ext>
            </a:extLst>
          </p:cNvPr>
          <p:cNvCxnSpPr/>
          <p:nvPr/>
        </p:nvCxnSpPr>
        <p:spPr>
          <a:xfrm>
            <a:off x="7621365" y="953513"/>
            <a:ext cx="0" cy="638057"/>
          </a:xfrm>
          <a:prstGeom prst="line">
            <a:avLst/>
          </a:prstGeom>
          <a:ln w="19050"/>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976F028C-A1D9-4345-83FA-E4F2E4F3139F}"/>
              </a:ext>
            </a:extLst>
          </p:cNvPr>
          <p:cNvSpPr txBox="1"/>
          <p:nvPr/>
        </p:nvSpPr>
        <p:spPr>
          <a:xfrm>
            <a:off x="2105563" y="1733550"/>
            <a:ext cx="6877408" cy="322395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600" dirty="0">
                <a:highlight>
                  <a:srgbClr val="FFFF00"/>
                </a:highlight>
                <a:latin typeface="Comic Sans MS"/>
                <a:cs typeface="Calibri"/>
              </a:rPr>
              <a:t>Make</a:t>
            </a:r>
            <a:r>
              <a:rPr lang="en-GB" sz="1600" dirty="0">
                <a:latin typeface="Comic Sans MS"/>
                <a:cs typeface="Calibri"/>
              </a:rPr>
              <a:t>:  </a:t>
            </a:r>
            <a:endParaRPr lang="en-GB" sz="1600" dirty="0">
              <a:solidFill>
                <a:srgbClr val="FF0000"/>
              </a:solidFill>
              <a:latin typeface="Comic Sans MS"/>
              <a:cs typeface="Calibri"/>
            </a:endParaRPr>
          </a:p>
          <a:p>
            <a:endParaRPr lang="en-GB" sz="1600" dirty="0">
              <a:solidFill>
                <a:srgbClr val="FF0000"/>
              </a:solidFill>
              <a:latin typeface="Comic Sans MS"/>
              <a:cs typeface="Calibri"/>
            </a:endParaRPr>
          </a:p>
          <a:p>
            <a:endParaRPr lang="en-GB" sz="1600" dirty="0">
              <a:solidFill>
                <a:srgbClr val="FF0000"/>
              </a:solidFill>
              <a:latin typeface="Comic Sans MS"/>
              <a:cs typeface="Calibri"/>
            </a:endParaRPr>
          </a:p>
          <a:p>
            <a:endParaRPr lang="en-GB" sz="1600" dirty="0">
              <a:solidFill>
                <a:srgbClr val="FF0000"/>
              </a:solidFill>
              <a:latin typeface="Comic Sans MS"/>
              <a:cs typeface="Calibri"/>
            </a:endParaRPr>
          </a:p>
          <a:p>
            <a:r>
              <a:rPr lang="en-GB" sz="1600" dirty="0">
                <a:latin typeface="Comic Sans MS"/>
                <a:cs typeface="Calibri"/>
              </a:rPr>
              <a:t>Make 4 different numbers showing tens and units.</a:t>
            </a:r>
          </a:p>
          <a:p>
            <a:endParaRPr lang="en-GB" sz="900" dirty="0">
              <a:latin typeface="Comic Sans MS"/>
              <a:cs typeface="Calibri"/>
            </a:endParaRPr>
          </a:p>
          <a:p>
            <a:r>
              <a:rPr lang="en-GB" sz="1600" dirty="0">
                <a:highlight>
                  <a:srgbClr val="FFFF00"/>
                </a:highlight>
                <a:latin typeface="Comic Sans MS"/>
                <a:cs typeface="Calibri"/>
              </a:rPr>
              <a:t>Say</a:t>
            </a:r>
            <a:r>
              <a:rPr lang="en-GB" sz="1600" dirty="0">
                <a:latin typeface="Comic Sans MS"/>
                <a:cs typeface="Calibri"/>
              </a:rPr>
              <a:t>:  Say if the statements about the numbers are true or false.</a:t>
            </a:r>
          </a:p>
          <a:p>
            <a:endParaRPr lang="en-GB" sz="1000" dirty="0">
              <a:latin typeface="Comic Sans MS"/>
              <a:cs typeface="Calibri"/>
            </a:endParaRPr>
          </a:p>
          <a:p>
            <a:r>
              <a:rPr lang="en-GB" sz="1600" dirty="0">
                <a:highlight>
                  <a:srgbClr val="FFFF00"/>
                </a:highlight>
                <a:latin typeface="Comic Sans MS"/>
                <a:cs typeface="Calibri"/>
              </a:rPr>
              <a:t>Write</a:t>
            </a:r>
            <a:r>
              <a:rPr lang="en-GB" sz="1600" dirty="0">
                <a:latin typeface="Comic Sans MS"/>
                <a:cs typeface="Calibri"/>
              </a:rPr>
              <a:t>: Question bank NP1.4a</a:t>
            </a:r>
          </a:p>
          <a:p>
            <a:endParaRPr lang="en-GB" sz="1000" dirty="0">
              <a:latin typeface="Comic Sans MS"/>
              <a:cs typeface="Calibri"/>
            </a:endParaRPr>
          </a:p>
          <a:p>
            <a:r>
              <a:rPr lang="en-GB" sz="1600" dirty="0">
                <a:highlight>
                  <a:srgbClr val="FFFF00"/>
                </a:highlight>
                <a:latin typeface="Comic Sans MS"/>
                <a:cs typeface="Calibri"/>
              </a:rPr>
              <a:t>Do</a:t>
            </a:r>
            <a:r>
              <a:rPr lang="en-GB" sz="1600" dirty="0">
                <a:latin typeface="Comic Sans MS"/>
                <a:cs typeface="Calibri"/>
              </a:rPr>
              <a:t>:  </a:t>
            </a:r>
            <a:r>
              <a:rPr lang="en-GB" sz="1600" b="1" dirty="0">
                <a:latin typeface="Comic Sans MS"/>
                <a:ea typeface="+mn-lt"/>
                <a:cs typeface="+mn-lt"/>
              </a:rPr>
              <a:t>The digit 3</a:t>
            </a:r>
            <a:r>
              <a:rPr lang="en-GB" sz="1600" dirty="0">
                <a:latin typeface="Comic Sans MS"/>
                <a:ea typeface="+mn-lt"/>
                <a:cs typeface="+mn-lt"/>
              </a:rPr>
              <a:t> Investigate how many numbers between 0 and 100 have the digit 3.  List all the numbers and say whether the digit 3 is a tens digit or a units digit. </a:t>
            </a:r>
            <a:endParaRPr lang="en-GB" sz="1600" dirty="0">
              <a:latin typeface="Comic Sans MS"/>
              <a:cs typeface="Calibri"/>
            </a:endParaRPr>
          </a:p>
          <a:p>
            <a:r>
              <a:rPr lang="en-GB" sz="1600" b="1" dirty="0">
                <a:latin typeface="Comic Sans MS"/>
                <a:cs typeface="Calibri"/>
              </a:rPr>
              <a:t>Nexus boards </a:t>
            </a:r>
            <a:r>
              <a:rPr lang="en-GB" sz="1600" dirty="0">
                <a:latin typeface="Comic Sans MS"/>
                <a:cs typeface="Calibri"/>
              </a:rPr>
              <a:t>2 Digit Numbers sheet.</a:t>
            </a:r>
          </a:p>
        </p:txBody>
      </p:sp>
      <p:sp>
        <p:nvSpPr>
          <p:cNvPr id="23" name="TextBox 22">
            <a:extLst>
              <a:ext uri="{FF2B5EF4-FFF2-40B4-BE49-F238E27FC236}">
                <a16:creationId xmlns:a16="http://schemas.microsoft.com/office/drawing/2014/main" id="{A66FBBA1-604E-4C9A-B14A-2E045CEC30EB}"/>
              </a:ext>
            </a:extLst>
          </p:cNvPr>
          <p:cNvSpPr txBox="1"/>
          <p:nvPr/>
        </p:nvSpPr>
        <p:spPr>
          <a:xfrm>
            <a:off x="1806558" y="5082802"/>
            <a:ext cx="7700512" cy="68480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85750" indent="-285750">
              <a:buFont typeface="Arial"/>
              <a:buChar char="•"/>
            </a:pPr>
            <a:r>
              <a:rPr lang="en-GB" sz="2000" dirty="0">
                <a:latin typeface="Comic Sans MS"/>
                <a:cs typeface="Calibri"/>
              </a:rPr>
              <a:t>I can say the value of any given number</a:t>
            </a:r>
          </a:p>
          <a:p>
            <a:pPr marL="285750" indent="-285750">
              <a:buFont typeface="Arial"/>
              <a:buChar char="•"/>
            </a:pPr>
            <a:r>
              <a:rPr lang="en-GB" sz="2000">
                <a:latin typeface="Comic Sans MS"/>
                <a:cs typeface="Calibri"/>
              </a:rPr>
              <a:t>I can write 2 digit numbers</a:t>
            </a:r>
          </a:p>
        </p:txBody>
      </p:sp>
      <p:sp>
        <p:nvSpPr>
          <p:cNvPr id="10" name="TextBox 9">
            <a:extLst>
              <a:ext uri="{FF2B5EF4-FFF2-40B4-BE49-F238E27FC236}">
                <a16:creationId xmlns:a16="http://schemas.microsoft.com/office/drawing/2014/main" id="{FAE6BA54-9C7A-44C9-83AA-22D8E5AC70F4}"/>
              </a:ext>
            </a:extLst>
          </p:cNvPr>
          <p:cNvSpPr txBox="1"/>
          <p:nvPr/>
        </p:nvSpPr>
        <p:spPr>
          <a:xfrm>
            <a:off x="1345721" y="6162136"/>
            <a:ext cx="6524445" cy="369332"/>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mn-lt"/>
                <a:cs typeface="+mn-lt"/>
              </a:rPr>
              <a:t>RRS Article 29 Target</a:t>
            </a:r>
            <a:endParaRPr lang="en-US" b="1" dirty="0"/>
          </a:p>
        </p:txBody>
      </p:sp>
      <p:pic>
        <p:nvPicPr>
          <p:cNvPr id="11" name="Picture 11" descr="A picture containing text, businesscard&#10;&#10;Description automatically generated">
            <a:extLst>
              <a:ext uri="{FF2B5EF4-FFF2-40B4-BE49-F238E27FC236}">
                <a16:creationId xmlns:a16="http://schemas.microsoft.com/office/drawing/2014/main" id="{1D173B29-D045-4821-9478-50398D461828}"/>
              </a:ext>
            </a:extLst>
          </p:cNvPr>
          <p:cNvPicPr>
            <a:picLocks noChangeAspect="1"/>
          </p:cNvPicPr>
          <p:nvPr/>
        </p:nvPicPr>
        <p:blipFill>
          <a:blip r:embed="rId7"/>
          <a:stretch>
            <a:fillRect/>
          </a:stretch>
        </p:blipFill>
        <p:spPr>
          <a:xfrm>
            <a:off x="2826589" y="1697966"/>
            <a:ext cx="2613804" cy="974786"/>
          </a:xfrm>
          <a:prstGeom prst="rect">
            <a:avLst/>
          </a:prstGeom>
        </p:spPr>
      </p:pic>
    </p:spTree>
    <p:extLst>
      <p:ext uri="{BB962C8B-B14F-4D97-AF65-F5344CB8AC3E}">
        <p14:creationId xmlns:p14="http://schemas.microsoft.com/office/powerpoint/2010/main" val="547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robot cartoon"/>
          <p:cNvPicPr/>
          <p:nvPr/>
        </p:nvPicPr>
        <p:blipFill rotWithShape="1">
          <a:blip r:embed="rId3" cstate="print">
            <a:extLst>
              <a:ext uri="{28A0092B-C50C-407E-A947-70E740481C1C}">
                <a14:useLocalDpi xmlns:a14="http://schemas.microsoft.com/office/drawing/2010/main" val="0"/>
              </a:ext>
            </a:extLst>
          </a:blip>
          <a:srcRect l="22977" t="3133" r="12532" b="6528"/>
          <a:stretch/>
        </p:blipFill>
        <p:spPr bwMode="auto">
          <a:xfrm>
            <a:off x="1488730" y="821578"/>
            <a:ext cx="373221" cy="461306"/>
          </a:xfrm>
          <a:prstGeom prst="rect">
            <a:avLst/>
          </a:prstGeom>
          <a:noFill/>
          <a:ln>
            <a:noFill/>
          </a:ln>
          <a:extLst>
            <a:ext uri="{53640926-AAD7-44D8-BBD7-CCE9431645EC}">
              <a14:shadowObscured xmlns:a14="http://schemas.microsoft.com/office/drawing/2010/main"/>
            </a:ext>
          </a:extLst>
        </p:spPr>
      </p:pic>
      <p:pic>
        <p:nvPicPr>
          <p:cNvPr id="5" name="Picture 4" descr="Image result for cow cartoon"/>
          <p:cNvPicPr/>
          <p:nvPr/>
        </p:nvPicPr>
        <p:blipFill rotWithShape="1">
          <a:blip r:embed="rId4" cstate="print">
            <a:extLst>
              <a:ext uri="{28A0092B-C50C-407E-A947-70E740481C1C}">
                <a14:useLocalDpi xmlns:a14="http://schemas.microsoft.com/office/drawing/2010/main" val="0"/>
              </a:ext>
            </a:extLst>
          </a:blip>
          <a:srcRect l="3031" t="9551" r="1209" b="15168"/>
          <a:stretch/>
        </p:blipFill>
        <p:spPr bwMode="auto">
          <a:xfrm>
            <a:off x="1345323" y="1898026"/>
            <a:ext cx="691273" cy="584730"/>
          </a:xfrm>
          <a:prstGeom prst="rect">
            <a:avLst/>
          </a:prstGeom>
          <a:noFill/>
          <a:ln>
            <a:noFill/>
          </a:ln>
          <a:extLst>
            <a:ext uri="{53640926-AAD7-44D8-BBD7-CCE9431645EC}">
              <a14:shadowObscured xmlns:a14="http://schemas.microsoft.com/office/drawing/2010/main"/>
            </a:ext>
          </a:extLst>
        </p:spPr>
      </p:pic>
      <p:pic>
        <p:nvPicPr>
          <p:cNvPr id="6" name="Picture 5" descr="Image result for magpie cartoon"/>
          <p:cNvPicPr/>
          <p:nvPr/>
        </p:nvPicPr>
        <p:blipFill rotWithShape="1">
          <a:blip r:embed="rId5" cstate="print">
            <a:extLst>
              <a:ext uri="{28A0092B-C50C-407E-A947-70E740481C1C}">
                <a14:useLocalDpi xmlns:a14="http://schemas.microsoft.com/office/drawing/2010/main" val="0"/>
              </a:ext>
            </a:extLst>
          </a:blip>
          <a:srcRect t="4522" b="6736"/>
          <a:stretch/>
        </p:blipFill>
        <p:spPr bwMode="auto">
          <a:xfrm>
            <a:off x="6366760" y="734752"/>
            <a:ext cx="373221" cy="461306"/>
          </a:xfrm>
          <a:prstGeom prst="rect">
            <a:avLst/>
          </a:prstGeom>
          <a:noFill/>
          <a:ln>
            <a:noFill/>
          </a:ln>
          <a:extLst>
            <a:ext uri="{53640926-AAD7-44D8-BBD7-CCE9431645EC}">
              <a14:shadowObscured xmlns:a14="http://schemas.microsoft.com/office/drawing/2010/main"/>
            </a:ext>
          </a:extLst>
        </p:spPr>
      </p:pic>
      <p:pic>
        <p:nvPicPr>
          <p:cNvPr id="7" name="Picture 6" descr="Image result for green tick cartoon"/>
          <p:cNvPicPr/>
          <p:nvPr/>
        </p:nvPicPr>
        <p:blipFill rotWithShape="1">
          <a:blip r:embed="rId6" cstate="print">
            <a:extLst>
              <a:ext uri="{28A0092B-C50C-407E-A947-70E740481C1C}">
                <a14:useLocalDpi xmlns:a14="http://schemas.microsoft.com/office/drawing/2010/main" val="0"/>
              </a:ext>
            </a:extLst>
          </a:blip>
          <a:srcRect l="18068" t="4610" r="17778" b="4965"/>
          <a:stretch/>
        </p:blipFill>
        <p:spPr bwMode="auto">
          <a:xfrm>
            <a:off x="1468595" y="4727011"/>
            <a:ext cx="444726" cy="360596"/>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59E08E0E-FEC1-4B66-8D9A-FFBB9A741E08}"/>
              </a:ext>
            </a:extLst>
          </p:cNvPr>
          <p:cNvSpPr txBox="1"/>
          <p:nvPr/>
        </p:nvSpPr>
        <p:spPr>
          <a:xfrm>
            <a:off x="2109262" y="1055275"/>
            <a:ext cx="4220531" cy="96180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2000" dirty="0">
                <a:latin typeface="Comic Sans MS"/>
                <a:ea typeface="+mn-lt"/>
                <a:cs typeface="+mn-lt"/>
              </a:rPr>
              <a:t>L.I. To jump for distance.</a:t>
            </a:r>
            <a:endParaRPr lang="en-US" dirty="0">
              <a:latin typeface="Comic Sans MS"/>
            </a:endParaRPr>
          </a:p>
          <a:p>
            <a:endParaRPr lang="en-GB" sz="2000" dirty="0">
              <a:latin typeface="Comic Sans MS"/>
              <a:cs typeface="Calibri"/>
            </a:endParaRPr>
          </a:p>
          <a:p>
            <a:endParaRPr lang="en-GB" dirty="0">
              <a:latin typeface="Comic Sans MS"/>
            </a:endParaRPr>
          </a:p>
        </p:txBody>
      </p:sp>
      <p:sp>
        <p:nvSpPr>
          <p:cNvPr id="8" name="TextBox 7">
            <a:extLst>
              <a:ext uri="{FF2B5EF4-FFF2-40B4-BE49-F238E27FC236}">
                <a16:creationId xmlns:a16="http://schemas.microsoft.com/office/drawing/2014/main" id="{D090E464-C690-4D20-9164-0A007D49E97C}"/>
              </a:ext>
            </a:extLst>
          </p:cNvPr>
          <p:cNvSpPr txBox="1"/>
          <p:nvPr/>
        </p:nvSpPr>
        <p:spPr>
          <a:xfrm>
            <a:off x="1220274" y="1384278"/>
            <a:ext cx="807299"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a:t>What?</a:t>
            </a:r>
            <a:r>
              <a:rPr lang="en-GB">
                <a:cs typeface="Calibri"/>
              </a:rPr>
              <a:t>​</a:t>
            </a:r>
            <a:endParaRPr lang="en-GB"/>
          </a:p>
        </p:txBody>
      </p:sp>
      <p:sp>
        <p:nvSpPr>
          <p:cNvPr id="18" name="TextBox 17">
            <a:extLst>
              <a:ext uri="{FF2B5EF4-FFF2-40B4-BE49-F238E27FC236}">
                <a16:creationId xmlns:a16="http://schemas.microsoft.com/office/drawing/2014/main" id="{BEB41D1C-0047-447C-913F-92CB2873A251}"/>
              </a:ext>
            </a:extLst>
          </p:cNvPr>
          <p:cNvSpPr txBox="1"/>
          <p:nvPr/>
        </p:nvSpPr>
        <p:spPr>
          <a:xfrm>
            <a:off x="1351869" y="2671006"/>
            <a:ext cx="682406"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a:t>How?</a:t>
            </a:r>
            <a:endParaRPr lang="en-GB">
              <a:cs typeface="Calibri"/>
            </a:endParaRPr>
          </a:p>
        </p:txBody>
      </p:sp>
      <p:sp>
        <p:nvSpPr>
          <p:cNvPr id="4" name="TextBox 3">
            <a:extLst>
              <a:ext uri="{FF2B5EF4-FFF2-40B4-BE49-F238E27FC236}">
                <a16:creationId xmlns:a16="http://schemas.microsoft.com/office/drawing/2014/main" id="{B5D0E98E-5C86-4FBE-924F-2B2A17B9747D}"/>
              </a:ext>
            </a:extLst>
          </p:cNvPr>
          <p:cNvSpPr txBox="1"/>
          <p:nvPr/>
        </p:nvSpPr>
        <p:spPr>
          <a:xfrm>
            <a:off x="6888120" y="732853"/>
            <a:ext cx="1425748" cy="646331"/>
          </a:xfrm>
          <a:prstGeom prst="rect">
            <a:avLst/>
          </a:prstGeom>
          <a:noFill/>
        </p:spPr>
        <p:txBody>
          <a:bodyPr wrap="square" rtlCol="0">
            <a:spAutoFit/>
          </a:bodyPr>
          <a:lstStyle/>
          <a:p>
            <a:r>
              <a:rPr lang="en-GB"/>
              <a:t>Children’s responses</a:t>
            </a:r>
          </a:p>
        </p:txBody>
      </p:sp>
      <p:sp>
        <p:nvSpPr>
          <p:cNvPr id="9" name="TextBox 8">
            <a:extLst>
              <a:ext uri="{FF2B5EF4-FFF2-40B4-BE49-F238E27FC236}">
                <a16:creationId xmlns:a16="http://schemas.microsoft.com/office/drawing/2014/main" id="{F4129B8A-B8B5-4FCE-82DB-E949965F9FAF}"/>
              </a:ext>
            </a:extLst>
          </p:cNvPr>
          <p:cNvSpPr txBox="1"/>
          <p:nvPr/>
        </p:nvSpPr>
        <p:spPr>
          <a:xfrm>
            <a:off x="6283839" y="1199783"/>
            <a:ext cx="893564" cy="369332"/>
          </a:xfrm>
          <a:prstGeom prst="rect">
            <a:avLst/>
          </a:prstGeom>
          <a:noFill/>
        </p:spPr>
        <p:txBody>
          <a:bodyPr wrap="square" rtlCol="0">
            <a:spAutoFit/>
          </a:bodyPr>
          <a:lstStyle/>
          <a:p>
            <a:r>
              <a:rPr lang="en-GB"/>
              <a:t>Why?</a:t>
            </a:r>
          </a:p>
        </p:txBody>
      </p:sp>
      <p:sp>
        <p:nvSpPr>
          <p:cNvPr id="27" name="TextBox 26">
            <a:extLst>
              <a:ext uri="{FF2B5EF4-FFF2-40B4-BE49-F238E27FC236}">
                <a16:creationId xmlns:a16="http://schemas.microsoft.com/office/drawing/2014/main" id="{A7953B5E-903E-4CE4-9BB9-C66C99A0D053}"/>
              </a:ext>
            </a:extLst>
          </p:cNvPr>
          <p:cNvSpPr txBox="1"/>
          <p:nvPr/>
        </p:nvSpPr>
        <p:spPr>
          <a:xfrm>
            <a:off x="1280125" y="5056281"/>
            <a:ext cx="805458" cy="769441"/>
          </a:xfrm>
          <a:prstGeom prst="rect">
            <a:avLst/>
          </a:prstGeom>
          <a:noFill/>
        </p:spPr>
        <p:txBody>
          <a:bodyPr wrap="square" rtlCol="0">
            <a:spAutoFit/>
          </a:bodyPr>
          <a:lstStyle/>
          <a:p>
            <a:r>
              <a:rPr lang="en-GB" sz="1100"/>
              <a:t>How do I know I am successful?</a:t>
            </a:r>
          </a:p>
        </p:txBody>
      </p:sp>
      <p:cxnSp>
        <p:nvCxnSpPr>
          <p:cNvPr id="29" name="Straight Connector 28">
            <a:extLst>
              <a:ext uri="{FF2B5EF4-FFF2-40B4-BE49-F238E27FC236}">
                <a16:creationId xmlns:a16="http://schemas.microsoft.com/office/drawing/2014/main" id="{2C6A791D-6B47-4BBD-9D5F-0190B189E6FC}"/>
              </a:ext>
            </a:extLst>
          </p:cNvPr>
          <p:cNvCxnSpPr>
            <a:cxnSpLocks/>
          </p:cNvCxnSpPr>
          <p:nvPr/>
        </p:nvCxnSpPr>
        <p:spPr>
          <a:xfrm>
            <a:off x="2101476" y="1040595"/>
            <a:ext cx="0" cy="4754530"/>
          </a:xfrm>
          <a:prstGeom prst="line">
            <a:avLst/>
          </a:prstGeom>
          <a:ln w="28575"/>
        </p:spPr>
        <p:style>
          <a:lnRef idx="1">
            <a:schemeClr val="dk1"/>
          </a:lnRef>
          <a:fillRef idx="0">
            <a:schemeClr val="dk1"/>
          </a:fillRef>
          <a:effectRef idx="0">
            <a:schemeClr val="dk1"/>
          </a:effectRef>
          <a:fontRef idx="minor">
            <a:schemeClr val="tx1"/>
          </a:fontRef>
        </p:style>
      </p:cxnSp>
      <p:cxnSp>
        <p:nvCxnSpPr>
          <p:cNvPr id="1024" name="Straight Connector 1023">
            <a:extLst>
              <a:ext uri="{FF2B5EF4-FFF2-40B4-BE49-F238E27FC236}">
                <a16:creationId xmlns:a16="http://schemas.microsoft.com/office/drawing/2014/main" id="{FA13D344-D0E1-44EB-B1C4-C295BCE7F89E}"/>
              </a:ext>
            </a:extLst>
          </p:cNvPr>
          <p:cNvCxnSpPr>
            <a:cxnSpLocks/>
          </p:cNvCxnSpPr>
          <p:nvPr/>
        </p:nvCxnSpPr>
        <p:spPr>
          <a:xfrm flipV="1">
            <a:off x="1332915" y="1645978"/>
            <a:ext cx="6524167"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1" name="Straight Connector 1030">
            <a:extLst>
              <a:ext uri="{FF2B5EF4-FFF2-40B4-BE49-F238E27FC236}">
                <a16:creationId xmlns:a16="http://schemas.microsoft.com/office/drawing/2014/main" id="{7395FC18-B160-45C1-9A60-F706016AC45F}"/>
              </a:ext>
            </a:extLst>
          </p:cNvPr>
          <p:cNvCxnSpPr>
            <a:cxnSpLocks/>
          </p:cNvCxnSpPr>
          <p:nvPr/>
        </p:nvCxnSpPr>
        <p:spPr>
          <a:xfrm>
            <a:off x="1332914" y="4350935"/>
            <a:ext cx="6477747"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037" name="Straight Connector 1036">
            <a:extLst>
              <a:ext uri="{FF2B5EF4-FFF2-40B4-BE49-F238E27FC236}">
                <a16:creationId xmlns:a16="http://schemas.microsoft.com/office/drawing/2014/main" id="{2764150E-0913-4489-AFD2-D2826A7096E2}"/>
              </a:ext>
            </a:extLst>
          </p:cNvPr>
          <p:cNvCxnSpPr/>
          <p:nvPr/>
        </p:nvCxnSpPr>
        <p:spPr>
          <a:xfrm>
            <a:off x="6287993" y="1056764"/>
            <a:ext cx="0" cy="664433"/>
          </a:xfrm>
          <a:prstGeom prst="line">
            <a:avLst/>
          </a:prstGeom>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1268B696-2CAB-473C-BF60-07077554376A}"/>
              </a:ext>
            </a:extLst>
          </p:cNvPr>
          <p:cNvCxnSpPr/>
          <p:nvPr/>
        </p:nvCxnSpPr>
        <p:spPr>
          <a:xfrm>
            <a:off x="6888120" y="1054155"/>
            <a:ext cx="0" cy="638057"/>
          </a:xfrm>
          <a:prstGeom prst="line">
            <a:avLst/>
          </a:prstGeom>
          <a:ln w="19050"/>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6C69CB4B-8104-4DB7-ADF3-02C912F5F22F}"/>
              </a:ext>
            </a:extLst>
          </p:cNvPr>
          <p:cNvSpPr txBox="1"/>
          <p:nvPr/>
        </p:nvSpPr>
        <p:spPr>
          <a:xfrm>
            <a:off x="750282" y="970999"/>
            <a:ext cx="659065" cy="646331"/>
          </a:xfrm>
          <a:prstGeom prst="rect">
            <a:avLst/>
          </a:prstGeom>
          <a:noFill/>
        </p:spPr>
        <p:txBody>
          <a:bodyPr wrap="square" rtlCol="0">
            <a:spAutoFit/>
          </a:bodyPr>
          <a:lstStyle/>
          <a:p>
            <a:r>
              <a:rPr lang="en-GB"/>
              <a:t>T1 wk1</a:t>
            </a:r>
          </a:p>
        </p:txBody>
      </p:sp>
      <p:sp>
        <p:nvSpPr>
          <p:cNvPr id="20" name="TextBox 19">
            <a:extLst>
              <a:ext uri="{FF2B5EF4-FFF2-40B4-BE49-F238E27FC236}">
                <a16:creationId xmlns:a16="http://schemas.microsoft.com/office/drawing/2014/main" id="{976F028C-A1D9-4345-83FA-E4F2E4F3139F}"/>
              </a:ext>
            </a:extLst>
          </p:cNvPr>
          <p:cNvSpPr txBox="1"/>
          <p:nvPr/>
        </p:nvSpPr>
        <p:spPr>
          <a:xfrm>
            <a:off x="2105563" y="1834193"/>
            <a:ext cx="7078691" cy="290079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2000" dirty="0">
                <a:latin typeface="Comic Sans MS"/>
                <a:cs typeface="Calibri"/>
              </a:rPr>
              <a:t>Running and Jumping  - Jumping Frogs PPT</a:t>
            </a:r>
          </a:p>
          <a:p>
            <a:endParaRPr lang="en-GB" sz="2000" dirty="0">
              <a:latin typeface="Comic Sans MS"/>
              <a:cs typeface="Calibri"/>
            </a:endParaRPr>
          </a:p>
          <a:p>
            <a:r>
              <a:rPr lang="en-GB" sz="2000" b="1" dirty="0">
                <a:latin typeface="Comic Sans MS"/>
                <a:cs typeface="Calibri"/>
              </a:rPr>
              <a:t>Warm up </a:t>
            </a:r>
            <a:r>
              <a:rPr lang="en-GB" sz="2000" dirty="0">
                <a:latin typeface="Comic Sans MS"/>
                <a:cs typeface="Calibri"/>
              </a:rPr>
              <a:t>– video game</a:t>
            </a:r>
          </a:p>
          <a:p>
            <a:r>
              <a:rPr lang="en-GB" sz="2000" dirty="0">
                <a:highlight>
                  <a:srgbClr val="FFFF00"/>
                </a:highlight>
                <a:latin typeface="Comic Sans MS"/>
                <a:cs typeface="Calibri"/>
              </a:rPr>
              <a:t>Discuss </a:t>
            </a:r>
            <a:r>
              <a:rPr lang="en-GB" sz="2000" dirty="0">
                <a:latin typeface="Comic Sans MS"/>
                <a:cs typeface="Calibri"/>
              </a:rPr>
              <a:t>landing safely and </a:t>
            </a:r>
            <a:r>
              <a:rPr lang="en-GB" sz="2000" dirty="0">
                <a:highlight>
                  <a:srgbClr val="FF00FF"/>
                </a:highlight>
                <a:latin typeface="Comic Sans MS"/>
                <a:cs typeface="Calibri"/>
              </a:rPr>
              <a:t>skill </a:t>
            </a:r>
            <a:r>
              <a:rPr lang="en-GB" sz="2000" dirty="0">
                <a:latin typeface="Comic Sans MS"/>
                <a:cs typeface="Calibri"/>
              </a:rPr>
              <a:t>jumping for distance.</a:t>
            </a:r>
          </a:p>
          <a:p>
            <a:r>
              <a:rPr lang="en-GB" sz="2000" dirty="0">
                <a:highlight>
                  <a:srgbClr val="00FF00"/>
                </a:highlight>
                <a:latin typeface="Comic Sans MS"/>
                <a:cs typeface="Calibri"/>
              </a:rPr>
              <a:t>Do </a:t>
            </a:r>
            <a:r>
              <a:rPr lang="en-GB" sz="2000" dirty="0">
                <a:latin typeface="Comic Sans MS"/>
                <a:cs typeface="Calibri"/>
              </a:rPr>
              <a:t>long jump</a:t>
            </a:r>
          </a:p>
          <a:p>
            <a:r>
              <a:rPr lang="en-GB" sz="2000" dirty="0">
                <a:highlight>
                  <a:srgbClr val="FFFF00"/>
                </a:highlight>
                <a:latin typeface="Comic Sans MS"/>
                <a:cs typeface="Calibri"/>
              </a:rPr>
              <a:t>Discussion</a:t>
            </a:r>
          </a:p>
          <a:p>
            <a:r>
              <a:rPr lang="en-GB" sz="2000" dirty="0">
                <a:highlight>
                  <a:srgbClr val="00FF00"/>
                </a:highlight>
                <a:latin typeface="Comic Sans MS"/>
                <a:cs typeface="Calibri"/>
              </a:rPr>
              <a:t>Play </a:t>
            </a:r>
            <a:r>
              <a:rPr lang="en-GB" sz="2000" dirty="0">
                <a:latin typeface="Comic Sans MS"/>
                <a:cs typeface="Calibri"/>
              </a:rPr>
              <a:t>Frogs and Lily Pads</a:t>
            </a:r>
          </a:p>
          <a:p>
            <a:r>
              <a:rPr lang="en-GB" sz="2000" b="1" dirty="0">
                <a:latin typeface="Comic Sans MS"/>
                <a:cs typeface="Calibri"/>
              </a:rPr>
              <a:t>Cool Down</a:t>
            </a:r>
          </a:p>
          <a:p>
            <a:endParaRPr lang="en-GB" sz="2400" dirty="0">
              <a:latin typeface="Comic Sans MS"/>
              <a:cs typeface="Calibri"/>
            </a:endParaRPr>
          </a:p>
        </p:txBody>
      </p:sp>
      <p:sp>
        <p:nvSpPr>
          <p:cNvPr id="23" name="TextBox 22">
            <a:extLst>
              <a:ext uri="{FF2B5EF4-FFF2-40B4-BE49-F238E27FC236}">
                <a16:creationId xmlns:a16="http://schemas.microsoft.com/office/drawing/2014/main" id="{A66FBBA1-604E-4C9A-B14A-2E045CEC30EB}"/>
              </a:ext>
            </a:extLst>
          </p:cNvPr>
          <p:cNvSpPr txBox="1"/>
          <p:nvPr/>
        </p:nvSpPr>
        <p:spPr>
          <a:xfrm>
            <a:off x="2108484" y="4349556"/>
            <a:ext cx="6981644" cy="160813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buFont typeface="Arial"/>
              <a:buChar char="•"/>
            </a:pPr>
            <a:r>
              <a:rPr lang="en-GB" sz="2000" dirty="0">
                <a:ea typeface="+mn-lt"/>
                <a:cs typeface="+mn-lt"/>
              </a:rPr>
              <a:t>I can use the correct technique for take-off.</a:t>
            </a:r>
            <a:endParaRPr lang="en-US" dirty="0">
              <a:ea typeface="+mn-lt"/>
              <a:cs typeface="+mn-lt"/>
            </a:endParaRPr>
          </a:p>
          <a:p>
            <a:pPr>
              <a:buFont typeface="Arial"/>
              <a:buChar char="•"/>
            </a:pPr>
            <a:r>
              <a:rPr lang="en-GB" sz="2000" dirty="0">
                <a:ea typeface="+mn-lt"/>
                <a:cs typeface="+mn-lt"/>
              </a:rPr>
              <a:t>I can use my arms for distance and balance.</a:t>
            </a:r>
            <a:endParaRPr lang="en-GB" dirty="0"/>
          </a:p>
          <a:p>
            <a:pPr>
              <a:buFont typeface="Arial"/>
              <a:buChar char="•"/>
            </a:pPr>
            <a:r>
              <a:rPr lang="en-GB" sz="2000" dirty="0">
                <a:ea typeface="+mn-lt"/>
                <a:cs typeface="+mn-lt"/>
              </a:rPr>
              <a:t>I can cover the longest distance possible when I jump.</a:t>
            </a:r>
            <a:endParaRPr lang="en-GB" dirty="0"/>
          </a:p>
          <a:p>
            <a:pPr>
              <a:buFont typeface="Arial"/>
              <a:buChar char="•"/>
            </a:pPr>
            <a:r>
              <a:rPr lang="en-GB" sz="2000" dirty="0">
                <a:ea typeface="+mn-lt"/>
                <a:cs typeface="+mn-lt"/>
              </a:rPr>
              <a:t>I can land safely.</a:t>
            </a:r>
            <a:endParaRPr lang="en-GB" dirty="0">
              <a:ea typeface="+mn-lt"/>
              <a:cs typeface="+mn-lt"/>
            </a:endParaRPr>
          </a:p>
          <a:p>
            <a:pPr marL="285750" indent="-285750">
              <a:buFont typeface="Arial"/>
              <a:buChar char="•"/>
            </a:pPr>
            <a:endParaRPr lang="en-GB" sz="2000" dirty="0">
              <a:latin typeface="Comic Sans MS"/>
              <a:cs typeface="Calibri"/>
            </a:endParaRPr>
          </a:p>
        </p:txBody>
      </p:sp>
      <p:sp>
        <p:nvSpPr>
          <p:cNvPr id="10" name="TextBox 9">
            <a:extLst>
              <a:ext uri="{FF2B5EF4-FFF2-40B4-BE49-F238E27FC236}">
                <a16:creationId xmlns:a16="http://schemas.microsoft.com/office/drawing/2014/main" id="{FAE6BA54-9C7A-44C9-83AA-22D8E5AC70F4}"/>
              </a:ext>
            </a:extLst>
          </p:cNvPr>
          <p:cNvSpPr txBox="1"/>
          <p:nvPr/>
        </p:nvSpPr>
        <p:spPr>
          <a:xfrm>
            <a:off x="1345721" y="6162136"/>
            <a:ext cx="6524445" cy="369332"/>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mn-lt"/>
                <a:cs typeface="+mn-lt"/>
              </a:rPr>
              <a:t>RRS Article </a:t>
            </a:r>
            <a:r>
              <a:rPr lang="en-US" dirty="0">
                <a:ea typeface="+mn-lt"/>
                <a:cs typeface="+mn-lt"/>
              </a:rPr>
              <a:t>31 healthy </a:t>
            </a:r>
            <a:r>
              <a:rPr lang="en-US" b="1" dirty="0">
                <a:ea typeface="+mn-lt"/>
                <a:cs typeface="+mn-lt"/>
              </a:rPr>
              <a:t>Target </a:t>
            </a:r>
            <a:r>
              <a:rPr lang="en-US" dirty="0">
                <a:ea typeface="+mn-lt"/>
                <a:cs typeface="+mn-lt"/>
              </a:rPr>
              <a:t>9 travel safely</a:t>
            </a:r>
            <a:endParaRPr lang="en-US" dirty="0"/>
          </a:p>
        </p:txBody>
      </p:sp>
    </p:spTree>
    <p:extLst>
      <p:ext uri="{BB962C8B-B14F-4D97-AF65-F5344CB8AC3E}">
        <p14:creationId xmlns:p14="http://schemas.microsoft.com/office/powerpoint/2010/main" val="1746214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Graphical user interface, text&#10;&#10;Description automatically generated">
            <a:extLst>
              <a:ext uri="{FF2B5EF4-FFF2-40B4-BE49-F238E27FC236}">
                <a16:creationId xmlns:a16="http://schemas.microsoft.com/office/drawing/2014/main" id="{9BC72CB5-C229-4C53-BD09-E9B7A1680B94}"/>
              </a:ext>
            </a:extLst>
          </p:cNvPr>
          <p:cNvPicPr>
            <a:picLocks noChangeAspect="1"/>
          </p:cNvPicPr>
          <p:nvPr/>
        </p:nvPicPr>
        <p:blipFill rotWithShape="1">
          <a:blip r:embed="rId2"/>
          <a:srcRect t="1272" r="2" b="2469"/>
          <a:stretch/>
        </p:blipFill>
        <p:spPr>
          <a:xfrm>
            <a:off x="342900" y="457200"/>
            <a:ext cx="8458200" cy="5943600"/>
          </a:xfrm>
          <a:prstGeom prst="rect">
            <a:avLst/>
          </a:prstGeom>
        </p:spPr>
      </p:pic>
    </p:spTree>
    <p:extLst>
      <p:ext uri="{BB962C8B-B14F-4D97-AF65-F5344CB8AC3E}">
        <p14:creationId xmlns:p14="http://schemas.microsoft.com/office/powerpoint/2010/main" val="3622735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Diagram, text, application&#10;&#10;Description automatically generated">
            <a:extLst>
              <a:ext uri="{FF2B5EF4-FFF2-40B4-BE49-F238E27FC236}">
                <a16:creationId xmlns:a16="http://schemas.microsoft.com/office/drawing/2014/main" id="{53987F2C-FD0F-475A-A04A-C545B381760B}"/>
              </a:ext>
            </a:extLst>
          </p:cNvPr>
          <p:cNvPicPr>
            <a:picLocks noChangeAspect="1"/>
          </p:cNvPicPr>
          <p:nvPr/>
        </p:nvPicPr>
        <p:blipFill rotWithShape="1">
          <a:blip r:embed="rId2"/>
          <a:srcRect t="611" r="2" b="3130"/>
          <a:stretch/>
        </p:blipFill>
        <p:spPr>
          <a:xfrm>
            <a:off x="342900" y="457200"/>
            <a:ext cx="8458200" cy="5943600"/>
          </a:xfrm>
          <a:prstGeom prst="rect">
            <a:avLst/>
          </a:prstGeom>
        </p:spPr>
      </p:pic>
    </p:spTree>
    <p:extLst>
      <p:ext uri="{BB962C8B-B14F-4D97-AF65-F5344CB8AC3E}">
        <p14:creationId xmlns:p14="http://schemas.microsoft.com/office/powerpoint/2010/main" val="2835550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857250"/>
            <a:ext cx="6856286"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2A553A-D387-4214-BE37-8185962CC420}"/>
              </a:ext>
            </a:extLst>
          </p:cNvPr>
          <p:cNvSpPr>
            <a:spLocks noGrp="1"/>
          </p:cNvSpPr>
          <p:nvPr>
            <p:ph type="title"/>
          </p:nvPr>
        </p:nvSpPr>
        <p:spPr>
          <a:xfrm>
            <a:off x="1465241" y="1268730"/>
            <a:ext cx="2025484" cy="4073652"/>
          </a:xfrm>
        </p:spPr>
        <p:txBody>
          <a:bodyPr>
            <a:normAutofit/>
          </a:bodyPr>
          <a:lstStyle/>
          <a:p>
            <a:r>
              <a:rPr lang="en-GB" sz="3500">
                <a:cs typeface="Calibri"/>
              </a:rPr>
              <a:t>Today's Plan</a:t>
            </a:r>
            <a:br>
              <a:rPr lang="en-GB" sz="3500">
                <a:cs typeface="Calibri"/>
              </a:rPr>
            </a:br>
            <a:r>
              <a:rPr lang="en-GB" sz="3500">
                <a:cs typeface="Calibri"/>
              </a:rPr>
              <a:t>P2C</a:t>
            </a:r>
            <a:endParaRPr lang="en-GB" sz="35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153938" y="3303001"/>
            <a:ext cx="3360420" cy="10287"/>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3360420"/>
                      <a:gd name="connsiteY0" fmla="*/ 0 h 10287"/>
                      <a:gd name="connsiteX1" fmla="*/ 446455 w 3360420"/>
                      <a:gd name="connsiteY1" fmla="*/ 0 h 10287"/>
                      <a:gd name="connsiteX2" fmla="*/ 825703 w 3360420"/>
                      <a:gd name="connsiteY2" fmla="*/ 0 h 10287"/>
                      <a:gd name="connsiteX3" fmla="*/ 1238554 w 3360420"/>
                      <a:gd name="connsiteY3" fmla="*/ 0 h 10287"/>
                      <a:gd name="connsiteX4" fmla="*/ 1752219 w 3360420"/>
                      <a:gd name="connsiteY4" fmla="*/ 0 h 10287"/>
                      <a:gd name="connsiteX5" fmla="*/ 2198674 w 3360420"/>
                      <a:gd name="connsiteY5" fmla="*/ 0 h 10287"/>
                      <a:gd name="connsiteX6" fmla="*/ 2611526 w 3360420"/>
                      <a:gd name="connsiteY6" fmla="*/ 0 h 10287"/>
                      <a:gd name="connsiteX7" fmla="*/ 3360420 w 3360420"/>
                      <a:gd name="connsiteY7" fmla="*/ 0 h 10287"/>
                      <a:gd name="connsiteX8" fmla="*/ 3360420 w 3360420"/>
                      <a:gd name="connsiteY8" fmla="*/ 10287 h 10287"/>
                      <a:gd name="connsiteX9" fmla="*/ 2880360 w 3360420"/>
                      <a:gd name="connsiteY9" fmla="*/ 10287 h 10287"/>
                      <a:gd name="connsiteX10" fmla="*/ 2467508 w 3360420"/>
                      <a:gd name="connsiteY10" fmla="*/ 10287 h 10287"/>
                      <a:gd name="connsiteX11" fmla="*/ 1920240 w 3360420"/>
                      <a:gd name="connsiteY11" fmla="*/ 10287 h 10287"/>
                      <a:gd name="connsiteX12" fmla="*/ 1473784 w 3360420"/>
                      <a:gd name="connsiteY12" fmla="*/ 10287 h 10287"/>
                      <a:gd name="connsiteX13" fmla="*/ 1094536 w 3360420"/>
                      <a:gd name="connsiteY13" fmla="*/ 10287 h 10287"/>
                      <a:gd name="connsiteX14" fmla="*/ 580872 w 3360420"/>
                      <a:gd name="connsiteY14" fmla="*/ 10287 h 10287"/>
                      <a:gd name="connsiteX15" fmla="*/ 0 w 3360420"/>
                      <a:gd name="connsiteY15" fmla="*/ 10287 h 10287"/>
                      <a:gd name="connsiteX16" fmla="*/ 0 w 3360420"/>
                      <a:gd name="connsiteY16" fmla="*/ 0 h 10287"/>
                      <a:gd name="connsiteX0" fmla="*/ 0 w 3360420"/>
                      <a:gd name="connsiteY0" fmla="*/ 0 h 10287"/>
                      <a:gd name="connsiteX1" fmla="*/ 446455 w 3360420"/>
                      <a:gd name="connsiteY1" fmla="*/ 0 h 10287"/>
                      <a:gd name="connsiteX2" fmla="*/ 825703 w 3360420"/>
                      <a:gd name="connsiteY2" fmla="*/ 0 h 10287"/>
                      <a:gd name="connsiteX3" fmla="*/ 1372971 w 3360420"/>
                      <a:gd name="connsiteY3" fmla="*/ 0 h 10287"/>
                      <a:gd name="connsiteX4" fmla="*/ 1819427 w 3360420"/>
                      <a:gd name="connsiteY4" fmla="*/ 0 h 10287"/>
                      <a:gd name="connsiteX5" fmla="*/ 2265883 w 3360420"/>
                      <a:gd name="connsiteY5" fmla="*/ 0 h 10287"/>
                      <a:gd name="connsiteX6" fmla="*/ 2813151 w 3360420"/>
                      <a:gd name="connsiteY6" fmla="*/ 0 h 10287"/>
                      <a:gd name="connsiteX7" fmla="*/ 3360420 w 3360420"/>
                      <a:gd name="connsiteY7" fmla="*/ 0 h 10287"/>
                      <a:gd name="connsiteX8" fmla="*/ 3360420 w 3360420"/>
                      <a:gd name="connsiteY8" fmla="*/ 10287 h 10287"/>
                      <a:gd name="connsiteX9" fmla="*/ 2947568 w 3360420"/>
                      <a:gd name="connsiteY9" fmla="*/ 10287 h 10287"/>
                      <a:gd name="connsiteX10" fmla="*/ 2467508 w 3360420"/>
                      <a:gd name="connsiteY10" fmla="*/ 10287 h 10287"/>
                      <a:gd name="connsiteX11" fmla="*/ 1987448 w 3360420"/>
                      <a:gd name="connsiteY11" fmla="*/ 10287 h 10287"/>
                      <a:gd name="connsiteX12" fmla="*/ 1540992 w 3360420"/>
                      <a:gd name="connsiteY12" fmla="*/ 10287 h 10287"/>
                      <a:gd name="connsiteX13" fmla="*/ 993724 w 3360420"/>
                      <a:gd name="connsiteY13" fmla="*/ 10287 h 10287"/>
                      <a:gd name="connsiteX14" fmla="*/ 446455 w 3360420"/>
                      <a:gd name="connsiteY14" fmla="*/ 10287 h 10287"/>
                      <a:gd name="connsiteX15" fmla="*/ 0 w 3360420"/>
                      <a:gd name="connsiteY15" fmla="*/ 10287 h 10287"/>
                      <a:gd name="connsiteX16" fmla="*/ 0 w 3360420"/>
                      <a:gd name="connsiteY16" fmla="*/ 0 h 10287"/>
                      <a:gd name="connsiteX0" fmla="*/ 0 w 3360420"/>
                      <a:gd name="connsiteY0" fmla="*/ 0 h 10287"/>
                      <a:gd name="connsiteX1" fmla="*/ 446455 w 3360420"/>
                      <a:gd name="connsiteY1" fmla="*/ 0 h 10287"/>
                      <a:gd name="connsiteX2" fmla="*/ 825703 w 3360420"/>
                      <a:gd name="connsiteY2" fmla="*/ 0 h 10287"/>
                      <a:gd name="connsiteX3" fmla="*/ 1238554 w 3360420"/>
                      <a:gd name="connsiteY3" fmla="*/ 0 h 10287"/>
                      <a:gd name="connsiteX4" fmla="*/ 1752219 w 3360420"/>
                      <a:gd name="connsiteY4" fmla="*/ 0 h 10287"/>
                      <a:gd name="connsiteX5" fmla="*/ 2198674 w 3360420"/>
                      <a:gd name="connsiteY5" fmla="*/ 0 h 10287"/>
                      <a:gd name="connsiteX6" fmla="*/ 2611526 w 3360420"/>
                      <a:gd name="connsiteY6" fmla="*/ 0 h 10287"/>
                      <a:gd name="connsiteX7" fmla="*/ 3360420 w 3360420"/>
                      <a:gd name="connsiteY7" fmla="*/ 0 h 10287"/>
                      <a:gd name="connsiteX8" fmla="*/ 3360420 w 3360420"/>
                      <a:gd name="connsiteY8" fmla="*/ 10287 h 10287"/>
                      <a:gd name="connsiteX9" fmla="*/ 2880360 w 3360420"/>
                      <a:gd name="connsiteY9" fmla="*/ 10287 h 10287"/>
                      <a:gd name="connsiteX10" fmla="*/ 2467508 w 3360420"/>
                      <a:gd name="connsiteY10" fmla="*/ 10287 h 10287"/>
                      <a:gd name="connsiteX11" fmla="*/ 1920240 w 3360420"/>
                      <a:gd name="connsiteY11" fmla="*/ 10287 h 10287"/>
                      <a:gd name="connsiteX12" fmla="*/ 1473784 w 3360420"/>
                      <a:gd name="connsiteY12" fmla="*/ 10287 h 10287"/>
                      <a:gd name="connsiteX13" fmla="*/ 1094536 w 3360420"/>
                      <a:gd name="connsiteY13" fmla="*/ 10287 h 10287"/>
                      <a:gd name="connsiteX14" fmla="*/ 580872 w 3360420"/>
                      <a:gd name="connsiteY14" fmla="*/ 10287 h 10287"/>
                      <a:gd name="connsiteX15" fmla="*/ 0 w 3360420"/>
                      <a:gd name="connsiteY15" fmla="*/ 10287 h 10287"/>
                      <a:gd name="connsiteX16" fmla="*/ 0 w 3360420"/>
                      <a:gd name="connsiteY16" fmla="*/ 0 h 1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60420" h="10287" fill="none" extrusionOk="0">
                        <a:moveTo>
                          <a:pt x="0" y="0"/>
                        </a:moveTo>
                        <a:cubicBezTo>
                          <a:pt x="200599" y="12876"/>
                          <a:pt x="256290" y="-1416"/>
                          <a:pt x="446455" y="0"/>
                        </a:cubicBezTo>
                        <a:cubicBezTo>
                          <a:pt x="641216" y="-202"/>
                          <a:pt x="646972" y="-9968"/>
                          <a:pt x="825703" y="0"/>
                        </a:cubicBezTo>
                        <a:cubicBezTo>
                          <a:pt x="1012351" y="27439"/>
                          <a:pt x="1053470" y="-8704"/>
                          <a:pt x="1238554" y="0"/>
                        </a:cubicBezTo>
                        <a:cubicBezTo>
                          <a:pt x="1410872" y="-23555"/>
                          <a:pt x="1602569" y="16325"/>
                          <a:pt x="1752219" y="0"/>
                        </a:cubicBezTo>
                        <a:cubicBezTo>
                          <a:pt x="1912061" y="14410"/>
                          <a:pt x="2027019" y="61637"/>
                          <a:pt x="2198674" y="0"/>
                        </a:cubicBezTo>
                        <a:cubicBezTo>
                          <a:pt x="2340003" y="12824"/>
                          <a:pt x="2464863" y="-16698"/>
                          <a:pt x="2611526" y="0"/>
                        </a:cubicBezTo>
                        <a:cubicBezTo>
                          <a:pt x="2752768" y="-13237"/>
                          <a:pt x="3005466" y="-90117"/>
                          <a:pt x="3360420" y="0"/>
                        </a:cubicBezTo>
                        <a:cubicBezTo>
                          <a:pt x="3360997" y="3033"/>
                          <a:pt x="3359857" y="7124"/>
                          <a:pt x="3360420" y="10287"/>
                        </a:cubicBezTo>
                        <a:cubicBezTo>
                          <a:pt x="3220316" y="55406"/>
                          <a:pt x="3013567" y="-267"/>
                          <a:pt x="2880360" y="10287"/>
                        </a:cubicBezTo>
                        <a:cubicBezTo>
                          <a:pt x="2758426" y="-17738"/>
                          <a:pt x="2675669" y="-27264"/>
                          <a:pt x="2467508" y="10287"/>
                        </a:cubicBezTo>
                        <a:cubicBezTo>
                          <a:pt x="2232467" y="5829"/>
                          <a:pt x="2155964" y="-29599"/>
                          <a:pt x="1920240" y="10287"/>
                        </a:cubicBezTo>
                        <a:cubicBezTo>
                          <a:pt x="1688562" y="33847"/>
                          <a:pt x="1626834" y="45696"/>
                          <a:pt x="1473784" y="10287"/>
                        </a:cubicBezTo>
                        <a:cubicBezTo>
                          <a:pt x="1343544" y="17659"/>
                          <a:pt x="1261530" y="48835"/>
                          <a:pt x="1094536" y="10287"/>
                        </a:cubicBezTo>
                        <a:cubicBezTo>
                          <a:pt x="958893" y="4152"/>
                          <a:pt x="682880" y="11773"/>
                          <a:pt x="580872" y="10287"/>
                        </a:cubicBezTo>
                        <a:cubicBezTo>
                          <a:pt x="535826" y="-1444"/>
                          <a:pt x="309166" y="27702"/>
                          <a:pt x="0" y="10287"/>
                        </a:cubicBezTo>
                        <a:cubicBezTo>
                          <a:pt x="-80" y="6326"/>
                          <a:pt x="-227" y="4817"/>
                          <a:pt x="0" y="0"/>
                        </a:cubicBezTo>
                        <a:close/>
                      </a:path>
                      <a:path w="3360420" h="10287" stroke="0" extrusionOk="0">
                        <a:moveTo>
                          <a:pt x="0" y="0"/>
                        </a:moveTo>
                        <a:cubicBezTo>
                          <a:pt x="218482" y="4504"/>
                          <a:pt x="238438" y="7379"/>
                          <a:pt x="446455" y="0"/>
                        </a:cubicBezTo>
                        <a:cubicBezTo>
                          <a:pt x="644463" y="-5785"/>
                          <a:pt x="759543" y="-4460"/>
                          <a:pt x="825703" y="0"/>
                        </a:cubicBezTo>
                        <a:cubicBezTo>
                          <a:pt x="926995" y="-10187"/>
                          <a:pt x="1164752" y="-55905"/>
                          <a:pt x="1372971" y="0"/>
                        </a:cubicBezTo>
                        <a:cubicBezTo>
                          <a:pt x="1546370" y="36050"/>
                          <a:pt x="1636811" y="20286"/>
                          <a:pt x="1819427" y="0"/>
                        </a:cubicBezTo>
                        <a:cubicBezTo>
                          <a:pt x="1981480" y="-28293"/>
                          <a:pt x="2099220" y="3453"/>
                          <a:pt x="2265883" y="0"/>
                        </a:cubicBezTo>
                        <a:cubicBezTo>
                          <a:pt x="2462853" y="4446"/>
                          <a:pt x="2627512" y="4772"/>
                          <a:pt x="2813151" y="0"/>
                        </a:cubicBezTo>
                        <a:cubicBezTo>
                          <a:pt x="2987070" y="18202"/>
                          <a:pt x="3226282" y="-13445"/>
                          <a:pt x="3360420" y="0"/>
                        </a:cubicBezTo>
                        <a:cubicBezTo>
                          <a:pt x="3360348" y="2074"/>
                          <a:pt x="3361285" y="5741"/>
                          <a:pt x="3360420" y="10287"/>
                        </a:cubicBezTo>
                        <a:cubicBezTo>
                          <a:pt x="3192621" y="-7231"/>
                          <a:pt x="3155970" y="19340"/>
                          <a:pt x="2947568" y="10287"/>
                        </a:cubicBezTo>
                        <a:cubicBezTo>
                          <a:pt x="2772002" y="-28763"/>
                          <a:pt x="2633738" y="10055"/>
                          <a:pt x="2467508" y="10287"/>
                        </a:cubicBezTo>
                        <a:cubicBezTo>
                          <a:pt x="2362347" y="-67700"/>
                          <a:pt x="2173122" y="-21369"/>
                          <a:pt x="1987448" y="10287"/>
                        </a:cubicBezTo>
                        <a:cubicBezTo>
                          <a:pt x="1805457" y="37371"/>
                          <a:pt x="1657051" y="-21252"/>
                          <a:pt x="1540992" y="10287"/>
                        </a:cubicBezTo>
                        <a:cubicBezTo>
                          <a:pt x="1445326" y="52447"/>
                          <a:pt x="1157551" y="35166"/>
                          <a:pt x="993724" y="10287"/>
                        </a:cubicBezTo>
                        <a:cubicBezTo>
                          <a:pt x="775334" y="3320"/>
                          <a:pt x="589468" y="-49587"/>
                          <a:pt x="446455" y="10287"/>
                        </a:cubicBezTo>
                        <a:cubicBezTo>
                          <a:pt x="266000" y="29279"/>
                          <a:pt x="124616" y="43801"/>
                          <a:pt x="0" y="10287"/>
                        </a:cubicBezTo>
                        <a:cubicBezTo>
                          <a:pt x="-745" y="6184"/>
                          <a:pt x="134" y="3356"/>
                          <a:pt x="0" y="0"/>
                        </a:cubicBezTo>
                        <a:close/>
                      </a:path>
                      <a:path w="3360420" h="10287" fill="none" stroke="0" extrusionOk="0">
                        <a:moveTo>
                          <a:pt x="0" y="0"/>
                        </a:moveTo>
                        <a:cubicBezTo>
                          <a:pt x="186454" y="15"/>
                          <a:pt x="230086" y="10230"/>
                          <a:pt x="446455" y="0"/>
                        </a:cubicBezTo>
                        <a:cubicBezTo>
                          <a:pt x="641751" y="-3077"/>
                          <a:pt x="647360" y="-11354"/>
                          <a:pt x="825703" y="0"/>
                        </a:cubicBezTo>
                        <a:cubicBezTo>
                          <a:pt x="989301" y="25089"/>
                          <a:pt x="1065163" y="6262"/>
                          <a:pt x="1238554" y="0"/>
                        </a:cubicBezTo>
                        <a:cubicBezTo>
                          <a:pt x="1382462" y="18607"/>
                          <a:pt x="1651601" y="33574"/>
                          <a:pt x="1752219" y="0"/>
                        </a:cubicBezTo>
                        <a:cubicBezTo>
                          <a:pt x="1867931" y="-19229"/>
                          <a:pt x="2051447" y="-15790"/>
                          <a:pt x="2198674" y="0"/>
                        </a:cubicBezTo>
                        <a:cubicBezTo>
                          <a:pt x="2344828" y="-49876"/>
                          <a:pt x="2501864" y="9778"/>
                          <a:pt x="2611526" y="0"/>
                        </a:cubicBezTo>
                        <a:cubicBezTo>
                          <a:pt x="2780273" y="-127300"/>
                          <a:pt x="3013499" y="-4011"/>
                          <a:pt x="3360420" y="0"/>
                        </a:cubicBezTo>
                        <a:cubicBezTo>
                          <a:pt x="3360480" y="3052"/>
                          <a:pt x="3361390" y="7089"/>
                          <a:pt x="3360420" y="10287"/>
                        </a:cubicBezTo>
                        <a:cubicBezTo>
                          <a:pt x="3265528" y="8522"/>
                          <a:pt x="3039075" y="9213"/>
                          <a:pt x="2880360" y="10287"/>
                        </a:cubicBezTo>
                        <a:cubicBezTo>
                          <a:pt x="2733876" y="12466"/>
                          <a:pt x="2673934" y="20285"/>
                          <a:pt x="2467508" y="10287"/>
                        </a:cubicBezTo>
                        <a:cubicBezTo>
                          <a:pt x="2267513" y="53457"/>
                          <a:pt x="2173665" y="22867"/>
                          <a:pt x="1920240" y="10287"/>
                        </a:cubicBezTo>
                        <a:cubicBezTo>
                          <a:pt x="1737227" y="-8148"/>
                          <a:pt x="1621342" y="-16702"/>
                          <a:pt x="1473784" y="10287"/>
                        </a:cubicBezTo>
                        <a:cubicBezTo>
                          <a:pt x="1338334" y="12577"/>
                          <a:pt x="1265190" y="14150"/>
                          <a:pt x="1094536" y="10287"/>
                        </a:cubicBezTo>
                        <a:cubicBezTo>
                          <a:pt x="924528" y="-4661"/>
                          <a:pt x="680488" y="21011"/>
                          <a:pt x="580872" y="10287"/>
                        </a:cubicBezTo>
                        <a:cubicBezTo>
                          <a:pt x="471118" y="-37862"/>
                          <a:pt x="292440" y="-1601"/>
                          <a:pt x="0" y="10287"/>
                        </a:cubicBezTo>
                        <a:cubicBezTo>
                          <a:pt x="-424" y="6267"/>
                          <a:pt x="-143" y="4503"/>
                          <a:pt x="0" y="0"/>
                        </a:cubicBezTo>
                        <a:close/>
                      </a:path>
                      <a:path w="3360420" h="10287" fill="none" stroke="0" extrusionOk="0">
                        <a:moveTo>
                          <a:pt x="0" y="0"/>
                        </a:moveTo>
                        <a:cubicBezTo>
                          <a:pt x="191692" y="5410"/>
                          <a:pt x="249841" y="1513"/>
                          <a:pt x="446455" y="0"/>
                        </a:cubicBezTo>
                        <a:cubicBezTo>
                          <a:pt x="643671" y="-1324"/>
                          <a:pt x="645376" y="-9930"/>
                          <a:pt x="825703" y="0"/>
                        </a:cubicBezTo>
                        <a:cubicBezTo>
                          <a:pt x="996557" y="21726"/>
                          <a:pt x="1061238" y="189"/>
                          <a:pt x="1238554" y="0"/>
                        </a:cubicBezTo>
                        <a:cubicBezTo>
                          <a:pt x="1400524" y="-2071"/>
                          <a:pt x="1624048" y="21446"/>
                          <a:pt x="1752219" y="0"/>
                        </a:cubicBezTo>
                        <a:cubicBezTo>
                          <a:pt x="1927379" y="1079"/>
                          <a:pt x="2045520" y="12285"/>
                          <a:pt x="2198674" y="0"/>
                        </a:cubicBezTo>
                        <a:cubicBezTo>
                          <a:pt x="2335943" y="-15409"/>
                          <a:pt x="2463465" y="14979"/>
                          <a:pt x="2611526" y="0"/>
                        </a:cubicBezTo>
                        <a:cubicBezTo>
                          <a:pt x="2731600" y="-73149"/>
                          <a:pt x="2990831" y="-15176"/>
                          <a:pt x="3360420" y="0"/>
                        </a:cubicBezTo>
                        <a:cubicBezTo>
                          <a:pt x="3360908" y="2947"/>
                          <a:pt x="3360614" y="7065"/>
                          <a:pt x="3360420" y="10287"/>
                        </a:cubicBezTo>
                        <a:cubicBezTo>
                          <a:pt x="3225606" y="27130"/>
                          <a:pt x="3036286" y="30664"/>
                          <a:pt x="2880360" y="10287"/>
                        </a:cubicBezTo>
                        <a:cubicBezTo>
                          <a:pt x="2762330" y="3162"/>
                          <a:pt x="2669329" y="6880"/>
                          <a:pt x="2467508" y="10287"/>
                        </a:cubicBezTo>
                        <a:cubicBezTo>
                          <a:pt x="2250298" y="20102"/>
                          <a:pt x="2160240" y="-3525"/>
                          <a:pt x="1920240" y="10287"/>
                        </a:cubicBezTo>
                        <a:cubicBezTo>
                          <a:pt x="1720533" y="11044"/>
                          <a:pt x="1622833" y="12186"/>
                          <a:pt x="1473784" y="10287"/>
                        </a:cubicBezTo>
                        <a:cubicBezTo>
                          <a:pt x="1330048" y="20013"/>
                          <a:pt x="1255159" y="29014"/>
                          <a:pt x="1094536" y="10287"/>
                        </a:cubicBezTo>
                        <a:cubicBezTo>
                          <a:pt x="932524" y="-620"/>
                          <a:pt x="675884" y="678"/>
                          <a:pt x="580872" y="10287"/>
                        </a:cubicBezTo>
                        <a:cubicBezTo>
                          <a:pt x="517839" y="-12452"/>
                          <a:pt x="263612" y="13041"/>
                          <a:pt x="0" y="10287"/>
                        </a:cubicBezTo>
                        <a:cubicBezTo>
                          <a:pt x="-167" y="6344"/>
                          <a:pt x="-20" y="486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22CFAB-9D1E-426D-97BC-1BDF5BE9DDA2}"/>
              </a:ext>
            </a:extLst>
          </p:cNvPr>
          <p:cNvSpPr>
            <a:spLocks noGrp="1"/>
          </p:cNvSpPr>
          <p:nvPr>
            <p:ph idx="1"/>
          </p:nvPr>
        </p:nvSpPr>
        <p:spPr>
          <a:xfrm>
            <a:off x="3972695" y="1185055"/>
            <a:ext cx="4029555" cy="4483406"/>
          </a:xfrm>
        </p:spPr>
        <p:txBody>
          <a:bodyPr vert="horz" lIns="68580" tIns="34290" rIns="68580" bIns="34290" rtlCol="0" anchor="ctr">
            <a:normAutofit lnSpcReduction="10000"/>
          </a:bodyPr>
          <a:lstStyle/>
          <a:p>
            <a:pPr>
              <a:buNone/>
            </a:pPr>
            <a:r>
              <a:rPr lang="en-GB" sz="1800" dirty="0">
                <a:ea typeface="+mn-lt"/>
                <a:cs typeface="+mn-lt"/>
              </a:rPr>
              <a:t>8.45 - 9.00 - Get Set</a:t>
            </a:r>
            <a:endParaRPr lang="en-US" sz="1800" dirty="0">
              <a:ea typeface="+mn-lt"/>
              <a:cs typeface="+mn-lt"/>
            </a:endParaRPr>
          </a:p>
          <a:p>
            <a:pPr>
              <a:buNone/>
            </a:pPr>
            <a:r>
              <a:rPr lang="en-GB" sz="1800" dirty="0">
                <a:ea typeface="+mn-lt"/>
                <a:cs typeface="+mn-lt"/>
              </a:rPr>
              <a:t>9.00- 10.30 - Maths Mrs Brown</a:t>
            </a:r>
          </a:p>
          <a:p>
            <a:pPr>
              <a:buNone/>
            </a:pPr>
            <a:r>
              <a:rPr lang="en-GB" sz="1800" dirty="0">
                <a:ea typeface="+mn-lt"/>
                <a:cs typeface="+mn-lt"/>
              </a:rPr>
              <a:t>10.30 - 10.45 - Break </a:t>
            </a:r>
          </a:p>
          <a:p>
            <a:pPr>
              <a:buNone/>
            </a:pPr>
            <a:r>
              <a:rPr lang="en-GB" sz="1800" dirty="0">
                <a:ea typeface="+mn-lt"/>
                <a:cs typeface="+mn-lt"/>
              </a:rPr>
              <a:t>10.45 - 11.00 - Story and milk</a:t>
            </a:r>
            <a:endParaRPr lang="en-US" sz="1800" dirty="0">
              <a:ea typeface="+mn-lt"/>
              <a:cs typeface="+mn-lt"/>
            </a:endParaRPr>
          </a:p>
          <a:p>
            <a:pPr>
              <a:buNone/>
            </a:pPr>
            <a:r>
              <a:rPr lang="en-GB" sz="1800" dirty="0">
                <a:ea typeface="+mn-lt"/>
                <a:cs typeface="+mn-lt"/>
              </a:rPr>
              <a:t>11.00 - 11.30 - RME / Music / Drama with Mrs Brown</a:t>
            </a:r>
          </a:p>
          <a:p>
            <a:pPr>
              <a:buNone/>
            </a:pPr>
            <a:r>
              <a:rPr lang="en-GB" sz="1800" dirty="0">
                <a:ea typeface="+mn-lt"/>
                <a:cs typeface="+mn-lt"/>
              </a:rPr>
              <a:t>11:30 – 12:30 – finish above, Problem Solving</a:t>
            </a:r>
          </a:p>
          <a:p>
            <a:pPr>
              <a:buNone/>
            </a:pPr>
            <a:r>
              <a:rPr lang="en-GB" sz="1800" dirty="0">
                <a:ea typeface="+mn-lt"/>
                <a:cs typeface="+mn-lt"/>
              </a:rPr>
              <a:t>12.30 - 1.15 - Lunch </a:t>
            </a:r>
          </a:p>
          <a:p>
            <a:pPr>
              <a:buNone/>
            </a:pPr>
            <a:r>
              <a:rPr lang="en-GB" sz="1800" dirty="0">
                <a:ea typeface="+mn-lt"/>
                <a:cs typeface="+mn-lt"/>
              </a:rPr>
              <a:t>1.15- 2:30 – P.E. (field)</a:t>
            </a:r>
          </a:p>
          <a:p>
            <a:pPr>
              <a:buNone/>
            </a:pPr>
            <a:r>
              <a:rPr lang="en-GB" sz="1800" dirty="0">
                <a:ea typeface="+mn-lt"/>
                <a:cs typeface="+mn-lt"/>
              </a:rPr>
              <a:t>2.30 - 3.00 - Health (Jigsaw)</a:t>
            </a:r>
          </a:p>
          <a:p>
            <a:pPr>
              <a:buNone/>
            </a:pPr>
            <a:r>
              <a:rPr lang="en-GB" sz="1800" dirty="0">
                <a:cs typeface="Calibri"/>
              </a:rPr>
              <a:t>3.00 - 3.15 - Park  </a:t>
            </a:r>
            <a:endParaRPr lang="en-GB" dirty="0"/>
          </a:p>
          <a:p>
            <a:pPr>
              <a:buNone/>
            </a:pPr>
            <a:endParaRPr lang="en-GB" sz="1800" dirty="0">
              <a:cs typeface="Calibri"/>
            </a:endParaRPr>
          </a:p>
          <a:p>
            <a:pPr>
              <a:buNone/>
            </a:pPr>
            <a:r>
              <a:rPr lang="en-GB" sz="1800" dirty="0">
                <a:cs typeface="Calibri"/>
              </a:rPr>
              <a:t>Miss Jenkins supporting TM in am</a:t>
            </a:r>
          </a:p>
          <a:p>
            <a:pPr>
              <a:buNone/>
            </a:pPr>
            <a:endParaRPr lang="en-GB" sz="1800">
              <a:cs typeface="Calibri"/>
            </a:endParaRPr>
          </a:p>
        </p:txBody>
      </p:sp>
    </p:spTree>
    <p:extLst>
      <p:ext uri="{BB962C8B-B14F-4D97-AF65-F5344CB8AC3E}">
        <p14:creationId xmlns:p14="http://schemas.microsoft.com/office/powerpoint/2010/main" val="2515927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857250"/>
            <a:ext cx="6856286"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2A553A-D387-4214-BE37-8185962CC420}"/>
              </a:ext>
            </a:extLst>
          </p:cNvPr>
          <p:cNvSpPr>
            <a:spLocks noGrp="1"/>
          </p:cNvSpPr>
          <p:nvPr>
            <p:ph type="title"/>
          </p:nvPr>
        </p:nvSpPr>
        <p:spPr>
          <a:xfrm>
            <a:off x="1465241" y="1268730"/>
            <a:ext cx="2025484" cy="4073652"/>
          </a:xfrm>
        </p:spPr>
        <p:txBody>
          <a:bodyPr>
            <a:normAutofit/>
          </a:bodyPr>
          <a:lstStyle/>
          <a:p>
            <a:r>
              <a:rPr lang="en-GB" sz="3500">
                <a:cs typeface="Calibri"/>
              </a:rPr>
              <a:t>Today's Plan</a:t>
            </a:r>
            <a:br>
              <a:rPr lang="en-GB" sz="3500">
                <a:cs typeface="Calibri"/>
              </a:rPr>
            </a:br>
            <a:r>
              <a:rPr lang="en-GB" sz="3500">
                <a:cs typeface="Calibri"/>
              </a:rPr>
              <a:t>P2MB</a:t>
            </a:r>
            <a:endParaRPr lang="en-GB" sz="35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153938" y="3303001"/>
            <a:ext cx="3360420" cy="10287"/>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3360420"/>
                      <a:gd name="connsiteY0" fmla="*/ 0 h 10287"/>
                      <a:gd name="connsiteX1" fmla="*/ 446455 w 3360420"/>
                      <a:gd name="connsiteY1" fmla="*/ 0 h 10287"/>
                      <a:gd name="connsiteX2" fmla="*/ 825703 w 3360420"/>
                      <a:gd name="connsiteY2" fmla="*/ 0 h 10287"/>
                      <a:gd name="connsiteX3" fmla="*/ 1238554 w 3360420"/>
                      <a:gd name="connsiteY3" fmla="*/ 0 h 10287"/>
                      <a:gd name="connsiteX4" fmla="*/ 1752219 w 3360420"/>
                      <a:gd name="connsiteY4" fmla="*/ 0 h 10287"/>
                      <a:gd name="connsiteX5" fmla="*/ 2198674 w 3360420"/>
                      <a:gd name="connsiteY5" fmla="*/ 0 h 10287"/>
                      <a:gd name="connsiteX6" fmla="*/ 2611526 w 3360420"/>
                      <a:gd name="connsiteY6" fmla="*/ 0 h 10287"/>
                      <a:gd name="connsiteX7" fmla="*/ 3360420 w 3360420"/>
                      <a:gd name="connsiteY7" fmla="*/ 0 h 10287"/>
                      <a:gd name="connsiteX8" fmla="*/ 3360420 w 3360420"/>
                      <a:gd name="connsiteY8" fmla="*/ 10287 h 10287"/>
                      <a:gd name="connsiteX9" fmla="*/ 2880360 w 3360420"/>
                      <a:gd name="connsiteY9" fmla="*/ 10287 h 10287"/>
                      <a:gd name="connsiteX10" fmla="*/ 2467508 w 3360420"/>
                      <a:gd name="connsiteY10" fmla="*/ 10287 h 10287"/>
                      <a:gd name="connsiteX11" fmla="*/ 1920240 w 3360420"/>
                      <a:gd name="connsiteY11" fmla="*/ 10287 h 10287"/>
                      <a:gd name="connsiteX12" fmla="*/ 1473784 w 3360420"/>
                      <a:gd name="connsiteY12" fmla="*/ 10287 h 10287"/>
                      <a:gd name="connsiteX13" fmla="*/ 1094536 w 3360420"/>
                      <a:gd name="connsiteY13" fmla="*/ 10287 h 10287"/>
                      <a:gd name="connsiteX14" fmla="*/ 580872 w 3360420"/>
                      <a:gd name="connsiteY14" fmla="*/ 10287 h 10287"/>
                      <a:gd name="connsiteX15" fmla="*/ 0 w 3360420"/>
                      <a:gd name="connsiteY15" fmla="*/ 10287 h 10287"/>
                      <a:gd name="connsiteX16" fmla="*/ 0 w 3360420"/>
                      <a:gd name="connsiteY16" fmla="*/ 0 h 10287"/>
                      <a:gd name="connsiteX0" fmla="*/ 0 w 3360420"/>
                      <a:gd name="connsiteY0" fmla="*/ 0 h 10287"/>
                      <a:gd name="connsiteX1" fmla="*/ 446455 w 3360420"/>
                      <a:gd name="connsiteY1" fmla="*/ 0 h 10287"/>
                      <a:gd name="connsiteX2" fmla="*/ 825703 w 3360420"/>
                      <a:gd name="connsiteY2" fmla="*/ 0 h 10287"/>
                      <a:gd name="connsiteX3" fmla="*/ 1372971 w 3360420"/>
                      <a:gd name="connsiteY3" fmla="*/ 0 h 10287"/>
                      <a:gd name="connsiteX4" fmla="*/ 1819427 w 3360420"/>
                      <a:gd name="connsiteY4" fmla="*/ 0 h 10287"/>
                      <a:gd name="connsiteX5" fmla="*/ 2265883 w 3360420"/>
                      <a:gd name="connsiteY5" fmla="*/ 0 h 10287"/>
                      <a:gd name="connsiteX6" fmla="*/ 2813151 w 3360420"/>
                      <a:gd name="connsiteY6" fmla="*/ 0 h 10287"/>
                      <a:gd name="connsiteX7" fmla="*/ 3360420 w 3360420"/>
                      <a:gd name="connsiteY7" fmla="*/ 0 h 10287"/>
                      <a:gd name="connsiteX8" fmla="*/ 3360420 w 3360420"/>
                      <a:gd name="connsiteY8" fmla="*/ 10287 h 10287"/>
                      <a:gd name="connsiteX9" fmla="*/ 2947568 w 3360420"/>
                      <a:gd name="connsiteY9" fmla="*/ 10287 h 10287"/>
                      <a:gd name="connsiteX10" fmla="*/ 2467508 w 3360420"/>
                      <a:gd name="connsiteY10" fmla="*/ 10287 h 10287"/>
                      <a:gd name="connsiteX11" fmla="*/ 1987448 w 3360420"/>
                      <a:gd name="connsiteY11" fmla="*/ 10287 h 10287"/>
                      <a:gd name="connsiteX12" fmla="*/ 1540992 w 3360420"/>
                      <a:gd name="connsiteY12" fmla="*/ 10287 h 10287"/>
                      <a:gd name="connsiteX13" fmla="*/ 993724 w 3360420"/>
                      <a:gd name="connsiteY13" fmla="*/ 10287 h 10287"/>
                      <a:gd name="connsiteX14" fmla="*/ 446455 w 3360420"/>
                      <a:gd name="connsiteY14" fmla="*/ 10287 h 10287"/>
                      <a:gd name="connsiteX15" fmla="*/ 0 w 3360420"/>
                      <a:gd name="connsiteY15" fmla="*/ 10287 h 10287"/>
                      <a:gd name="connsiteX16" fmla="*/ 0 w 3360420"/>
                      <a:gd name="connsiteY16" fmla="*/ 0 h 10287"/>
                      <a:gd name="connsiteX0" fmla="*/ 0 w 3360420"/>
                      <a:gd name="connsiteY0" fmla="*/ 0 h 10287"/>
                      <a:gd name="connsiteX1" fmla="*/ 446455 w 3360420"/>
                      <a:gd name="connsiteY1" fmla="*/ 0 h 10287"/>
                      <a:gd name="connsiteX2" fmla="*/ 825703 w 3360420"/>
                      <a:gd name="connsiteY2" fmla="*/ 0 h 10287"/>
                      <a:gd name="connsiteX3" fmla="*/ 1238554 w 3360420"/>
                      <a:gd name="connsiteY3" fmla="*/ 0 h 10287"/>
                      <a:gd name="connsiteX4" fmla="*/ 1752219 w 3360420"/>
                      <a:gd name="connsiteY4" fmla="*/ 0 h 10287"/>
                      <a:gd name="connsiteX5" fmla="*/ 2198674 w 3360420"/>
                      <a:gd name="connsiteY5" fmla="*/ 0 h 10287"/>
                      <a:gd name="connsiteX6" fmla="*/ 2611526 w 3360420"/>
                      <a:gd name="connsiteY6" fmla="*/ 0 h 10287"/>
                      <a:gd name="connsiteX7" fmla="*/ 3360420 w 3360420"/>
                      <a:gd name="connsiteY7" fmla="*/ 0 h 10287"/>
                      <a:gd name="connsiteX8" fmla="*/ 3360420 w 3360420"/>
                      <a:gd name="connsiteY8" fmla="*/ 10287 h 10287"/>
                      <a:gd name="connsiteX9" fmla="*/ 2880360 w 3360420"/>
                      <a:gd name="connsiteY9" fmla="*/ 10287 h 10287"/>
                      <a:gd name="connsiteX10" fmla="*/ 2467508 w 3360420"/>
                      <a:gd name="connsiteY10" fmla="*/ 10287 h 10287"/>
                      <a:gd name="connsiteX11" fmla="*/ 1920240 w 3360420"/>
                      <a:gd name="connsiteY11" fmla="*/ 10287 h 10287"/>
                      <a:gd name="connsiteX12" fmla="*/ 1473784 w 3360420"/>
                      <a:gd name="connsiteY12" fmla="*/ 10287 h 10287"/>
                      <a:gd name="connsiteX13" fmla="*/ 1094536 w 3360420"/>
                      <a:gd name="connsiteY13" fmla="*/ 10287 h 10287"/>
                      <a:gd name="connsiteX14" fmla="*/ 580872 w 3360420"/>
                      <a:gd name="connsiteY14" fmla="*/ 10287 h 10287"/>
                      <a:gd name="connsiteX15" fmla="*/ 0 w 3360420"/>
                      <a:gd name="connsiteY15" fmla="*/ 10287 h 10287"/>
                      <a:gd name="connsiteX16" fmla="*/ 0 w 3360420"/>
                      <a:gd name="connsiteY16" fmla="*/ 0 h 1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60420" h="10287" fill="none" extrusionOk="0">
                        <a:moveTo>
                          <a:pt x="0" y="0"/>
                        </a:moveTo>
                        <a:cubicBezTo>
                          <a:pt x="200599" y="12876"/>
                          <a:pt x="256290" y="-1416"/>
                          <a:pt x="446455" y="0"/>
                        </a:cubicBezTo>
                        <a:cubicBezTo>
                          <a:pt x="641216" y="-202"/>
                          <a:pt x="646972" y="-9968"/>
                          <a:pt x="825703" y="0"/>
                        </a:cubicBezTo>
                        <a:cubicBezTo>
                          <a:pt x="1012351" y="27439"/>
                          <a:pt x="1053470" y="-8704"/>
                          <a:pt x="1238554" y="0"/>
                        </a:cubicBezTo>
                        <a:cubicBezTo>
                          <a:pt x="1410872" y="-23555"/>
                          <a:pt x="1602569" y="16325"/>
                          <a:pt x="1752219" y="0"/>
                        </a:cubicBezTo>
                        <a:cubicBezTo>
                          <a:pt x="1912061" y="14410"/>
                          <a:pt x="2027019" y="61637"/>
                          <a:pt x="2198674" y="0"/>
                        </a:cubicBezTo>
                        <a:cubicBezTo>
                          <a:pt x="2340003" y="12824"/>
                          <a:pt x="2464863" y="-16698"/>
                          <a:pt x="2611526" y="0"/>
                        </a:cubicBezTo>
                        <a:cubicBezTo>
                          <a:pt x="2752768" y="-13237"/>
                          <a:pt x="3005466" y="-90117"/>
                          <a:pt x="3360420" y="0"/>
                        </a:cubicBezTo>
                        <a:cubicBezTo>
                          <a:pt x="3360997" y="3033"/>
                          <a:pt x="3359857" y="7124"/>
                          <a:pt x="3360420" y="10287"/>
                        </a:cubicBezTo>
                        <a:cubicBezTo>
                          <a:pt x="3220316" y="55406"/>
                          <a:pt x="3013567" y="-267"/>
                          <a:pt x="2880360" y="10287"/>
                        </a:cubicBezTo>
                        <a:cubicBezTo>
                          <a:pt x="2758426" y="-17738"/>
                          <a:pt x="2675669" y="-27264"/>
                          <a:pt x="2467508" y="10287"/>
                        </a:cubicBezTo>
                        <a:cubicBezTo>
                          <a:pt x="2232467" y="5829"/>
                          <a:pt x="2155964" y="-29599"/>
                          <a:pt x="1920240" y="10287"/>
                        </a:cubicBezTo>
                        <a:cubicBezTo>
                          <a:pt x="1688562" y="33847"/>
                          <a:pt x="1626834" y="45696"/>
                          <a:pt x="1473784" y="10287"/>
                        </a:cubicBezTo>
                        <a:cubicBezTo>
                          <a:pt x="1343544" y="17659"/>
                          <a:pt x="1261530" y="48835"/>
                          <a:pt x="1094536" y="10287"/>
                        </a:cubicBezTo>
                        <a:cubicBezTo>
                          <a:pt x="958893" y="4152"/>
                          <a:pt x="682880" y="11773"/>
                          <a:pt x="580872" y="10287"/>
                        </a:cubicBezTo>
                        <a:cubicBezTo>
                          <a:pt x="535826" y="-1444"/>
                          <a:pt x="309166" y="27702"/>
                          <a:pt x="0" y="10287"/>
                        </a:cubicBezTo>
                        <a:cubicBezTo>
                          <a:pt x="-80" y="6326"/>
                          <a:pt x="-227" y="4817"/>
                          <a:pt x="0" y="0"/>
                        </a:cubicBezTo>
                        <a:close/>
                      </a:path>
                      <a:path w="3360420" h="10287" stroke="0" extrusionOk="0">
                        <a:moveTo>
                          <a:pt x="0" y="0"/>
                        </a:moveTo>
                        <a:cubicBezTo>
                          <a:pt x="218482" y="4504"/>
                          <a:pt x="238438" y="7379"/>
                          <a:pt x="446455" y="0"/>
                        </a:cubicBezTo>
                        <a:cubicBezTo>
                          <a:pt x="644463" y="-5785"/>
                          <a:pt x="759543" y="-4460"/>
                          <a:pt x="825703" y="0"/>
                        </a:cubicBezTo>
                        <a:cubicBezTo>
                          <a:pt x="926995" y="-10187"/>
                          <a:pt x="1164752" y="-55905"/>
                          <a:pt x="1372971" y="0"/>
                        </a:cubicBezTo>
                        <a:cubicBezTo>
                          <a:pt x="1546370" y="36050"/>
                          <a:pt x="1636811" y="20286"/>
                          <a:pt x="1819427" y="0"/>
                        </a:cubicBezTo>
                        <a:cubicBezTo>
                          <a:pt x="1981480" y="-28293"/>
                          <a:pt x="2099220" y="3453"/>
                          <a:pt x="2265883" y="0"/>
                        </a:cubicBezTo>
                        <a:cubicBezTo>
                          <a:pt x="2462853" y="4446"/>
                          <a:pt x="2627512" y="4772"/>
                          <a:pt x="2813151" y="0"/>
                        </a:cubicBezTo>
                        <a:cubicBezTo>
                          <a:pt x="2987070" y="18202"/>
                          <a:pt x="3226282" y="-13445"/>
                          <a:pt x="3360420" y="0"/>
                        </a:cubicBezTo>
                        <a:cubicBezTo>
                          <a:pt x="3360348" y="2074"/>
                          <a:pt x="3361285" y="5741"/>
                          <a:pt x="3360420" y="10287"/>
                        </a:cubicBezTo>
                        <a:cubicBezTo>
                          <a:pt x="3192621" y="-7231"/>
                          <a:pt x="3155970" y="19340"/>
                          <a:pt x="2947568" y="10287"/>
                        </a:cubicBezTo>
                        <a:cubicBezTo>
                          <a:pt x="2772002" y="-28763"/>
                          <a:pt x="2633738" y="10055"/>
                          <a:pt x="2467508" y="10287"/>
                        </a:cubicBezTo>
                        <a:cubicBezTo>
                          <a:pt x="2362347" y="-67700"/>
                          <a:pt x="2173122" y="-21369"/>
                          <a:pt x="1987448" y="10287"/>
                        </a:cubicBezTo>
                        <a:cubicBezTo>
                          <a:pt x="1805457" y="37371"/>
                          <a:pt x="1657051" y="-21252"/>
                          <a:pt x="1540992" y="10287"/>
                        </a:cubicBezTo>
                        <a:cubicBezTo>
                          <a:pt x="1445326" y="52447"/>
                          <a:pt x="1157551" y="35166"/>
                          <a:pt x="993724" y="10287"/>
                        </a:cubicBezTo>
                        <a:cubicBezTo>
                          <a:pt x="775334" y="3320"/>
                          <a:pt x="589468" y="-49587"/>
                          <a:pt x="446455" y="10287"/>
                        </a:cubicBezTo>
                        <a:cubicBezTo>
                          <a:pt x="266000" y="29279"/>
                          <a:pt x="124616" y="43801"/>
                          <a:pt x="0" y="10287"/>
                        </a:cubicBezTo>
                        <a:cubicBezTo>
                          <a:pt x="-745" y="6184"/>
                          <a:pt x="134" y="3356"/>
                          <a:pt x="0" y="0"/>
                        </a:cubicBezTo>
                        <a:close/>
                      </a:path>
                      <a:path w="3360420" h="10287" fill="none" stroke="0" extrusionOk="0">
                        <a:moveTo>
                          <a:pt x="0" y="0"/>
                        </a:moveTo>
                        <a:cubicBezTo>
                          <a:pt x="186454" y="15"/>
                          <a:pt x="230086" y="10230"/>
                          <a:pt x="446455" y="0"/>
                        </a:cubicBezTo>
                        <a:cubicBezTo>
                          <a:pt x="641751" y="-3077"/>
                          <a:pt x="647360" y="-11354"/>
                          <a:pt x="825703" y="0"/>
                        </a:cubicBezTo>
                        <a:cubicBezTo>
                          <a:pt x="989301" y="25089"/>
                          <a:pt x="1065163" y="6262"/>
                          <a:pt x="1238554" y="0"/>
                        </a:cubicBezTo>
                        <a:cubicBezTo>
                          <a:pt x="1382462" y="18607"/>
                          <a:pt x="1651601" y="33574"/>
                          <a:pt x="1752219" y="0"/>
                        </a:cubicBezTo>
                        <a:cubicBezTo>
                          <a:pt x="1867931" y="-19229"/>
                          <a:pt x="2051447" y="-15790"/>
                          <a:pt x="2198674" y="0"/>
                        </a:cubicBezTo>
                        <a:cubicBezTo>
                          <a:pt x="2344828" y="-49876"/>
                          <a:pt x="2501864" y="9778"/>
                          <a:pt x="2611526" y="0"/>
                        </a:cubicBezTo>
                        <a:cubicBezTo>
                          <a:pt x="2780273" y="-127300"/>
                          <a:pt x="3013499" y="-4011"/>
                          <a:pt x="3360420" y="0"/>
                        </a:cubicBezTo>
                        <a:cubicBezTo>
                          <a:pt x="3360480" y="3052"/>
                          <a:pt x="3361390" y="7089"/>
                          <a:pt x="3360420" y="10287"/>
                        </a:cubicBezTo>
                        <a:cubicBezTo>
                          <a:pt x="3265528" y="8522"/>
                          <a:pt x="3039075" y="9213"/>
                          <a:pt x="2880360" y="10287"/>
                        </a:cubicBezTo>
                        <a:cubicBezTo>
                          <a:pt x="2733876" y="12466"/>
                          <a:pt x="2673934" y="20285"/>
                          <a:pt x="2467508" y="10287"/>
                        </a:cubicBezTo>
                        <a:cubicBezTo>
                          <a:pt x="2267513" y="53457"/>
                          <a:pt x="2173665" y="22867"/>
                          <a:pt x="1920240" y="10287"/>
                        </a:cubicBezTo>
                        <a:cubicBezTo>
                          <a:pt x="1737227" y="-8148"/>
                          <a:pt x="1621342" y="-16702"/>
                          <a:pt x="1473784" y="10287"/>
                        </a:cubicBezTo>
                        <a:cubicBezTo>
                          <a:pt x="1338334" y="12577"/>
                          <a:pt x="1265190" y="14150"/>
                          <a:pt x="1094536" y="10287"/>
                        </a:cubicBezTo>
                        <a:cubicBezTo>
                          <a:pt x="924528" y="-4661"/>
                          <a:pt x="680488" y="21011"/>
                          <a:pt x="580872" y="10287"/>
                        </a:cubicBezTo>
                        <a:cubicBezTo>
                          <a:pt x="471118" y="-37862"/>
                          <a:pt x="292440" y="-1601"/>
                          <a:pt x="0" y="10287"/>
                        </a:cubicBezTo>
                        <a:cubicBezTo>
                          <a:pt x="-424" y="6267"/>
                          <a:pt x="-143" y="4503"/>
                          <a:pt x="0" y="0"/>
                        </a:cubicBezTo>
                        <a:close/>
                      </a:path>
                      <a:path w="3360420" h="10287" fill="none" stroke="0" extrusionOk="0">
                        <a:moveTo>
                          <a:pt x="0" y="0"/>
                        </a:moveTo>
                        <a:cubicBezTo>
                          <a:pt x="191692" y="5410"/>
                          <a:pt x="249841" y="1513"/>
                          <a:pt x="446455" y="0"/>
                        </a:cubicBezTo>
                        <a:cubicBezTo>
                          <a:pt x="643671" y="-1324"/>
                          <a:pt x="645376" y="-9930"/>
                          <a:pt x="825703" y="0"/>
                        </a:cubicBezTo>
                        <a:cubicBezTo>
                          <a:pt x="996557" y="21726"/>
                          <a:pt x="1061238" y="189"/>
                          <a:pt x="1238554" y="0"/>
                        </a:cubicBezTo>
                        <a:cubicBezTo>
                          <a:pt x="1400524" y="-2071"/>
                          <a:pt x="1624048" y="21446"/>
                          <a:pt x="1752219" y="0"/>
                        </a:cubicBezTo>
                        <a:cubicBezTo>
                          <a:pt x="1927379" y="1079"/>
                          <a:pt x="2045520" y="12285"/>
                          <a:pt x="2198674" y="0"/>
                        </a:cubicBezTo>
                        <a:cubicBezTo>
                          <a:pt x="2335943" y="-15409"/>
                          <a:pt x="2463465" y="14979"/>
                          <a:pt x="2611526" y="0"/>
                        </a:cubicBezTo>
                        <a:cubicBezTo>
                          <a:pt x="2731600" y="-73149"/>
                          <a:pt x="2990831" y="-15176"/>
                          <a:pt x="3360420" y="0"/>
                        </a:cubicBezTo>
                        <a:cubicBezTo>
                          <a:pt x="3360908" y="2947"/>
                          <a:pt x="3360614" y="7065"/>
                          <a:pt x="3360420" y="10287"/>
                        </a:cubicBezTo>
                        <a:cubicBezTo>
                          <a:pt x="3225606" y="27130"/>
                          <a:pt x="3036286" y="30664"/>
                          <a:pt x="2880360" y="10287"/>
                        </a:cubicBezTo>
                        <a:cubicBezTo>
                          <a:pt x="2762330" y="3162"/>
                          <a:pt x="2669329" y="6880"/>
                          <a:pt x="2467508" y="10287"/>
                        </a:cubicBezTo>
                        <a:cubicBezTo>
                          <a:pt x="2250298" y="20102"/>
                          <a:pt x="2160240" y="-3525"/>
                          <a:pt x="1920240" y="10287"/>
                        </a:cubicBezTo>
                        <a:cubicBezTo>
                          <a:pt x="1720533" y="11044"/>
                          <a:pt x="1622833" y="12186"/>
                          <a:pt x="1473784" y="10287"/>
                        </a:cubicBezTo>
                        <a:cubicBezTo>
                          <a:pt x="1330048" y="20013"/>
                          <a:pt x="1255159" y="29014"/>
                          <a:pt x="1094536" y="10287"/>
                        </a:cubicBezTo>
                        <a:cubicBezTo>
                          <a:pt x="932524" y="-620"/>
                          <a:pt x="675884" y="678"/>
                          <a:pt x="580872" y="10287"/>
                        </a:cubicBezTo>
                        <a:cubicBezTo>
                          <a:pt x="517839" y="-12452"/>
                          <a:pt x="263612" y="13041"/>
                          <a:pt x="0" y="10287"/>
                        </a:cubicBezTo>
                        <a:cubicBezTo>
                          <a:pt x="-167" y="6344"/>
                          <a:pt x="-20" y="486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22CFAB-9D1E-426D-97BC-1BDF5BE9DDA2}"/>
              </a:ext>
            </a:extLst>
          </p:cNvPr>
          <p:cNvSpPr>
            <a:spLocks noGrp="1"/>
          </p:cNvSpPr>
          <p:nvPr>
            <p:ph idx="1"/>
          </p:nvPr>
        </p:nvSpPr>
        <p:spPr>
          <a:xfrm>
            <a:off x="3972695" y="1271319"/>
            <a:ext cx="4029555" cy="4483406"/>
          </a:xfrm>
        </p:spPr>
        <p:txBody>
          <a:bodyPr vert="horz" lIns="68580" tIns="34290" rIns="68580" bIns="34290" rtlCol="0" anchor="ctr">
            <a:normAutofit/>
          </a:bodyPr>
          <a:lstStyle/>
          <a:p>
            <a:pPr>
              <a:buNone/>
            </a:pPr>
            <a:r>
              <a:rPr lang="en-GB" sz="1800" dirty="0">
                <a:cs typeface="Calibri"/>
              </a:rPr>
              <a:t>8.45 - 9.00 - Get Set</a:t>
            </a:r>
            <a:endParaRPr lang="en-US" sz="1800" dirty="0">
              <a:ea typeface="+mn-lt"/>
              <a:cs typeface="+mn-lt"/>
            </a:endParaRPr>
          </a:p>
          <a:p>
            <a:pPr>
              <a:buNone/>
            </a:pPr>
            <a:r>
              <a:rPr lang="en-GB" sz="1800" dirty="0">
                <a:cs typeface="Calibri"/>
              </a:rPr>
              <a:t>9.00- 10.30 - Writing</a:t>
            </a:r>
            <a:endParaRPr lang="en-GB" sz="1800" dirty="0">
              <a:ea typeface="+mn-lt"/>
              <a:cs typeface="+mn-lt"/>
            </a:endParaRPr>
          </a:p>
          <a:p>
            <a:pPr>
              <a:buNone/>
            </a:pPr>
            <a:r>
              <a:rPr lang="en-GB" sz="1800" dirty="0">
                <a:cs typeface="Calibri"/>
              </a:rPr>
              <a:t>10.30 - 10.45 - Break </a:t>
            </a:r>
            <a:endParaRPr lang="en-GB" sz="1800" dirty="0">
              <a:ea typeface="+mn-lt"/>
              <a:cs typeface="+mn-lt"/>
            </a:endParaRPr>
          </a:p>
          <a:p>
            <a:pPr>
              <a:buNone/>
            </a:pPr>
            <a:r>
              <a:rPr lang="en-GB" sz="1800" dirty="0">
                <a:cs typeface="Calibri"/>
              </a:rPr>
              <a:t>10.45 - 11.00 - Story and milk</a:t>
            </a:r>
            <a:endParaRPr lang="en-US" sz="1800" dirty="0">
              <a:ea typeface="+mn-lt"/>
              <a:cs typeface="+mn-lt"/>
            </a:endParaRPr>
          </a:p>
          <a:p>
            <a:pPr>
              <a:buNone/>
            </a:pPr>
            <a:r>
              <a:rPr lang="en-GB" sz="1800" dirty="0">
                <a:cs typeface="Calibri"/>
              </a:rPr>
              <a:t>11.00 - 12.30 - Numeracy</a:t>
            </a:r>
            <a:endParaRPr lang="en-GB" sz="1800" dirty="0">
              <a:ea typeface="+mn-lt"/>
              <a:cs typeface="+mn-lt"/>
            </a:endParaRPr>
          </a:p>
          <a:p>
            <a:pPr>
              <a:buNone/>
            </a:pPr>
            <a:r>
              <a:rPr lang="en-GB" sz="1800" dirty="0">
                <a:cs typeface="Calibri"/>
              </a:rPr>
              <a:t>12.30 - 1.15 - Lunch </a:t>
            </a:r>
            <a:endParaRPr lang="en-GB" sz="1800" dirty="0">
              <a:ea typeface="+mn-lt"/>
              <a:cs typeface="+mn-lt"/>
            </a:endParaRPr>
          </a:p>
          <a:p>
            <a:pPr>
              <a:buNone/>
            </a:pPr>
            <a:r>
              <a:rPr lang="en-GB" sz="1800" dirty="0">
                <a:cs typeface="Calibri"/>
              </a:rPr>
              <a:t>1.15- 2.30 - P.E. (field)</a:t>
            </a:r>
            <a:endParaRPr lang="en-GB" sz="1800" dirty="0">
              <a:ea typeface="+mn-lt"/>
              <a:cs typeface="+mn-lt"/>
            </a:endParaRPr>
          </a:p>
          <a:p>
            <a:pPr>
              <a:buNone/>
            </a:pPr>
            <a:r>
              <a:rPr lang="en-GB" sz="1800" dirty="0">
                <a:cs typeface="Calibri"/>
              </a:rPr>
              <a:t>2.30 - 3.00 - Health (Jigsaw)</a:t>
            </a:r>
            <a:endParaRPr lang="en-GB" sz="1800" dirty="0">
              <a:ea typeface="+mn-lt"/>
              <a:cs typeface="+mn-lt"/>
            </a:endParaRPr>
          </a:p>
          <a:p>
            <a:pPr>
              <a:buNone/>
            </a:pPr>
            <a:r>
              <a:rPr lang="en-GB" sz="1800" dirty="0">
                <a:ea typeface="+mn-lt"/>
                <a:cs typeface="+mn-lt"/>
              </a:rPr>
              <a:t>3.00 - 3.15 - Park </a:t>
            </a:r>
            <a:endParaRPr lang="en-GB" dirty="0">
              <a:ea typeface="+mn-lt"/>
              <a:cs typeface="+mn-lt"/>
            </a:endParaRPr>
          </a:p>
          <a:p>
            <a:pPr>
              <a:buNone/>
            </a:pPr>
            <a:endParaRPr lang="en-GB" sz="1800">
              <a:cs typeface="Calibri"/>
            </a:endParaRPr>
          </a:p>
        </p:txBody>
      </p:sp>
    </p:spTree>
    <p:extLst>
      <p:ext uri="{BB962C8B-B14F-4D97-AF65-F5344CB8AC3E}">
        <p14:creationId xmlns:p14="http://schemas.microsoft.com/office/powerpoint/2010/main" val="3381577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robot cartoon"/>
          <p:cNvPicPr/>
          <p:nvPr/>
        </p:nvPicPr>
        <p:blipFill rotWithShape="1">
          <a:blip r:embed="rId3" cstate="print">
            <a:extLst>
              <a:ext uri="{28A0092B-C50C-407E-A947-70E740481C1C}">
                <a14:useLocalDpi xmlns:a14="http://schemas.microsoft.com/office/drawing/2010/main" val="0"/>
              </a:ext>
            </a:extLst>
          </a:blip>
          <a:srcRect l="22977" t="3133" r="12532" b="6528"/>
          <a:stretch/>
        </p:blipFill>
        <p:spPr bwMode="auto">
          <a:xfrm>
            <a:off x="361973" y="83473"/>
            <a:ext cx="497628" cy="615075"/>
          </a:xfrm>
          <a:prstGeom prst="rect">
            <a:avLst/>
          </a:prstGeom>
          <a:noFill/>
          <a:ln>
            <a:noFill/>
          </a:ln>
          <a:extLst>
            <a:ext uri="{53640926-AAD7-44D8-BBD7-CCE9431645EC}">
              <a14:shadowObscured xmlns:a14="http://schemas.microsoft.com/office/drawing/2010/main"/>
            </a:ext>
          </a:extLst>
        </p:spPr>
      </p:pic>
      <p:pic>
        <p:nvPicPr>
          <p:cNvPr id="5" name="Picture 4" descr="Image result for cow cartoon"/>
          <p:cNvPicPr/>
          <p:nvPr/>
        </p:nvPicPr>
        <p:blipFill rotWithShape="1">
          <a:blip r:embed="rId4" cstate="print">
            <a:extLst>
              <a:ext uri="{28A0092B-C50C-407E-A947-70E740481C1C}">
                <a14:useLocalDpi xmlns:a14="http://schemas.microsoft.com/office/drawing/2010/main" val="0"/>
              </a:ext>
            </a:extLst>
          </a:blip>
          <a:srcRect l="3031" t="9551" r="1209" b="15168"/>
          <a:stretch/>
        </p:blipFill>
        <p:spPr bwMode="auto">
          <a:xfrm>
            <a:off x="170763" y="1810606"/>
            <a:ext cx="921697" cy="779640"/>
          </a:xfrm>
          <a:prstGeom prst="rect">
            <a:avLst/>
          </a:prstGeom>
          <a:noFill/>
          <a:ln>
            <a:noFill/>
          </a:ln>
          <a:extLst>
            <a:ext uri="{53640926-AAD7-44D8-BBD7-CCE9431645EC}">
              <a14:shadowObscured xmlns:a14="http://schemas.microsoft.com/office/drawing/2010/main"/>
            </a:ext>
          </a:extLst>
        </p:spPr>
      </p:pic>
      <p:pic>
        <p:nvPicPr>
          <p:cNvPr id="6" name="Picture 5" descr="Image result for magpie cartoon"/>
          <p:cNvPicPr/>
          <p:nvPr/>
        </p:nvPicPr>
        <p:blipFill rotWithShape="1">
          <a:blip r:embed="rId5" cstate="print">
            <a:extLst>
              <a:ext uri="{28A0092B-C50C-407E-A947-70E740481C1C}">
                <a14:useLocalDpi xmlns:a14="http://schemas.microsoft.com/office/drawing/2010/main" val="0"/>
              </a:ext>
            </a:extLst>
          </a:blip>
          <a:srcRect t="4522" b="6736"/>
          <a:stretch/>
        </p:blipFill>
        <p:spPr bwMode="auto">
          <a:xfrm>
            <a:off x="7022522" y="200894"/>
            <a:ext cx="497628" cy="498075"/>
          </a:xfrm>
          <a:prstGeom prst="rect">
            <a:avLst/>
          </a:prstGeom>
          <a:noFill/>
          <a:ln>
            <a:noFill/>
          </a:ln>
          <a:extLst>
            <a:ext uri="{53640926-AAD7-44D8-BBD7-CCE9431645EC}">
              <a14:shadowObscured xmlns:a14="http://schemas.microsoft.com/office/drawing/2010/main"/>
            </a:ext>
          </a:extLst>
        </p:spPr>
      </p:pic>
      <p:pic>
        <p:nvPicPr>
          <p:cNvPr id="7" name="Picture 6" descr="Image result for green tick cartoon"/>
          <p:cNvPicPr/>
          <p:nvPr/>
        </p:nvPicPr>
        <p:blipFill rotWithShape="1">
          <a:blip r:embed="rId6" cstate="print">
            <a:extLst>
              <a:ext uri="{28A0092B-C50C-407E-A947-70E740481C1C}">
                <a14:useLocalDpi xmlns:a14="http://schemas.microsoft.com/office/drawing/2010/main" val="0"/>
              </a:ext>
            </a:extLst>
          </a:blip>
          <a:srcRect l="18068" t="4610" r="17778" b="4965"/>
          <a:stretch/>
        </p:blipFill>
        <p:spPr bwMode="auto">
          <a:xfrm>
            <a:off x="361170" y="5525748"/>
            <a:ext cx="592968" cy="480795"/>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59E08E0E-FEC1-4B66-8D9A-FFBB9A741E08}"/>
              </a:ext>
            </a:extLst>
          </p:cNvPr>
          <p:cNvSpPr txBox="1"/>
          <p:nvPr/>
        </p:nvSpPr>
        <p:spPr>
          <a:xfrm>
            <a:off x="1130084" y="202561"/>
            <a:ext cx="573537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dirty="0"/>
              <a:t>Writing: </a:t>
            </a:r>
            <a:r>
              <a:rPr lang="en-GB" dirty="0"/>
              <a:t>To write a recount. (with who, where, when, chronological order, past tense and end comment )</a:t>
            </a:r>
            <a:endParaRPr lang="en-GB" dirty="0">
              <a:cs typeface="Calibri"/>
            </a:endParaRPr>
          </a:p>
          <a:p>
            <a:endParaRPr lang="en-GB" dirty="0"/>
          </a:p>
        </p:txBody>
      </p:sp>
      <p:sp>
        <p:nvSpPr>
          <p:cNvPr id="8" name="TextBox 7">
            <a:extLst>
              <a:ext uri="{FF2B5EF4-FFF2-40B4-BE49-F238E27FC236}">
                <a16:creationId xmlns:a16="http://schemas.microsoft.com/office/drawing/2014/main" id="{D090E464-C690-4D20-9164-0A007D49E97C}"/>
              </a:ext>
            </a:extLst>
          </p:cNvPr>
          <p:cNvSpPr txBox="1"/>
          <p:nvPr/>
        </p:nvSpPr>
        <p:spPr>
          <a:xfrm>
            <a:off x="262237" y="595873"/>
            <a:ext cx="8080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What?</a:t>
            </a:r>
            <a:r>
              <a:rPr lang="en-GB" dirty="0">
                <a:cs typeface="Calibri"/>
              </a:rPr>
              <a:t>​</a:t>
            </a:r>
            <a:endParaRPr lang="en-GB" dirty="0"/>
          </a:p>
        </p:txBody>
      </p:sp>
      <p:sp>
        <p:nvSpPr>
          <p:cNvPr id="18" name="TextBox 17">
            <a:extLst>
              <a:ext uri="{FF2B5EF4-FFF2-40B4-BE49-F238E27FC236}">
                <a16:creationId xmlns:a16="http://schemas.microsoft.com/office/drawing/2014/main" id="{BEB41D1C-0047-447C-913F-92CB2873A251}"/>
              </a:ext>
            </a:extLst>
          </p:cNvPr>
          <p:cNvSpPr txBox="1"/>
          <p:nvPr/>
        </p:nvSpPr>
        <p:spPr>
          <a:xfrm>
            <a:off x="412678" y="2533360"/>
            <a:ext cx="9098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How?</a:t>
            </a:r>
            <a:endParaRPr lang="en-GB">
              <a:cs typeface="Calibri"/>
            </a:endParaRPr>
          </a:p>
        </p:txBody>
      </p:sp>
      <p:sp>
        <p:nvSpPr>
          <p:cNvPr id="4" name="TextBox 3">
            <a:extLst>
              <a:ext uri="{FF2B5EF4-FFF2-40B4-BE49-F238E27FC236}">
                <a16:creationId xmlns:a16="http://schemas.microsoft.com/office/drawing/2014/main" id="{B5D0E98E-5C86-4FBE-924F-2B2A17B9747D}"/>
              </a:ext>
            </a:extLst>
          </p:cNvPr>
          <p:cNvSpPr txBox="1"/>
          <p:nvPr/>
        </p:nvSpPr>
        <p:spPr>
          <a:xfrm>
            <a:off x="7660160" y="198721"/>
            <a:ext cx="1230054" cy="646331"/>
          </a:xfrm>
          <a:prstGeom prst="rect">
            <a:avLst/>
          </a:prstGeom>
          <a:noFill/>
        </p:spPr>
        <p:txBody>
          <a:bodyPr wrap="square" rtlCol="0">
            <a:spAutoFit/>
          </a:bodyPr>
          <a:lstStyle/>
          <a:p>
            <a:r>
              <a:rPr lang="en-GB" dirty="0"/>
              <a:t>Children’s responses</a:t>
            </a:r>
          </a:p>
        </p:txBody>
      </p:sp>
      <p:sp>
        <p:nvSpPr>
          <p:cNvPr id="9" name="TextBox 8">
            <a:extLst>
              <a:ext uri="{FF2B5EF4-FFF2-40B4-BE49-F238E27FC236}">
                <a16:creationId xmlns:a16="http://schemas.microsoft.com/office/drawing/2014/main" id="{F4129B8A-B8B5-4FCE-82DB-E949965F9FAF}"/>
              </a:ext>
            </a:extLst>
          </p:cNvPr>
          <p:cNvSpPr txBox="1"/>
          <p:nvPr/>
        </p:nvSpPr>
        <p:spPr>
          <a:xfrm>
            <a:off x="6969469" y="593597"/>
            <a:ext cx="808023" cy="369332"/>
          </a:xfrm>
          <a:prstGeom prst="rect">
            <a:avLst/>
          </a:prstGeom>
          <a:noFill/>
        </p:spPr>
        <p:txBody>
          <a:bodyPr wrap="square" rtlCol="0">
            <a:spAutoFit/>
          </a:bodyPr>
          <a:lstStyle/>
          <a:p>
            <a:r>
              <a:rPr lang="en-GB" dirty="0"/>
              <a:t>Why?</a:t>
            </a:r>
          </a:p>
        </p:txBody>
      </p:sp>
      <p:sp>
        <p:nvSpPr>
          <p:cNvPr id="21" name="TextBox 20">
            <a:extLst>
              <a:ext uri="{FF2B5EF4-FFF2-40B4-BE49-F238E27FC236}">
                <a16:creationId xmlns:a16="http://schemas.microsoft.com/office/drawing/2014/main" id="{881ADAD2-58B4-4CD4-8212-4F914C9D27BA}"/>
              </a:ext>
            </a:extLst>
          </p:cNvPr>
          <p:cNvSpPr txBox="1"/>
          <p:nvPr/>
        </p:nvSpPr>
        <p:spPr>
          <a:xfrm>
            <a:off x="1136250" y="4197177"/>
            <a:ext cx="7564565" cy="369332"/>
          </a:xfrm>
          <a:prstGeom prst="rect">
            <a:avLst/>
          </a:prstGeom>
          <a:noFill/>
        </p:spPr>
        <p:txBody>
          <a:bodyPr wrap="square" lIns="91440" tIns="45720" rIns="91440" bIns="45720" rtlCol="0" anchor="t">
            <a:spAutoFit/>
          </a:bodyPr>
          <a:lstStyle/>
          <a:p>
            <a:endParaRPr lang="en-GB" dirty="0">
              <a:latin typeface="Comic Sans MS" panose="030F0702030302020204" pitchFamily="66" charset="0"/>
            </a:endParaRPr>
          </a:p>
        </p:txBody>
      </p:sp>
      <p:sp>
        <p:nvSpPr>
          <p:cNvPr id="27" name="TextBox 26">
            <a:extLst>
              <a:ext uri="{FF2B5EF4-FFF2-40B4-BE49-F238E27FC236}">
                <a16:creationId xmlns:a16="http://schemas.microsoft.com/office/drawing/2014/main" id="{A7953B5E-903E-4CE4-9BB9-C66C99A0D053}"/>
              </a:ext>
            </a:extLst>
          </p:cNvPr>
          <p:cNvSpPr txBox="1"/>
          <p:nvPr/>
        </p:nvSpPr>
        <p:spPr>
          <a:xfrm>
            <a:off x="128140" y="6007501"/>
            <a:ext cx="1073944" cy="738664"/>
          </a:xfrm>
          <a:prstGeom prst="rect">
            <a:avLst/>
          </a:prstGeom>
          <a:noFill/>
        </p:spPr>
        <p:txBody>
          <a:bodyPr wrap="square" rtlCol="0">
            <a:spAutoFit/>
          </a:bodyPr>
          <a:lstStyle/>
          <a:p>
            <a:r>
              <a:rPr lang="en-GB" sz="1400" dirty="0"/>
              <a:t>How do I know I am successful?</a:t>
            </a:r>
          </a:p>
        </p:txBody>
      </p:sp>
      <p:cxnSp>
        <p:nvCxnSpPr>
          <p:cNvPr id="29" name="Straight Connector 28">
            <a:extLst>
              <a:ext uri="{FF2B5EF4-FFF2-40B4-BE49-F238E27FC236}">
                <a16:creationId xmlns:a16="http://schemas.microsoft.com/office/drawing/2014/main" id="{2C6A791D-6B47-4BBD-9D5F-0190B189E6FC}"/>
              </a:ext>
            </a:extLst>
          </p:cNvPr>
          <p:cNvCxnSpPr>
            <a:cxnSpLocks/>
          </p:cNvCxnSpPr>
          <p:nvPr/>
        </p:nvCxnSpPr>
        <p:spPr>
          <a:xfrm>
            <a:off x="1088968" y="199459"/>
            <a:ext cx="0" cy="6339373"/>
          </a:xfrm>
          <a:prstGeom prst="line">
            <a:avLst/>
          </a:prstGeom>
          <a:ln w="28575"/>
        </p:spPr>
        <p:style>
          <a:lnRef idx="1">
            <a:schemeClr val="dk1"/>
          </a:lnRef>
          <a:fillRef idx="0">
            <a:schemeClr val="dk1"/>
          </a:fillRef>
          <a:effectRef idx="0">
            <a:schemeClr val="dk1"/>
          </a:effectRef>
          <a:fontRef idx="minor">
            <a:schemeClr val="tx1"/>
          </a:fontRef>
        </p:style>
      </p:cxnSp>
      <p:cxnSp>
        <p:nvCxnSpPr>
          <p:cNvPr id="1024" name="Straight Connector 1023">
            <a:extLst>
              <a:ext uri="{FF2B5EF4-FFF2-40B4-BE49-F238E27FC236}">
                <a16:creationId xmlns:a16="http://schemas.microsoft.com/office/drawing/2014/main" id="{FA13D344-D0E1-44EB-B1C4-C295BCE7F89E}"/>
              </a:ext>
            </a:extLst>
          </p:cNvPr>
          <p:cNvCxnSpPr>
            <a:cxnSpLocks/>
          </p:cNvCxnSpPr>
          <p:nvPr/>
        </p:nvCxnSpPr>
        <p:spPr>
          <a:xfrm flipV="1">
            <a:off x="163218" y="961636"/>
            <a:ext cx="869888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1" name="Straight Connector 1030">
            <a:extLst>
              <a:ext uri="{FF2B5EF4-FFF2-40B4-BE49-F238E27FC236}">
                <a16:creationId xmlns:a16="http://schemas.microsoft.com/office/drawing/2014/main" id="{7395FC18-B160-45C1-9A60-F706016AC45F}"/>
              </a:ext>
            </a:extLst>
          </p:cNvPr>
          <p:cNvCxnSpPr>
            <a:cxnSpLocks/>
          </p:cNvCxnSpPr>
          <p:nvPr/>
        </p:nvCxnSpPr>
        <p:spPr>
          <a:xfrm>
            <a:off x="225819" y="5128478"/>
            <a:ext cx="863699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037" name="Straight Connector 1036">
            <a:extLst>
              <a:ext uri="{FF2B5EF4-FFF2-40B4-BE49-F238E27FC236}">
                <a16:creationId xmlns:a16="http://schemas.microsoft.com/office/drawing/2014/main" id="{2764150E-0913-4489-AFD2-D2826A7096E2}"/>
              </a:ext>
            </a:extLst>
          </p:cNvPr>
          <p:cNvCxnSpPr/>
          <p:nvPr/>
        </p:nvCxnSpPr>
        <p:spPr>
          <a:xfrm>
            <a:off x="6859990" y="266019"/>
            <a:ext cx="0" cy="651910"/>
          </a:xfrm>
          <a:prstGeom prst="line">
            <a:avLst/>
          </a:prstGeom>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1268B696-2CAB-473C-BF60-07077554376A}"/>
              </a:ext>
            </a:extLst>
          </p:cNvPr>
          <p:cNvCxnSpPr/>
          <p:nvPr/>
        </p:nvCxnSpPr>
        <p:spPr>
          <a:xfrm>
            <a:off x="7660160" y="271540"/>
            <a:ext cx="18000" cy="688742"/>
          </a:xfrm>
          <a:prstGeom prst="line">
            <a:avLst/>
          </a:prstGeom>
          <a:ln w="19050"/>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DF1F408D-113D-4C6F-8A80-5D45183918F6}"/>
              </a:ext>
            </a:extLst>
          </p:cNvPr>
          <p:cNvSpPr txBox="1"/>
          <p:nvPr/>
        </p:nvSpPr>
        <p:spPr>
          <a:xfrm>
            <a:off x="2945549" y="5179987"/>
            <a:ext cx="5872665" cy="1077218"/>
          </a:xfrm>
          <a:prstGeom prst="rect">
            <a:avLst/>
          </a:prstGeom>
          <a:noFill/>
        </p:spPr>
        <p:txBody>
          <a:bodyPr wrap="square" lIns="91440" tIns="45720" rIns="91440" bIns="45720" rtlCol="0" anchor="t">
            <a:spAutoFit/>
          </a:bodyPr>
          <a:lstStyle/>
          <a:p>
            <a:r>
              <a:rPr lang="en-GB" sz="1600" dirty="0">
                <a:latin typeface="Comic Sans MS"/>
              </a:rPr>
              <a:t>I can use finger spaces.</a:t>
            </a:r>
            <a:endParaRPr lang="en-US" sz="1600" dirty="0">
              <a:latin typeface="Comic Sans MS"/>
            </a:endParaRPr>
          </a:p>
          <a:p>
            <a:r>
              <a:rPr lang="en-GB" sz="1600" dirty="0">
                <a:latin typeface="Comic Sans MS"/>
              </a:rPr>
              <a:t>I can sound out words.</a:t>
            </a:r>
            <a:endParaRPr lang="en-US" sz="1600" dirty="0">
              <a:latin typeface="Comic Sans MS"/>
            </a:endParaRPr>
          </a:p>
          <a:p>
            <a:r>
              <a:rPr lang="en-GB" sz="1600" dirty="0">
                <a:latin typeface="Comic Sans MS"/>
              </a:rPr>
              <a:t>I can use capital letters and full stops.</a:t>
            </a:r>
          </a:p>
          <a:p>
            <a:r>
              <a:rPr lang="en-GB" sz="1600" dirty="0">
                <a:latin typeface="Comic Sans MS"/>
              </a:rPr>
              <a:t>*I can write a recount of a familiar story.</a:t>
            </a:r>
          </a:p>
        </p:txBody>
      </p:sp>
      <p:sp>
        <p:nvSpPr>
          <p:cNvPr id="23" name="TextBox 1">
            <a:extLst>
              <a:ext uri="{FF2B5EF4-FFF2-40B4-BE49-F238E27FC236}">
                <a16:creationId xmlns:a16="http://schemas.microsoft.com/office/drawing/2014/main" id="{B126EBCA-64E5-4F71-9F08-36004DFA4DF2}"/>
              </a:ext>
            </a:extLst>
          </p:cNvPr>
          <p:cNvSpPr txBox="1"/>
          <p:nvPr/>
        </p:nvSpPr>
        <p:spPr>
          <a:xfrm>
            <a:off x="1302528" y="6289343"/>
            <a:ext cx="7562704" cy="369332"/>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b="1" dirty="0">
                <a:ea typeface="+mn-lt"/>
                <a:cs typeface="+mn-lt"/>
              </a:rPr>
              <a:t>RRS Article 29 education 27 safe home  Target W2, 4, 7, 11</a:t>
            </a:r>
            <a:endParaRPr lang="en-US" b="1" dirty="0"/>
          </a:p>
        </p:txBody>
      </p:sp>
      <p:sp>
        <p:nvSpPr>
          <p:cNvPr id="10" name="TextBox 9">
            <a:extLst>
              <a:ext uri="{FF2B5EF4-FFF2-40B4-BE49-F238E27FC236}">
                <a16:creationId xmlns:a16="http://schemas.microsoft.com/office/drawing/2014/main" id="{B03ADCD8-C3B4-46DB-AC11-59399E1364C1}"/>
              </a:ext>
            </a:extLst>
          </p:cNvPr>
          <p:cNvSpPr txBox="1"/>
          <p:nvPr/>
        </p:nvSpPr>
        <p:spPr>
          <a:xfrm>
            <a:off x="1076400" y="914400"/>
            <a:ext cx="7810199" cy="406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dirty="0">
                <a:cs typeface="Calibri"/>
              </a:rPr>
              <a:t>Teach:</a:t>
            </a:r>
            <a:r>
              <a:rPr lang="en-GB" dirty="0">
                <a:cs typeface="Calibri"/>
              </a:rPr>
              <a:t> (Purple and Red groups have already done their story on Tuesday. They will work on </a:t>
            </a:r>
            <a:r>
              <a:rPr lang="en-GB" dirty="0" err="1">
                <a:cs typeface="Calibri"/>
              </a:rPr>
              <a:t>cvc</a:t>
            </a:r>
            <a:r>
              <a:rPr lang="en-GB" dirty="0">
                <a:cs typeface="Calibri"/>
              </a:rPr>
              <a:t> phonics games and their literacy workbook)</a:t>
            </a:r>
            <a:endParaRPr lang="en-US" dirty="0">
              <a:cs typeface="Calibri"/>
            </a:endParaRPr>
          </a:p>
          <a:p>
            <a:r>
              <a:rPr lang="en-GB" dirty="0">
                <a:cs typeface="Calibri"/>
              </a:rPr>
              <a:t>CT retells the story. P2mb – the three little pigs, P2c  - the Grace Darling story. </a:t>
            </a:r>
            <a:endParaRPr lang="en-US">
              <a:cs typeface="Calibri"/>
            </a:endParaRPr>
          </a:p>
          <a:p>
            <a:r>
              <a:rPr lang="en-GB" dirty="0">
                <a:cs typeface="Calibri"/>
              </a:rPr>
              <a:t>On the whiteboard put the headings: who, where, when, main events and ending comment. </a:t>
            </a:r>
            <a:endParaRPr lang="en-GB">
              <a:cs typeface="Calibri"/>
            </a:endParaRPr>
          </a:p>
          <a:p>
            <a:r>
              <a:rPr lang="en-GB" dirty="0">
                <a:cs typeface="Calibri"/>
              </a:rPr>
              <a:t>Add notes together to form the scaffolding of the writing.</a:t>
            </a:r>
          </a:p>
          <a:p>
            <a:r>
              <a:rPr lang="en-GB" dirty="0">
                <a:cs typeface="Calibri"/>
              </a:rPr>
              <a:t>Pairs practise retelling the recount of the story to each other using their own picture plans and the notes on the board.(with actions if they wish)</a:t>
            </a:r>
          </a:p>
          <a:p>
            <a:endParaRPr lang="en-GB" dirty="0">
              <a:cs typeface="Calibri"/>
            </a:endParaRPr>
          </a:p>
          <a:p>
            <a:r>
              <a:rPr lang="en-GB" u="sng" dirty="0">
                <a:cs typeface="Calibri"/>
              </a:rPr>
              <a:t>Children: </a:t>
            </a:r>
            <a:r>
              <a:rPr lang="en-GB" dirty="0">
                <a:cs typeface="Calibri"/>
              </a:rPr>
              <a:t>Look at next steps from last week.</a:t>
            </a:r>
          </a:p>
          <a:p>
            <a:r>
              <a:rPr lang="en-GB" dirty="0">
                <a:cs typeface="Calibri"/>
              </a:rPr>
              <a:t>Write a recount of about 4 sentences.</a:t>
            </a:r>
          </a:p>
          <a:p>
            <a:r>
              <a:rPr lang="en-GB" dirty="0">
                <a:cs typeface="Calibri"/>
              </a:rPr>
              <a:t>Self-mark and teacher-mark with traffic lights on the stickers.</a:t>
            </a:r>
          </a:p>
          <a:p>
            <a:r>
              <a:rPr lang="en-GB" dirty="0">
                <a:cs typeface="Calibri"/>
              </a:rPr>
              <a:t>Discuss individual next steps.</a:t>
            </a:r>
          </a:p>
          <a:p>
            <a:endParaRPr lang="en-GB" dirty="0">
              <a:cs typeface="Calibri"/>
            </a:endParaRPr>
          </a:p>
        </p:txBody>
      </p:sp>
    </p:spTree>
    <p:extLst>
      <p:ext uri="{BB962C8B-B14F-4D97-AF65-F5344CB8AC3E}">
        <p14:creationId xmlns:p14="http://schemas.microsoft.com/office/powerpoint/2010/main" val="3016715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robot cartoon"/>
          <p:cNvPicPr/>
          <p:nvPr/>
        </p:nvPicPr>
        <p:blipFill rotWithShape="1">
          <a:blip r:embed="rId3" cstate="print">
            <a:extLst>
              <a:ext uri="{28A0092B-C50C-407E-A947-70E740481C1C}">
                <a14:useLocalDpi xmlns:a14="http://schemas.microsoft.com/office/drawing/2010/main" val="0"/>
              </a:ext>
            </a:extLst>
          </a:blip>
          <a:srcRect l="22977" t="3133" r="12532" b="6528"/>
          <a:stretch/>
        </p:blipFill>
        <p:spPr bwMode="auto">
          <a:xfrm>
            <a:off x="310560" y="223701"/>
            <a:ext cx="373221" cy="461306"/>
          </a:xfrm>
          <a:prstGeom prst="rect">
            <a:avLst/>
          </a:prstGeom>
          <a:noFill/>
          <a:ln>
            <a:noFill/>
          </a:ln>
          <a:extLst>
            <a:ext uri="{53640926-AAD7-44D8-BBD7-CCE9431645EC}">
              <a14:shadowObscured xmlns:a14="http://schemas.microsoft.com/office/drawing/2010/main"/>
            </a:ext>
          </a:extLst>
        </p:spPr>
      </p:pic>
      <p:pic>
        <p:nvPicPr>
          <p:cNvPr id="5" name="Picture 4" descr="Image result for cow cartoon"/>
          <p:cNvPicPr/>
          <p:nvPr/>
        </p:nvPicPr>
        <p:blipFill rotWithShape="1">
          <a:blip r:embed="rId4" cstate="print">
            <a:extLst>
              <a:ext uri="{28A0092B-C50C-407E-A947-70E740481C1C}">
                <a14:useLocalDpi xmlns:a14="http://schemas.microsoft.com/office/drawing/2010/main" val="0"/>
              </a:ext>
            </a:extLst>
          </a:blip>
          <a:srcRect l="3031" t="9551" r="1209" b="15168"/>
          <a:stretch/>
        </p:blipFill>
        <p:spPr bwMode="auto">
          <a:xfrm>
            <a:off x="144792" y="1107272"/>
            <a:ext cx="691273" cy="584730"/>
          </a:xfrm>
          <a:prstGeom prst="rect">
            <a:avLst/>
          </a:prstGeom>
          <a:noFill/>
          <a:ln>
            <a:noFill/>
          </a:ln>
          <a:extLst>
            <a:ext uri="{53640926-AAD7-44D8-BBD7-CCE9431645EC}">
              <a14:shadowObscured xmlns:a14="http://schemas.microsoft.com/office/drawing/2010/main"/>
            </a:ext>
          </a:extLst>
        </p:spPr>
      </p:pic>
      <p:pic>
        <p:nvPicPr>
          <p:cNvPr id="6" name="Picture 5" descr="Image result for magpie cartoon"/>
          <p:cNvPicPr/>
          <p:nvPr/>
        </p:nvPicPr>
        <p:blipFill rotWithShape="1">
          <a:blip r:embed="rId5" cstate="print">
            <a:extLst>
              <a:ext uri="{28A0092B-C50C-407E-A947-70E740481C1C}">
                <a14:useLocalDpi xmlns:a14="http://schemas.microsoft.com/office/drawing/2010/main" val="0"/>
              </a:ext>
            </a:extLst>
          </a:blip>
          <a:srcRect t="4522" b="6736"/>
          <a:stretch/>
        </p:blipFill>
        <p:spPr bwMode="auto">
          <a:xfrm>
            <a:off x="6876714" y="268759"/>
            <a:ext cx="373221" cy="461306"/>
          </a:xfrm>
          <a:prstGeom prst="rect">
            <a:avLst/>
          </a:prstGeom>
          <a:noFill/>
          <a:ln>
            <a:noFill/>
          </a:ln>
          <a:extLst>
            <a:ext uri="{53640926-AAD7-44D8-BBD7-CCE9431645EC}">
              <a14:shadowObscured xmlns:a14="http://schemas.microsoft.com/office/drawing/2010/main"/>
            </a:ext>
          </a:extLst>
        </p:spPr>
      </p:pic>
      <p:pic>
        <p:nvPicPr>
          <p:cNvPr id="7" name="Picture 6" descr="Image result for green tick cartoon"/>
          <p:cNvPicPr/>
          <p:nvPr/>
        </p:nvPicPr>
        <p:blipFill rotWithShape="1">
          <a:blip r:embed="rId6" cstate="print">
            <a:extLst>
              <a:ext uri="{28A0092B-C50C-407E-A947-70E740481C1C}">
                <a14:useLocalDpi xmlns:a14="http://schemas.microsoft.com/office/drawing/2010/main" val="0"/>
              </a:ext>
            </a:extLst>
          </a:blip>
          <a:srcRect l="18068" t="4610" r="17778" b="4965"/>
          <a:stretch/>
        </p:blipFill>
        <p:spPr bwMode="auto">
          <a:xfrm>
            <a:off x="179934" y="5750380"/>
            <a:ext cx="444726" cy="360596"/>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59E08E0E-FEC1-4B66-8D9A-FFBB9A741E08}"/>
              </a:ext>
            </a:extLst>
          </p:cNvPr>
          <p:cNvSpPr txBox="1"/>
          <p:nvPr/>
        </p:nvSpPr>
        <p:spPr>
          <a:xfrm>
            <a:off x="1007593" y="272968"/>
            <a:ext cx="5533215" cy="80791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200" b="1" u="sng" dirty="0">
                <a:latin typeface="Comic Sans MS"/>
              </a:rPr>
              <a:t>Health Jigsaw</a:t>
            </a:r>
            <a:r>
              <a:rPr lang="en-GB" sz="1200" dirty="0">
                <a:latin typeface="Comic Sans MS"/>
              </a:rPr>
              <a:t>: To </a:t>
            </a:r>
            <a:r>
              <a:rPr lang="en-GB" sz="1200" dirty="0">
                <a:ea typeface="+mn-lt"/>
                <a:cs typeface="+mn-lt"/>
              </a:rPr>
              <a:t>understand the rights and responsibilities as a member of my class and to know that I belong to my class</a:t>
            </a:r>
            <a:endParaRPr lang="en-GB" sz="1200" dirty="0">
              <a:latin typeface="Comic Sans MS"/>
              <a:cs typeface="Calibri"/>
            </a:endParaRPr>
          </a:p>
          <a:p>
            <a:r>
              <a:rPr lang="en-GB" sz="1200" dirty="0">
                <a:latin typeface="Comic Sans MS"/>
                <a:cs typeface="Calibri"/>
              </a:rPr>
              <a:t>To become aware of children's rights</a:t>
            </a:r>
          </a:p>
          <a:p>
            <a:endParaRPr lang="en-GB" sz="1200" dirty="0">
              <a:cs typeface="Calibri"/>
            </a:endParaRPr>
          </a:p>
        </p:txBody>
      </p:sp>
      <p:sp>
        <p:nvSpPr>
          <p:cNvPr id="8" name="TextBox 7">
            <a:extLst>
              <a:ext uri="{FF2B5EF4-FFF2-40B4-BE49-F238E27FC236}">
                <a16:creationId xmlns:a16="http://schemas.microsoft.com/office/drawing/2014/main" id="{D090E464-C690-4D20-9164-0A007D49E97C}"/>
              </a:ext>
            </a:extLst>
          </p:cNvPr>
          <p:cNvSpPr txBox="1"/>
          <p:nvPr/>
        </p:nvSpPr>
        <p:spPr>
          <a:xfrm>
            <a:off x="137228" y="606331"/>
            <a:ext cx="807299"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a:t>What?</a:t>
            </a:r>
            <a:r>
              <a:rPr lang="en-GB">
                <a:cs typeface="Calibri"/>
              </a:rPr>
              <a:t>​</a:t>
            </a:r>
            <a:endParaRPr lang="en-GB"/>
          </a:p>
        </p:txBody>
      </p:sp>
      <p:sp>
        <p:nvSpPr>
          <p:cNvPr id="18" name="TextBox 17">
            <a:extLst>
              <a:ext uri="{FF2B5EF4-FFF2-40B4-BE49-F238E27FC236}">
                <a16:creationId xmlns:a16="http://schemas.microsoft.com/office/drawing/2014/main" id="{BEB41D1C-0047-447C-913F-92CB2873A251}"/>
              </a:ext>
            </a:extLst>
          </p:cNvPr>
          <p:cNvSpPr txBox="1"/>
          <p:nvPr/>
        </p:nvSpPr>
        <p:spPr>
          <a:xfrm>
            <a:off x="142546" y="1691460"/>
            <a:ext cx="682406"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a:t>How?</a:t>
            </a:r>
            <a:endParaRPr lang="en-GB">
              <a:cs typeface="Calibri"/>
            </a:endParaRPr>
          </a:p>
        </p:txBody>
      </p:sp>
      <p:sp>
        <p:nvSpPr>
          <p:cNvPr id="4" name="TextBox 3">
            <a:extLst>
              <a:ext uri="{FF2B5EF4-FFF2-40B4-BE49-F238E27FC236}">
                <a16:creationId xmlns:a16="http://schemas.microsoft.com/office/drawing/2014/main" id="{B5D0E98E-5C86-4FBE-924F-2B2A17B9747D}"/>
              </a:ext>
            </a:extLst>
          </p:cNvPr>
          <p:cNvSpPr txBox="1"/>
          <p:nvPr/>
        </p:nvSpPr>
        <p:spPr>
          <a:xfrm>
            <a:off x="7503582" y="363576"/>
            <a:ext cx="1425748" cy="646331"/>
          </a:xfrm>
          <a:prstGeom prst="rect">
            <a:avLst/>
          </a:prstGeom>
          <a:noFill/>
        </p:spPr>
        <p:txBody>
          <a:bodyPr wrap="square" rtlCol="0">
            <a:spAutoFit/>
          </a:bodyPr>
          <a:lstStyle/>
          <a:p>
            <a:r>
              <a:rPr lang="en-GB"/>
              <a:t>Children’s responses</a:t>
            </a:r>
          </a:p>
        </p:txBody>
      </p:sp>
      <p:sp>
        <p:nvSpPr>
          <p:cNvPr id="9" name="TextBox 8">
            <a:extLst>
              <a:ext uri="{FF2B5EF4-FFF2-40B4-BE49-F238E27FC236}">
                <a16:creationId xmlns:a16="http://schemas.microsoft.com/office/drawing/2014/main" id="{F4129B8A-B8B5-4FCE-82DB-E949965F9FAF}"/>
              </a:ext>
            </a:extLst>
          </p:cNvPr>
          <p:cNvSpPr txBox="1"/>
          <p:nvPr/>
        </p:nvSpPr>
        <p:spPr>
          <a:xfrm>
            <a:off x="6705870" y="672244"/>
            <a:ext cx="893564" cy="369332"/>
          </a:xfrm>
          <a:prstGeom prst="rect">
            <a:avLst/>
          </a:prstGeom>
          <a:noFill/>
        </p:spPr>
        <p:txBody>
          <a:bodyPr wrap="square" rtlCol="0">
            <a:spAutoFit/>
          </a:bodyPr>
          <a:lstStyle/>
          <a:p>
            <a:r>
              <a:rPr lang="en-GB"/>
              <a:t>Why?</a:t>
            </a:r>
          </a:p>
        </p:txBody>
      </p:sp>
      <p:sp>
        <p:nvSpPr>
          <p:cNvPr id="27" name="TextBox 26">
            <a:extLst>
              <a:ext uri="{FF2B5EF4-FFF2-40B4-BE49-F238E27FC236}">
                <a16:creationId xmlns:a16="http://schemas.microsoft.com/office/drawing/2014/main" id="{A7953B5E-903E-4CE4-9BB9-C66C99A0D053}"/>
              </a:ext>
            </a:extLst>
          </p:cNvPr>
          <p:cNvSpPr txBox="1"/>
          <p:nvPr/>
        </p:nvSpPr>
        <p:spPr>
          <a:xfrm>
            <a:off x="175686" y="6060820"/>
            <a:ext cx="884588" cy="600164"/>
          </a:xfrm>
          <a:prstGeom prst="rect">
            <a:avLst/>
          </a:prstGeom>
          <a:noFill/>
        </p:spPr>
        <p:txBody>
          <a:bodyPr wrap="square" rtlCol="0">
            <a:spAutoFit/>
          </a:bodyPr>
          <a:lstStyle/>
          <a:p>
            <a:r>
              <a:rPr lang="en-GB" sz="1100"/>
              <a:t>How do I know I am successful?</a:t>
            </a:r>
          </a:p>
        </p:txBody>
      </p:sp>
      <p:cxnSp>
        <p:nvCxnSpPr>
          <p:cNvPr id="29" name="Straight Connector 28">
            <a:extLst>
              <a:ext uri="{FF2B5EF4-FFF2-40B4-BE49-F238E27FC236}">
                <a16:creationId xmlns:a16="http://schemas.microsoft.com/office/drawing/2014/main" id="{2C6A791D-6B47-4BBD-9D5F-0190B189E6FC}"/>
              </a:ext>
            </a:extLst>
          </p:cNvPr>
          <p:cNvCxnSpPr>
            <a:cxnSpLocks/>
          </p:cNvCxnSpPr>
          <p:nvPr/>
        </p:nvCxnSpPr>
        <p:spPr>
          <a:xfrm>
            <a:off x="885507" y="159703"/>
            <a:ext cx="26376" cy="6258014"/>
          </a:xfrm>
          <a:prstGeom prst="line">
            <a:avLst/>
          </a:prstGeom>
          <a:ln w="28575"/>
        </p:spPr>
        <p:style>
          <a:lnRef idx="1">
            <a:schemeClr val="dk1"/>
          </a:lnRef>
          <a:fillRef idx="0">
            <a:schemeClr val="dk1"/>
          </a:fillRef>
          <a:effectRef idx="0">
            <a:schemeClr val="dk1"/>
          </a:effectRef>
          <a:fontRef idx="minor">
            <a:schemeClr val="tx1"/>
          </a:fontRef>
        </p:style>
      </p:cxnSp>
      <p:cxnSp>
        <p:nvCxnSpPr>
          <p:cNvPr id="1024" name="Straight Connector 1023">
            <a:extLst>
              <a:ext uri="{FF2B5EF4-FFF2-40B4-BE49-F238E27FC236}">
                <a16:creationId xmlns:a16="http://schemas.microsoft.com/office/drawing/2014/main" id="{FA13D344-D0E1-44EB-B1C4-C295BCE7F89E}"/>
              </a:ext>
            </a:extLst>
          </p:cNvPr>
          <p:cNvCxnSpPr>
            <a:cxnSpLocks/>
          </p:cNvCxnSpPr>
          <p:nvPr/>
        </p:nvCxnSpPr>
        <p:spPr>
          <a:xfrm flipV="1">
            <a:off x="207500" y="933802"/>
            <a:ext cx="8854127" cy="439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1" name="Straight Connector 1030">
            <a:extLst>
              <a:ext uri="{FF2B5EF4-FFF2-40B4-BE49-F238E27FC236}">
                <a16:creationId xmlns:a16="http://schemas.microsoft.com/office/drawing/2014/main" id="{7395FC18-B160-45C1-9A60-F706016AC45F}"/>
              </a:ext>
            </a:extLst>
          </p:cNvPr>
          <p:cNvCxnSpPr>
            <a:cxnSpLocks/>
          </p:cNvCxnSpPr>
          <p:nvPr/>
        </p:nvCxnSpPr>
        <p:spPr>
          <a:xfrm>
            <a:off x="313007" y="5437303"/>
            <a:ext cx="8350508" cy="28663"/>
          </a:xfrm>
          <a:prstGeom prst="line">
            <a:avLst/>
          </a:prstGeom>
          <a:ln w="19050"/>
        </p:spPr>
        <p:style>
          <a:lnRef idx="1">
            <a:schemeClr val="dk1"/>
          </a:lnRef>
          <a:fillRef idx="0">
            <a:schemeClr val="dk1"/>
          </a:fillRef>
          <a:effectRef idx="0">
            <a:schemeClr val="dk1"/>
          </a:effectRef>
          <a:fontRef idx="minor">
            <a:schemeClr val="tx1"/>
          </a:fontRef>
        </p:style>
      </p:cxnSp>
      <p:cxnSp>
        <p:nvCxnSpPr>
          <p:cNvPr id="1037" name="Straight Connector 1036">
            <a:extLst>
              <a:ext uri="{FF2B5EF4-FFF2-40B4-BE49-F238E27FC236}">
                <a16:creationId xmlns:a16="http://schemas.microsoft.com/office/drawing/2014/main" id="{2764150E-0913-4489-AFD2-D2826A7096E2}"/>
              </a:ext>
            </a:extLst>
          </p:cNvPr>
          <p:cNvCxnSpPr/>
          <p:nvPr/>
        </p:nvCxnSpPr>
        <p:spPr>
          <a:xfrm>
            <a:off x="6710024" y="195119"/>
            <a:ext cx="0" cy="813902"/>
          </a:xfrm>
          <a:prstGeom prst="line">
            <a:avLst/>
          </a:prstGeom>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1268B696-2CAB-473C-BF60-07077554376A}"/>
              </a:ext>
            </a:extLst>
          </p:cNvPr>
          <p:cNvCxnSpPr/>
          <p:nvPr/>
        </p:nvCxnSpPr>
        <p:spPr>
          <a:xfrm>
            <a:off x="7459620" y="359562"/>
            <a:ext cx="0" cy="638057"/>
          </a:xfrm>
          <a:prstGeom prst="line">
            <a:avLst/>
          </a:prstGeom>
          <a:ln w="19050"/>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976F028C-A1D9-4345-83FA-E4F2E4F3139F}"/>
              </a:ext>
            </a:extLst>
          </p:cNvPr>
          <p:cNvSpPr txBox="1"/>
          <p:nvPr/>
        </p:nvSpPr>
        <p:spPr>
          <a:xfrm>
            <a:off x="958422" y="955295"/>
            <a:ext cx="7966024" cy="487056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300">
                <a:latin typeface="Comic Sans MS"/>
                <a:cs typeface="Calibri"/>
              </a:rPr>
              <a:t>(P61 of overview in Health resources folder on P2 sharepoint or Jigsaw folder in orange bag.)</a:t>
            </a:r>
            <a:endParaRPr lang="en-GB">
              <a:latin typeface="Calibri"/>
              <a:cs typeface="Calibri"/>
            </a:endParaRPr>
          </a:p>
          <a:p>
            <a:r>
              <a:rPr lang="en-GB" sz="1300">
                <a:latin typeface="Comic Sans MS"/>
                <a:cs typeface="Calibri"/>
              </a:rPr>
              <a:t>Calm me – chime, breathing </a:t>
            </a:r>
            <a:endParaRPr lang="en-GB">
              <a:cs typeface="Calibri"/>
            </a:endParaRPr>
          </a:p>
          <a:p>
            <a:r>
              <a:rPr lang="en-GB" sz="1300" dirty="0">
                <a:latin typeface="Comic Sans MS"/>
                <a:cs typeface="Calibri"/>
              </a:rPr>
              <a:t>Revise Jigsaw rules – listen respectfully without interrupting, ok to have different ideas and feeling from others, only talk when it is your turn.</a:t>
            </a:r>
          </a:p>
          <a:p>
            <a:r>
              <a:rPr lang="en-GB" sz="1300">
                <a:ea typeface="+mn-lt"/>
                <a:cs typeface="+mn-lt"/>
              </a:rPr>
              <a:t>Play the game ‘Roll the Ball’. The children all stand up in the circle. They take it in turns to roll the ball to someone in the circle saying “Hello...” followed by the name of the child to whom they are rolling the ball. That child then rolls the ball to another child in the circle again saying “Hello...” followed by the name of the child to whom they are rolling the ball. Ask the children to sit back down when they have had their turn at rolling the ball. The teacher then sums up how important it is to help each other feel special by using their names and including them</a:t>
            </a:r>
            <a:endParaRPr lang="en-GB"/>
          </a:p>
          <a:p>
            <a:r>
              <a:rPr lang="en-GB" sz="1300">
                <a:ea typeface="+mn-lt"/>
                <a:cs typeface="+mn-lt"/>
              </a:rPr>
              <a:t>Pass Jigsaw Jack around the circle and ask the children to complete the sentence stem when they are holding Jack: “I like learning when...”The teacher asks Jigsaw Jack if she can show the children some of the things in the suitcase. When Jack agrees she secretively takes one item out and asks the children if it is OK for Jigsaw Jack to use this in their classroom. Will it help us all to learn? (Items could include: football, toothbrush, pencil case, reading book.) Explain to Jigsaw Jack that some things need to stay in the suitcase so that we can all have chance to learn. Is Jack OK with this?</a:t>
            </a:r>
            <a:endParaRPr lang="en-GB"/>
          </a:p>
          <a:p>
            <a:r>
              <a:rPr lang="en-GB" sz="1300">
                <a:latin typeface="Calibri"/>
                <a:ea typeface="+mn-lt"/>
                <a:cs typeface="+mn-lt"/>
              </a:rPr>
              <a:t>Look at each picture on the next slide. </a:t>
            </a:r>
            <a:endParaRPr lang="en-GB" sz="1300" dirty="0">
              <a:latin typeface="Calibri"/>
              <a:ea typeface="+mn-lt"/>
              <a:cs typeface="+mn-lt"/>
            </a:endParaRPr>
          </a:p>
          <a:p>
            <a:r>
              <a:rPr lang="en-GB" sz="1300">
                <a:latin typeface="Calibri"/>
                <a:ea typeface="+mn-lt"/>
                <a:cs typeface="+mn-lt"/>
              </a:rPr>
              <a:t>Which fit in with out school values? (next again slide). Check understanding of the school values.</a:t>
            </a:r>
            <a:endParaRPr lang="en-GB" sz="1300" dirty="0">
              <a:latin typeface="Calibri"/>
              <a:ea typeface="+mn-lt"/>
              <a:cs typeface="+mn-lt"/>
            </a:endParaRPr>
          </a:p>
          <a:p>
            <a:r>
              <a:rPr lang="en-GB" sz="1300">
                <a:latin typeface="Comic Sans MS"/>
                <a:ea typeface="+mn-lt"/>
                <a:cs typeface="+mn-lt"/>
              </a:rPr>
              <a:t>Sing the ‘I am special’ song (to the tune of Frère Jacques):I am special, I am special, I belong, I </a:t>
            </a:r>
            <a:r>
              <a:rPr lang="en-GB" sz="1300" err="1">
                <a:latin typeface="Comic Sans MS"/>
                <a:ea typeface="+mn-lt"/>
                <a:cs typeface="+mn-lt"/>
              </a:rPr>
              <a:t>belong,with</a:t>
            </a:r>
            <a:r>
              <a:rPr lang="en-GB" sz="1300" dirty="0">
                <a:latin typeface="Comic Sans MS"/>
                <a:ea typeface="+mn-lt"/>
                <a:cs typeface="+mn-lt"/>
              </a:rPr>
              <a:t> my friends and family, with my friends and family, and my class, and my class. Sing it </a:t>
            </a:r>
            <a:r>
              <a:rPr lang="en-GB" sz="1300">
                <a:latin typeface="Comic Sans MS"/>
                <a:ea typeface="+mn-lt"/>
                <a:cs typeface="+mn-lt"/>
              </a:rPr>
              <a:t>several times with the children holding hands in the circle.</a:t>
            </a:r>
            <a:endParaRPr lang="en-GB" sz="1300">
              <a:latin typeface="Comic Sans MS"/>
              <a:cs typeface="Calibri"/>
            </a:endParaRPr>
          </a:p>
          <a:p>
            <a:endParaRPr lang="en-GB" sz="1400" dirty="0">
              <a:latin typeface="Comic Sans MS"/>
              <a:cs typeface="Calibri"/>
            </a:endParaRPr>
          </a:p>
          <a:p>
            <a:r>
              <a:rPr lang="en-GB" sz="1400">
                <a:latin typeface="Comic Sans MS"/>
                <a:cs typeface="Calibri"/>
              </a:rPr>
              <a:t>Third page of RRS booklet – discuss, complete sentences and colour.</a:t>
            </a:r>
            <a:endParaRPr lang="en-GB"/>
          </a:p>
          <a:p>
            <a:endParaRPr lang="en-GB" sz="2400" dirty="0">
              <a:latin typeface="Comic Sans MS"/>
              <a:cs typeface="Calibri"/>
            </a:endParaRPr>
          </a:p>
        </p:txBody>
      </p:sp>
      <p:sp>
        <p:nvSpPr>
          <p:cNvPr id="23" name="TextBox 22">
            <a:extLst>
              <a:ext uri="{FF2B5EF4-FFF2-40B4-BE49-F238E27FC236}">
                <a16:creationId xmlns:a16="http://schemas.microsoft.com/office/drawing/2014/main" id="{A66FBBA1-604E-4C9A-B14A-2E045CEC30EB}"/>
              </a:ext>
            </a:extLst>
          </p:cNvPr>
          <p:cNvSpPr txBox="1"/>
          <p:nvPr/>
        </p:nvSpPr>
        <p:spPr>
          <a:xfrm>
            <a:off x="948043" y="5476664"/>
            <a:ext cx="7718656" cy="71558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85750" indent="-285750">
              <a:buFont typeface="Arial"/>
              <a:buChar char="•"/>
            </a:pPr>
            <a:r>
              <a:rPr lang="en-GB" sz="1400" dirty="0">
                <a:latin typeface="Comic Sans MS"/>
                <a:cs typeface="Calibri"/>
              </a:rPr>
              <a:t>Talk clearly with my own ideas</a:t>
            </a:r>
          </a:p>
          <a:p>
            <a:pPr marL="285750" indent="-285750">
              <a:buFont typeface="Arial"/>
              <a:buChar char="•"/>
            </a:pPr>
            <a:r>
              <a:rPr lang="en-GB" sz="1400" dirty="0">
                <a:latin typeface="Comic Sans MS"/>
                <a:cs typeface="Calibri"/>
              </a:rPr>
              <a:t>Listen carefully</a:t>
            </a:r>
          </a:p>
          <a:p>
            <a:pPr marL="285750" indent="-285750">
              <a:buFont typeface="Arial"/>
              <a:buChar char="•"/>
            </a:pPr>
            <a:r>
              <a:rPr lang="en-GB" sz="1400" dirty="0">
                <a:latin typeface="Comic Sans MS"/>
                <a:cs typeface="Calibri"/>
              </a:rPr>
              <a:t>Know my rights and responsibilities as a member of our class.</a:t>
            </a:r>
          </a:p>
        </p:txBody>
      </p:sp>
      <p:sp>
        <p:nvSpPr>
          <p:cNvPr id="10" name="TextBox 9">
            <a:extLst>
              <a:ext uri="{FF2B5EF4-FFF2-40B4-BE49-F238E27FC236}">
                <a16:creationId xmlns:a16="http://schemas.microsoft.com/office/drawing/2014/main" id="{FAE6BA54-9C7A-44C9-83AA-22D8E5AC70F4}"/>
              </a:ext>
            </a:extLst>
          </p:cNvPr>
          <p:cNvSpPr txBox="1"/>
          <p:nvPr/>
        </p:nvSpPr>
        <p:spPr>
          <a:xfrm>
            <a:off x="1652681" y="6146197"/>
            <a:ext cx="6524445" cy="52322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ea typeface="+mn-lt"/>
                <a:cs typeface="+mn-lt"/>
              </a:rPr>
              <a:t>RRS Article 3 adults look after you, 19 safe, 27 safe home</a:t>
            </a:r>
            <a:r>
              <a:rPr lang="en-US" sz="1400" dirty="0">
                <a:ea typeface="+mn-lt"/>
                <a:cs typeface="+mn-lt"/>
              </a:rPr>
              <a:t> </a:t>
            </a:r>
            <a:r>
              <a:rPr lang="en-US" sz="1400" b="1" dirty="0">
                <a:ea typeface="+mn-lt"/>
                <a:cs typeface="+mn-lt"/>
              </a:rPr>
              <a:t>Target: H 2 who talk to if sad, 3 friendship, sharing, caring, fairness</a:t>
            </a:r>
            <a:endParaRPr lang="en-US" sz="1400" b="1" dirty="0"/>
          </a:p>
        </p:txBody>
      </p:sp>
    </p:spTree>
    <p:extLst>
      <p:ext uri="{BB962C8B-B14F-4D97-AF65-F5344CB8AC3E}">
        <p14:creationId xmlns:p14="http://schemas.microsoft.com/office/powerpoint/2010/main" val="3991811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text, toy&#10;&#10;Description automatically generated">
            <a:extLst>
              <a:ext uri="{FF2B5EF4-FFF2-40B4-BE49-F238E27FC236}">
                <a16:creationId xmlns:a16="http://schemas.microsoft.com/office/drawing/2014/main" id="{748484F4-E1BD-4AB0-BBC0-6DB1CF21D27C}"/>
              </a:ext>
            </a:extLst>
          </p:cNvPr>
          <p:cNvPicPr>
            <a:picLocks noChangeAspect="1"/>
          </p:cNvPicPr>
          <p:nvPr/>
        </p:nvPicPr>
        <p:blipFill>
          <a:blip r:embed="rId2"/>
          <a:stretch>
            <a:fillRect/>
          </a:stretch>
        </p:blipFill>
        <p:spPr>
          <a:xfrm rot="5400000">
            <a:off x="-8100" y="788847"/>
            <a:ext cx="2815200" cy="1986305"/>
          </a:xfrm>
          <a:prstGeom prst="rect">
            <a:avLst/>
          </a:prstGeom>
        </p:spPr>
      </p:pic>
      <p:pic>
        <p:nvPicPr>
          <p:cNvPr id="5" name="Picture 5" descr="A picture containing text&#10;&#10;Description automatically generated">
            <a:extLst>
              <a:ext uri="{FF2B5EF4-FFF2-40B4-BE49-F238E27FC236}">
                <a16:creationId xmlns:a16="http://schemas.microsoft.com/office/drawing/2014/main" id="{3F15BF46-FB56-4FA9-B843-72834560DAF6}"/>
              </a:ext>
            </a:extLst>
          </p:cNvPr>
          <p:cNvPicPr>
            <a:picLocks noChangeAspect="1"/>
          </p:cNvPicPr>
          <p:nvPr/>
        </p:nvPicPr>
        <p:blipFill>
          <a:blip r:embed="rId3"/>
          <a:stretch>
            <a:fillRect/>
          </a:stretch>
        </p:blipFill>
        <p:spPr>
          <a:xfrm rot="5400000">
            <a:off x="3011400" y="-254481"/>
            <a:ext cx="2815200" cy="4072961"/>
          </a:xfrm>
          <a:prstGeom prst="rect">
            <a:avLst/>
          </a:prstGeom>
        </p:spPr>
      </p:pic>
      <p:pic>
        <p:nvPicPr>
          <p:cNvPr id="6" name="Picture 6" descr="A picture containing text, person, computer, indoor&#10;&#10;Description automatically generated">
            <a:extLst>
              <a:ext uri="{FF2B5EF4-FFF2-40B4-BE49-F238E27FC236}">
                <a16:creationId xmlns:a16="http://schemas.microsoft.com/office/drawing/2014/main" id="{DAA4C8EF-51A5-4E93-949B-19F531C743B4}"/>
              </a:ext>
            </a:extLst>
          </p:cNvPr>
          <p:cNvPicPr>
            <a:picLocks noChangeAspect="1"/>
          </p:cNvPicPr>
          <p:nvPr/>
        </p:nvPicPr>
        <p:blipFill>
          <a:blip r:embed="rId4"/>
          <a:stretch>
            <a:fillRect/>
          </a:stretch>
        </p:blipFill>
        <p:spPr>
          <a:xfrm rot="5400000">
            <a:off x="1008900" y="2547273"/>
            <a:ext cx="2815200" cy="4031454"/>
          </a:xfrm>
          <a:prstGeom prst="rect">
            <a:avLst/>
          </a:prstGeom>
        </p:spPr>
      </p:pic>
      <p:pic>
        <p:nvPicPr>
          <p:cNvPr id="7" name="Picture 7" descr="A picture containing text, person, young, little&#10;&#10;Description automatically generated">
            <a:extLst>
              <a:ext uri="{FF2B5EF4-FFF2-40B4-BE49-F238E27FC236}">
                <a16:creationId xmlns:a16="http://schemas.microsoft.com/office/drawing/2014/main" id="{2A76933D-7299-47AC-909D-65317893C883}"/>
              </a:ext>
            </a:extLst>
          </p:cNvPr>
          <p:cNvPicPr>
            <a:picLocks noChangeAspect="1"/>
          </p:cNvPicPr>
          <p:nvPr/>
        </p:nvPicPr>
        <p:blipFill>
          <a:blip r:embed="rId5"/>
          <a:stretch>
            <a:fillRect/>
          </a:stretch>
        </p:blipFill>
        <p:spPr>
          <a:xfrm rot="5400000">
            <a:off x="4028400" y="3619841"/>
            <a:ext cx="2743200" cy="1958318"/>
          </a:xfrm>
          <a:prstGeom prst="rect">
            <a:avLst/>
          </a:prstGeom>
        </p:spPr>
      </p:pic>
    </p:spTree>
    <p:extLst>
      <p:ext uri="{BB962C8B-B14F-4D97-AF65-F5344CB8AC3E}">
        <p14:creationId xmlns:p14="http://schemas.microsoft.com/office/powerpoint/2010/main" val="3489190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gram&#10;&#10;Description automatically generated">
            <a:extLst>
              <a:ext uri="{FF2B5EF4-FFF2-40B4-BE49-F238E27FC236}">
                <a16:creationId xmlns:a16="http://schemas.microsoft.com/office/drawing/2014/main" id="{BFE22FD9-DA88-409B-AB61-B1BE64340654}"/>
              </a:ext>
            </a:extLst>
          </p:cNvPr>
          <p:cNvPicPr>
            <a:picLocks noChangeAspect="1"/>
          </p:cNvPicPr>
          <p:nvPr/>
        </p:nvPicPr>
        <p:blipFill>
          <a:blip r:embed="rId2"/>
          <a:stretch>
            <a:fillRect/>
          </a:stretch>
        </p:blipFill>
        <p:spPr>
          <a:xfrm>
            <a:off x="914400" y="2219201"/>
            <a:ext cx="5722200" cy="4111599"/>
          </a:xfrm>
          <a:prstGeom prst="rect">
            <a:avLst/>
          </a:prstGeom>
        </p:spPr>
      </p:pic>
      <p:pic>
        <p:nvPicPr>
          <p:cNvPr id="3" name="Picture 3" descr="A picture containing diagram&#10;&#10;Description automatically generated">
            <a:extLst>
              <a:ext uri="{FF2B5EF4-FFF2-40B4-BE49-F238E27FC236}">
                <a16:creationId xmlns:a16="http://schemas.microsoft.com/office/drawing/2014/main" id="{7D83A032-352A-44CA-B7BA-8AABDB172588}"/>
              </a:ext>
            </a:extLst>
          </p:cNvPr>
          <p:cNvPicPr>
            <a:picLocks noChangeAspect="1"/>
          </p:cNvPicPr>
          <p:nvPr/>
        </p:nvPicPr>
        <p:blipFill>
          <a:blip r:embed="rId3"/>
          <a:stretch>
            <a:fillRect/>
          </a:stretch>
        </p:blipFill>
        <p:spPr>
          <a:xfrm>
            <a:off x="3189600" y="242400"/>
            <a:ext cx="1828800" cy="1981200"/>
          </a:xfrm>
          <a:prstGeom prst="rect">
            <a:avLst/>
          </a:prstGeom>
        </p:spPr>
      </p:pic>
    </p:spTree>
    <p:extLst>
      <p:ext uri="{BB962C8B-B14F-4D97-AF65-F5344CB8AC3E}">
        <p14:creationId xmlns:p14="http://schemas.microsoft.com/office/powerpoint/2010/main" val="2148904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38680689"/>
              </p:ext>
            </p:extLst>
          </p:nvPr>
        </p:nvGraphicFramePr>
        <p:xfrm>
          <a:off x="1" y="0"/>
          <a:ext cx="9143950" cy="8069125"/>
        </p:xfrm>
        <a:graphic>
          <a:graphicData uri="http://schemas.openxmlformats.org/drawingml/2006/table">
            <a:tbl>
              <a:tblPr firstRow="1" bandRow="1">
                <a:tableStyleId>{5940675A-B579-460E-94D1-54222C63F5DA}</a:tableStyleId>
              </a:tblPr>
              <a:tblGrid>
                <a:gridCol w="1159565">
                  <a:extLst>
                    <a:ext uri="{9D8B030D-6E8A-4147-A177-3AD203B41FA5}">
                      <a16:colId xmlns:a16="http://schemas.microsoft.com/office/drawing/2014/main" val="20000"/>
                    </a:ext>
                  </a:extLst>
                </a:gridCol>
                <a:gridCol w="5930347">
                  <a:extLst>
                    <a:ext uri="{9D8B030D-6E8A-4147-A177-3AD203B41FA5}">
                      <a16:colId xmlns:a16="http://schemas.microsoft.com/office/drawing/2014/main" val="20001"/>
                    </a:ext>
                  </a:extLst>
                </a:gridCol>
                <a:gridCol w="944216">
                  <a:extLst>
                    <a:ext uri="{9D8B030D-6E8A-4147-A177-3AD203B41FA5}">
                      <a16:colId xmlns:a16="http://schemas.microsoft.com/office/drawing/2014/main" val="20002"/>
                    </a:ext>
                  </a:extLst>
                </a:gridCol>
                <a:gridCol w="1109822">
                  <a:extLst>
                    <a:ext uri="{9D8B030D-6E8A-4147-A177-3AD203B41FA5}">
                      <a16:colId xmlns:a16="http://schemas.microsoft.com/office/drawing/2014/main" val="20003"/>
                    </a:ext>
                  </a:extLst>
                </a:gridCol>
              </a:tblGrid>
              <a:tr h="1211125">
                <a:tc>
                  <a:txBody>
                    <a:bodyPr/>
                    <a:lstStyle/>
                    <a:p>
                      <a:r>
                        <a:rPr lang="en-GB" sz="2400" u="sng" dirty="0"/>
                        <a:t>What?</a:t>
                      </a:r>
                    </a:p>
                    <a:p>
                      <a:r>
                        <a:rPr lang="en-GB" sz="2400" dirty="0"/>
                        <a:t>(L.I.) </a:t>
                      </a:r>
                    </a:p>
                  </a:txBody>
                  <a:tcPr/>
                </a:tc>
                <a:tc>
                  <a:txBody>
                    <a:bodyPr/>
                    <a:lstStyle/>
                    <a:p>
                      <a:r>
                        <a:rPr lang="en-GB" sz="2400" u="sng" dirty="0"/>
                        <a:t>How?</a:t>
                      </a:r>
                      <a:r>
                        <a:rPr lang="en-GB" sz="2800" dirty="0"/>
                        <a:t> </a:t>
                      </a:r>
                      <a:r>
                        <a:rPr lang="en-GB" sz="1800" dirty="0"/>
                        <a:t>(</a:t>
                      </a:r>
                      <a:r>
                        <a:rPr lang="en-GB" sz="1800" err="1"/>
                        <a:t>AiFL</a:t>
                      </a:r>
                      <a:r>
                        <a:rPr lang="en-GB" sz="1800" dirty="0"/>
                        <a:t> toolkit, resources)</a:t>
                      </a:r>
                    </a:p>
                  </a:txBody>
                  <a:tcPr/>
                </a:tc>
                <a:tc>
                  <a:txBody>
                    <a:bodyPr/>
                    <a:lstStyle/>
                    <a:p>
                      <a:r>
                        <a:rPr lang="en-GB" sz="2400" u="sng" dirty="0"/>
                        <a:t>Why</a:t>
                      </a:r>
                      <a:r>
                        <a:rPr lang="en-GB" sz="2400" u="none" dirty="0"/>
                        <a:t>?</a:t>
                      </a:r>
                      <a:r>
                        <a:rPr lang="en-GB" sz="2400" u="none" baseline="0" dirty="0"/>
                        <a:t> </a:t>
                      </a:r>
                    </a:p>
                    <a:p>
                      <a:endParaRPr lang="en-GB" sz="2400"/>
                    </a:p>
                  </a:txBody>
                  <a:tcPr/>
                </a:tc>
                <a:tc>
                  <a:txBody>
                    <a:bodyPr/>
                    <a:lstStyle/>
                    <a:p>
                      <a:r>
                        <a:rPr lang="en-GB" sz="2400" u="sng" dirty="0"/>
                        <a:t>Successful</a:t>
                      </a:r>
                      <a:r>
                        <a:rPr lang="en-GB" sz="2400" dirty="0"/>
                        <a:t>?</a:t>
                      </a:r>
                    </a:p>
                    <a:p>
                      <a:endParaRPr lang="en-GB" sz="2400"/>
                    </a:p>
                  </a:txBody>
                  <a:tcPr/>
                </a:tc>
                <a:extLst>
                  <a:ext uri="{0D108BD9-81ED-4DB2-BD59-A6C34878D82A}">
                    <a16:rowId xmlns:a16="http://schemas.microsoft.com/office/drawing/2014/main" val="10000"/>
                  </a:ext>
                </a:extLst>
              </a:tr>
              <a:tr h="5906815">
                <a:tc>
                  <a:txBody>
                    <a:bodyPr/>
                    <a:lstStyle/>
                    <a:p>
                      <a:endParaRPr lang="en-GB" sz="1800"/>
                    </a:p>
                    <a:p>
                      <a:pPr lvl="0">
                        <a:buNone/>
                      </a:pPr>
                      <a:r>
                        <a:rPr lang="en-GB" sz="2400" b="1" i="0" u="none" strike="noStrike" baseline="0" noProof="0" dirty="0">
                          <a:latin typeface="Calibri"/>
                        </a:rPr>
                        <a:t>P2 Maths</a:t>
                      </a:r>
                      <a:r>
                        <a:rPr lang="en-GB" sz="1800" b="0" i="0" u="none" strike="noStrike" baseline="0" noProof="0" dirty="0">
                          <a:latin typeface="Calibri"/>
                        </a:rPr>
                        <a:t> </a:t>
                      </a:r>
                      <a:endParaRPr lang="en-GB" sz="1800" dirty="0"/>
                    </a:p>
                    <a:p>
                      <a:pPr lvl="0">
                        <a:buNone/>
                      </a:pPr>
                      <a:r>
                        <a:rPr lang="en-GB" sz="1400" dirty="0"/>
                        <a:t>3D Shape</a:t>
                      </a:r>
                    </a:p>
                    <a:p>
                      <a:pPr lvl="0">
                        <a:buNone/>
                      </a:pPr>
                      <a:endParaRPr lang="en-GB" sz="2000" b="0" i="0" u="none" strike="noStrike" baseline="0" noProof="0">
                        <a:latin typeface="Calibri"/>
                      </a:endParaRPr>
                    </a:p>
                    <a:p>
                      <a:pPr lvl="0">
                        <a:buNone/>
                      </a:pPr>
                      <a:r>
                        <a:rPr lang="en-GB" sz="1400" b="0" i="0" u="none" strike="noStrike" baseline="0" noProof="0" dirty="0">
                          <a:latin typeface="Calibri"/>
                        </a:rPr>
                        <a:t>L.I. to describe 2D shapes using corners, </a:t>
                      </a:r>
                      <a:r>
                        <a:rPr lang="en-GB" sz="1400" b="0" i="0" u="none" strike="noStrike" baseline="0" noProof="0">
                          <a:latin typeface="Calibri"/>
                        </a:rPr>
                        <a:t>edges and sides</a:t>
                      </a:r>
                      <a:endParaRPr lang="en-GB" sz="1400" b="0" i="0" u="none" strike="noStrike" baseline="0" noProof="0" dirty="0">
                        <a:latin typeface="Calibri"/>
                      </a:endParaRPr>
                    </a:p>
                    <a:p>
                      <a:pPr lvl="0">
                        <a:buNone/>
                      </a:pPr>
                      <a:endParaRPr lang="en-GB" sz="1400" b="0" i="0" u="none" strike="noStrike" baseline="0" noProof="0" dirty="0">
                        <a:latin typeface="Calibri"/>
                      </a:endParaRPr>
                    </a:p>
                    <a:p>
                      <a:pPr lvl="0">
                        <a:buNone/>
                      </a:pPr>
                      <a:endParaRPr lang="en-GB" sz="1400" b="0" i="0" u="none" strike="noStrike" baseline="0" noProof="0" dirty="0">
                        <a:latin typeface="Calibri"/>
                      </a:endParaRPr>
                    </a:p>
                    <a:p>
                      <a:pPr lvl="0">
                        <a:buNone/>
                      </a:pPr>
                      <a:endParaRPr lang="en-GB" sz="1400" b="0" i="0" u="none" strike="noStrike" baseline="0" noProof="0">
                        <a:latin typeface="Calibri"/>
                      </a:endParaRPr>
                    </a:p>
                    <a:p>
                      <a:pPr lvl="0">
                        <a:buNone/>
                      </a:pPr>
                      <a:endParaRPr lang="en-GB" sz="1400" b="0" i="0" u="none" strike="noStrike" baseline="0" noProof="0">
                        <a:latin typeface="Calibri"/>
                      </a:endParaRPr>
                    </a:p>
                    <a:p>
                      <a:pPr lvl="0">
                        <a:buNone/>
                      </a:pPr>
                      <a:endParaRPr lang="en-GB" sz="1400" b="1" i="0" u="none" strike="noStrike" baseline="0" noProof="0">
                        <a:latin typeface="Calibri"/>
                      </a:endParaRPr>
                    </a:p>
                    <a:p>
                      <a:pPr lvl="0">
                        <a:buNone/>
                      </a:pPr>
                      <a:endParaRPr lang="en-GB" sz="1400" b="0" i="0" u="none" strike="noStrike" baseline="0" noProof="0">
                        <a:latin typeface="Calibri"/>
                      </a:endParaRPr>
                    </a:p>
                    <a:p>
                      <a:pPr lvl="0">
                        <a:buNone/>
                      </a:pPr>
                      <a:endParaRPr lang="en-GB" sz="1400" b="0" i="0" u="none" strike="noStrike" baseline="0" noProof="0">
                        <a:latin typeface="Calibri"/>
                      </a:endParaRPr>
                    </a:p>
                    <a:p>
                      <a:pPr lvl="0">
                        <a:buNone/>
                      </a:pPr>
                      <a:endParaRPr lang="en-GB" sz="1400" b="0" i="0" u="none" strike="noStrike" baseline="0" noProof="0">
                        <a:latin typeface="Calibri"/>
                      </a:endParaRPr>
                    </a:p>
                    <a:p>
                      <a:pPr lvl="0">
                        <a:buNone/>
                      </a:pPr>
                      <a:endParaRPr lang="en-GB" sz="1400" b="0" i="0" u="none" strike="noStrike" baseline="0" noProof="0">
                        <a:latin typeface="Calibri"/>
                      </a:endParaRPr>
                    </a:p>
                    <a:p>
                      <a:pPr lvl="0">
                        <a:buNone/>
                      </a:pPr>
                      <a:endParaRPr lang="en-GB" sz="1800" b="0" i="0" u="none" strike="noStrike" baseline="0" noProof="0">
                        <a:latin typeface="Calibri"/>
                      </a:endParaRPr>
                    </a:p>
                    <a:p>
                      <a:pPr lvl="0">
                        <a:buNone/>
                      </a:pPr>
                      <a:endParaRPr lang="en-GB" sz="1800" b="0" i="0" u="none" strike="noStrike" baseline="0" noProof="0">
                        <a:latin typeface="Calibri"/>
                      </a:endParaRPr>
                    </a:p>
                    <a:p>
                      <a:pPr lvl="0">
                        <a:buNone/>
                      </a:pPr>
                      <a:endParaRPr lang="en-US" sz="2000" b="0" i="0" u="none" strike="noStrike" baseline="0" noProof="0">
                        <a:latin typeface="Calibri"/>
                      </a:endParaRPr>
                    </a:p>
                    <a:p>
                      <a:pPr lvl="0">
                        <a:buNone/>
                      </a:pPr>
                      <a:endParaRPr lang="en-GB" sz="2000" b="0" i="0" u="none" strike="noStrike" baseline="0" noProof="0">
                        <a:latin typeface="Calibri"/>
                      </a:endParaRPr>
                    </a:p>
                  </a:txBody>
                  <a:tcPr/>
                </a:tc>
                <a:tc>
                  <a:txBody>
                    <a:bodyPr/>
                    <a:lstStyle/>
                    <a:p>
                      <a:pPr lvl="0">
                        <a:buNone/>
                      </a:pPr>
                      <a:r>
                        <a:rPr lang="en-GB" sz="1600" b="1" i="0" u="none" strike="noStrike" noProof="0" dirty="0">
                          <a:latin typeface="Calibri"/>
                        </a:rPr>
                        <a:t>Starter: </a:t>
                      </a:r>
                      <a:r>
                        <a:rPr lang="en-GB" sz="1600" b="0" i="0" u="none" strike="noStrike" noProof="0">
                          <a:latin typeface="Calibri"/>
                        </a:rPr>
                        <a:t>watch following video – properties of 2D Shapes</a:t>
                      </a:r>
                    </a:p>
                    <a:p>
                      <a:pPr lvl="0">
                        <a:buNone/>
                      </a:pPr>
                      <a:r>
                        <a:rPr lang="en-GB" sz="1200" b="0" i="0" u="none" strike="noStrike" noProof="0" dirty="0">
                          <a:hlinkClick r:id="rId3"/>
                        </a:rPr>
                        <a:t>https://app.discoveryeducation.co.uk/learn/videos/96d40d47-481f-422f-abcf-10bee889da8b</a:t>
                      </a:r>
                      <a:endParaRPr lang="en-GB" dirty="0"/>
                    </a:p>
                    <a:p>
                      <a:pPr lvl="0">
                        <a:buNone/>
                      </a:pPr>
                      <a:endParaRPr lang="en-GB" sz="1200" b="0" i="0" u="none" strike="noStrike" noProof="0" dirty="0"/>
                    </a:p>
                    <a:p>
                      <a:pPr lvl="0">
                        <a:buNone/>
                      </a:pPr>
                      <a:r>
                        <a:rPr lang="en-GB" sz="1600" b="1" i="0" u="none" strike="noStrike" noProof="0" dirty="0">
                          <a:latin typeface="Calibri"/>
                        </a:rPr>
                        <a:t>Activities:  </a:t>
                      </a:r>
                    </a:p>
                    <a:p>
                      <a:pPr lvl="0" algn="l">
                        <a:lnSpc>
                          <a:spcPct val="100000"/>
                        </a:lnSpc>
                        <a:spcBef>
                          <a:spcPts val="0"/>
                        </a:spcBef>
                        <a:spcAft>
                          <a:spcPts val="0"/>
                        </a:spcAft>
                        <a:buNone/>
                      </a:pPr>
                      <a:r>
                        <a:rPr lang="en-GB" sz="1600" b="1" i="0" u="none" strike="noStrike" noProof="0" dirty="0">
                          <a:latin typeface="Calibri"/>
                        </a:rPr>
                        <a:t>1. ICT - </a:t>
                      </a:r>
                      <a:r>
                        <a:rPr lang="en-GB" sz="1600" b="0" i="0" u="none" strike="noStrike" noProof="0">
                          <a:latin typeface="Calibri"/>
                        </a:rPr>
                        <a:t>properties 2D Shapes</a:t>
                      </a:r>
                    </a:p>
                    <a:p>
                      <a:pPr lvl="0" algn="l">
                        <a:lnSpc>
                          <a:spcPct val="100000"/>
                        </a:lnSpc>
                        <a:spcBef>
                          <a:spcPts val="0"/>
                        </a:spcBef>
                        <a:spcAft>
                          <a:spcPts val="0"/>
                        </a:spcAft>
                        <a:buNone/>
                      </a:pPr>
                      <a:r>
                        <a:rPr lang="en-GB" sz="1200" b="0" i="0" u="none" strike="noStrike" noProof="0" dirty="0">
                          <a:hlinkClick r:id="rId4"/>
                        </a:rPr>
                        <a:t>https://app.discoveryeducation.co.uk/learn/player/35909d57-c850-4db6-85e7-4039c8c958d5</a:t>
                      </a:r>
                      <a:endParaRPr lang="en-GB"/>
                    </a:p>
                    <a:p>
                      <a:pPr lvl="0" algn="l">
                        <a:lnSpc>
                          <a:spcPct val="100000"/>
                        </a:lnSpc>
                        <a:spcBef>
                          <a:spcPts val="0"/>
                        </a:spcBef>
                        <a:spcAft>
                          <a:spcPts val="0"/>
                        </a:spcAft>
                        <a:buNone/>
                      </a:pPr>
                      <a:r>
                        <a:rPr lang="en-GB" sz="1600" b="1" i="0" u="none" strike="noStrike" noProof="0" dirty="0"/>
                        <a:t>2. Tangram – </a:t>
                      </a:r>
                      <a:r>
                        <a:rPr lang="en-GB" sz="1600" b="0" i="0" u="none" strike="noStrike" noProof="0"/>
                        <a:t>colour, cut and stick back together</a:t>
                      </a:r>
                    </a:p>
                    <a:p>
                      <a:pPr lvl="0" algn="l">
                        <a:lnSpc>
                          <a:spcPct val="100000"/>
                        </a:lnSpc>
                        <a:spcBef>
                          <a:spcPts val="0"/>
                        </a:spcBef>
                        <a:spcAft>
                          <a:spcPts val="0"/>
                        </a:spcAft>
                        <a:buNone/>
                      </a:pPr>
                      <a:r>
                        <a:rPr lang="en-GB" sz="1600" b="1" i="0" u="none" strike="noStrike" noProof="0">
                          <a:latin typeface="Calibri"/>
                        </a:rPr>
                        <a:t>3. 2D Shape picture cards and shapes</a:t>
                      </a:r>
                      <a:endParaRPr lang="en-GB" sz="1600" b="0" i="0" u="none" strike="noStrike" noProof="0" dirty="0">
                        <a:latin typeface="Calibri"/>
                      </a:endParaRPr>
                    </a:p>
                    <a:p>
                      <a:pPr lvl="0" algn="l">
                        <a:lnSpc>
                          <a:spcPct val="100000"/>
                        </a:lnSpc>
                        <a:spcBef>
                          <a:spcPts val="0"/>
                        </a:spcBef>
                        <a:spcAft>
                          <a:spcPts val="0"/>
                        </a:spcAft>
                        <a:buNone/>
                      </a:pPr>
                      <a:r>
                        <a:rPr lang="en-GB" sz="1600" b="1" i="0" u="none" strike="noStrike" noProof="0">
                          <a:latin typeface="Calibri"/>
                        </a:rPr>
                        <a:t>4. Create your own Monster – </a:t>
                      </a:r>
                      <a:r>
                        <a:rPr lang="en-GB" sz="1600" b="0" i="0" u="none" strike="noStrike" noProof="0">
                          <a:latin typeface="Calibri"/>
                        </a:rPr>
                        <a:t>cut out 2D shapes/use lick shapes</a:t>
                      </a:r>
                      <a:endParaRPr lang="en-GB" sz="1600" b="0" i="0" u="none" strike="noStrike" noProof="0" dirty="0">
                        <a:latin typeface="Calibri"/>
                      </a:endParaRPr>
                    </a:p>
                    <a:p>
                      <a:pPr lvl="0" algn="l">
                        <a:lnSpc>
                          <a:spcPct val="100000"/>
                        </a:lnSpc>
                        <a:spcBef>
                          <a:spcPts val="0"/>
                        </a:spcBef>
                        <a:spcAft>
                          <a:spcPts val="0"/>
                        </a:spcAft>
                        <a:buNone/>
                      </a:pPr>
                      <a:r>
                        <a:rPr lang="en-GB" sz="1600" b="1" i="0" u="none" strike="noStrike" noProof="0">
                          <a:latin typeface="Calibri"/>
                        </a:rPr>
                        <a:t>5. 2D Pattern Jigsaw</a:t>
                      </a:r>
                      <a:endParaRPr lang="en-GB" sz="1600" b="0" i="0" u="none" strike="noStrike" noProof="0">
                        <a:latin typeface="Calibri"/>
                      </a:endParaRPr>
                    </a:p>
                    <a:p>
                      <a:pPr lvl="0" algn="l">
                        <a:lnSpc>
                          <a:spcPct val="100000"/>
                        </a:lnSpc>
                        <a:spcBef>
                          <a:spcPts val="0"/>
                        </a:spcBef>
                        <a:spcAft>
                          <a:spcPts val="0"/>
                        </a:spcAft>
                        <a:buNone/>
                      </a:pPr>
                      <a:r>
                        <a:rPr lang="en-GB" sz="1600" b="1" i="0" u="none" strike="noStrike" noProof="0">
                          <a:latin typeface="Calibri"/>
                        </a:rPr>
                        <a:t>6. 2D Shape Cut and Stick Matching</a:t>
                      </a:r>
                      <a:endParaRPr lang="en-GB" sz="1600" b="0" i="0" u="none" strike="noStrike" noProof="0">
                        <a:latin typeface="Calibri"/>
                      </a:endParaRPr>
                    </a:p>
                    <a:p>
                      <a:pPr lvl="0" algn="l">
                        <a:lnSpc>
                          <a:spcPct val="100000"/>
                        </a:lnSpc>
                        <a:spcBef>
                          <a:spcPts val="0"/>
                        </a:spcBef>
                        <a:spcAft>
                          <a:spcPts val="0"/>
                        </a:spcAft>
                        <a:buNone/>
                      </a:pPr>
                      <a:r>
                        <a:rPr lang="en-GB" sz="1600" b="1" i="0" u="none" strike="noStrike" noProof="0">
                          <a:latin typeface="Calibri"/>
                        </a:rPr>
                        <a:t>7. 2D Shape I Spy – </a:t>
                      </a:r>
                      <a:r>
                        <a:rPr lang="en-GB" sz="1600" b="0" i="0" u="none" strike="noStrike" noProof="0">
                          <a:latin typeface="Calibri"/>
                        </a:rPr>
                        <a:t>Nexus Boards</a:t>
                      </a:r>
                    </a:p>
                    <a:p>
                      <a:pPr lvl="0" algn="l">
                        <a:lnSpc>
                          <a:spcPct val="100000"/>
                        </a:lnSpc>
                        <a:spcBef>
                          <a:spcPts val="0"/>
                        </a:spcBef>
                        <a:spcAft>
                          <a:spcPts val="0"/>
                        </a:spcAft>
                        <a:buNone/>
                      </a:pPr>
                      <a:r>
                        <a:rPr lang="en-GB" sz="1600" b="1" i="0" u="none" strike="noStrike" noProof="0">
                          <a:latin typeface="Calibri"/>
                        </a:rPr>
                        <a:t>8. 2D Shape Feely Bag </a:t>
                      </a:r>
                      <a:endParaRPr lang="en-GB" sz="1600" b="0" i="0" u="none" strike="noStrike" noProof="0">
                        <a:latin typeface="Calibri"/>
                      </a:endParaRPr>
                    </a:p>
                    <a:p>
                      <a:pPr lvl="0" algn="l">
                        <a:lnSpc>
                          <a:spcPct val="100000"/>
                        </a:lnSpc>
                        <a:spcBef>
                          <a:spcPts val="0"/>
                        </a:spcBef>
                        <a:spcAft>
                          <a:spcPts val="0"/>
                        </a:spcAft>
                        <a:buNone/>
                      </a:pPr>
                      <a:r>
                        <a:rPr lang="en-GB" sz="1600" b="1" i="0" u="none" strike="noStrike" noProof="0">
                          <a:latin typeface="Calibri"/>
                        </a:rPr>
                        <a:t>9. Properties of 2D Shapes Worksheet (TL)</a:t>
                      </a:r>
                    </a:p>
                    <a:p>
                      <a:pPr lvl="0" algn="l">
                        <a:lnSpc>
                          <a:spcPct val="100000"/>
                        </a:lnSpc>
                        <a:spcBef>
                          <a:spcPts val="0"/>
                        </a:spcBef>
                        <a:spcAft>
                          <a:spcPts val="0"/>
                        </a:spcAft>
                        <a:buNone/>
                      </a:pPr>
                      <a:endParaRPr lang="en-GB" sz="1600" b="0" i="0" u="none" strike="noStrike" noProof="0">
                        <a:latin typeface="Calibri"/>
                      </a:endParaRPr>
                    </a:p>
                    <a:p>
                      <a:pPr lvl="0" algn="l">
                        <a:lnSpc>
                          <a:spcPct val="100000"/>
                        </a:lnSpc>
                        <a:spcBef>
                          <a:spcPts val="0"/>
                        </a:spcBef>
                        <a:spcAft>
                          <a:spcPts val="0"/>
                        </a:spcAft>
                        <a:buNone/>
                      </a:pPr>
                      <a:r>
                        <a:rPr lang="en-GB" sz="1600" b="1" i="0" u="none" strike="noStrike" noProof="0">
                          <a:latin typeface="Calibri"/>
                        </a:rPr>
                        <a:t>Espresso Video: 2D Shapes Around Us</a:t>
                      </a:r>
                      <a:endParaRPr lang="en-GB" sz="1600" b="0" i="0" u="none" strike="noStrike" noProof="0" dirty="0">
                        <a:latin typeface="Calibri"/>
                      </a:endParaRPr>
                    </a:p>
                    <a:p>
                      <a:pPr lvl="0" algn="l">
                        <a:lnSpc>
                          <a:spcPct val="100000"/>
                        </a:lnSpc>
                        <a:spcBef>
                          <a:spcPts val="0"/>
                        </a:spcBef>
                        <a:spcAft>
                          <a:spcPts val="0"/>
                        </a:spcAft>
                        <a:buNone/>
                      </a:pPr>
                      <a:r>
                        <a:rPr lang="en-GB" sz="1200" b="0" i="0" u="none" strike="noStrike" noProof="0" dirty="0">
                          <a:latin typeface="Calibri"/>
                          <a:hlinkClick r:id="rId5"/>
                        </a:rPr>
                        <a:t>https://app.discoveryeducation.co.uk/learn/videos/d9085404-dee5-4cdf-8991-b22d103e0d9b</a:t>
                      </a:r>
                      <a:endParaRPr lang="en-GB"/>
                    </a:p>
                    <a:p>
                      <a:pPr lvl="0" algn="l">
                        <a:lnSpc>
                          <a:spcPct val="100000"/>
                        </a:lnSpc>
                        <a:spcBef>
                          <a:spcPts val="0"/>
                        </a:spcBef>
                        <a:spcAft>
                          <a:spcPts val="0"/>
                        </a:spcAft>
                        <a:buNone/>
                      </a:pPr>
                      <a:endParaRPr lang="en-GB" sz="1200" b="0" i="0" u="none" strike="noStrike" noProof="0" dirty="0">
                        <a:latin typeface="Calibri"/>
                      </a:endParaRPr>
                    </a:p>
                    <a:p>
                      <a:pPr lvl="0" algn="l">
                        <a:lnSpc>
                          <a:spcPct val="100000"/>
                        </a:lnSpc>
                        <a:spcBef>
                          <a:spcPts val="0"/>
                        </a:spcBef>
                        <a:spcAft>
                          <a:spcPts val="0"/>
                        </a:spcAft>
                        <a:buNone/>
                      </a:pPr>
                      <a:r>
                        <a:rPr lang="en-GB" sz="1600" b="1" i="0" u="none" strike="noStrike" noProof="0" dirty="0">
                          <a:latin typeface="Calibri"/>
                        </a:rPr>
                        <a:t>Number Talk: </a:t>
                      </a:r>
                      <a:r>
                        <a:rPr lang="en-GB" sz="1600" b="0" i="0" u="none" strike="noStrike" noProof="0" dirty="0">
                          <a:latin typeface="Calibri"/>
                        </a:rPr>
                        <a:t>Which One Doesn’t</a:t>
                      </a:r>
                      <a:r>
                        <a:rPr lang="en-GB" sz="1600" b="0" i="0" u="none" strike="noStrike" noProof="0">
                          <a:latin typeface="Calibri"/>
                        </a:rPr>
                        <a:t> Belong, Shape 21 (shape on next </a:t>
                      </a:r>
                      <a:r>
                        <a:rPr lang="en-GB" sz="1600" b="0" i="0" u="none" strike="noStrike" noProof="0" dirty="0">
                          <a:latin typeface="Calibri"/>
                        </a:rPr>
                        <a:t>slide): </a:t>
                      </a:r>
                      <a:r>
                        <a:rPr lang="en-GB" sz="1600" b="0" i="0" u="none" strike="noStrike" noProof="0" dirty="0">
                          <a:latin typeface="Calibri"/>
                          <a:hlinkClick r:id="rId6"/>
                        </a:rPr>
                        <a:t>http://wodb.ca/shapes.html</a:t>
                      </a:r>
                      <a:endParaRPr lang="en-GB" sz="1600" dirty="0"/>
                    </a:p>
                    <a:p>
                      <a:pPr lvl="0">
                        <a:buNone/>
                      </a:pPr>
                      <a:endParaRPr lang="en-GB" sz="1400" b="0" i="0" u="none" strike="noStrike" noProof="0">
                        <a:latin typeface="Calibri"/>
                      </a:endParaRPr>
                    </a:p>
                    <a:p>
                      <a:pPr lvl="0">
                        <a:buNone/>
                      </a:pPr>
                      <a:endParaRPr lang="en-GB" sz="1400" b="1" i="0" u="none" strike="noStrike" noProof="0">
                        <a:latin typeface="Calibri"/>
                      </a:endParaRPr>
                    </a:p>
                    <a:p>
                      <a:pPr lvl="0">
                        <a:buNone/>
                      </a:pPr>
                      <a:endParaRPr lang="en-GB" sz="1400" b="0" i="0" u="none" strike="noStrike" noProof="0"/>
                    </a:p>
                    <a:p>
                      <a:pPr lvl="0">
                        <a:buNone/>
                      </a:pPr>
                      <a:endParaRPr lang="en-GB" sz="1400" b="0" i="0" u="none" strike="noStrike" noProof="0"/>
                    </a:p>
                    <a:p>
                      <a:pPr lvl="0">
                        <a:buNone/>
                      </a:pPr>
                      <a:endParaRPr lang="en-GB" sz="1600" b="0" i="0" u="none" strike="noStrike" noProof="0">
                        <a:latin typeface="Calibri"/>
                      </a:endParaRPr>
                    </a:p>
                    <a:p>
                      <a:pPr lvl="0">
                        <a:buNone/>
                      </a:pPr>
                      <a:endParaRPr lang="en-GB" sz="1800" b="0" i="0" u="none" strike="noStrike" noProof="0">
                        <a:latin typeface="Calibri"/>
                      </a:endParaRPr>
                    </a:p>
                    <a:p>
                      <a:pPr lvl="0">
                        <a:buNone/>
                      </a:pPr>
                      <a:endParaRPr lang="en-GB"/>
                    </a:p>
                  </a:txBody>
                  <a:tcPr/>
                </a:tc>
                <a:tc>
                  <a:txBody>
                    <a:bodyPr/>
                    <a:lstStyle/>
                    <a:p>
                      <a:endParaRPr lang="en-GB" sz="1800"/>
                    </a:p>
                    <a:p>
                      <a:pPr lvl="0">
                        <a:buNone/>
                      </a:pPr>
                      <a:endParaRPr lang="en-GB" sz="1800"/>
                    </a:p>
                    <a:p>
                      <a:pPr lvl="0">
                        <a:buNone/>
                      </a:pPr>
                      <a:r>
                        <a:rPr lang="en-GB" sz="1400" b="0" i="0" u="none" strike="noStrike" noProof="0" dirty="0">
                          <a:latin typeface="Calibri"/>
                        </a:rPr>
                        <a:t>Why is it important to be able </a:t>
                      </a:r>
                      <a:r>
                        <a:rPr lang="en-GB" sz="1400" b="0" i="0" u="none" strike="noStrike" noProof="0">
                          <a:latin typeface="Calibri"/>
                        </a:rPr>
                        <a:t>to name 2</a:t>
                      </a:r>
                      <a:r>
                        <a:rPr lang="en-GB" sz="1400" b="0" i="0" u="none" strike="noStrike" noProof="0" dirty="0">
                          <a:latin typeface="Calibri"/>
                        </a:rPr>
                        <a:t>D Shapes?</a:t>
                      </a:r>
                    </a:p>
                    <a:p>
                      <a:pPr lvl="0">
                        <a:buNone/>
                      </a:pPr>
                      <a:endParaRPr lang="en-GB" sz="1400" b="0" i="0" u="none" strike="noStrike" noProof="0">
                        <a:latin typeface="Calibri"/>
                      </a:endParaRPr>
                    </a:p>
                    <a:p>
                      <a:pPr lvl="0">
                        <a:buNone/>
                      </a:pPr>
                      <a:endParaRPr lang="en-GB" sz="1400" b="0" i="0" u="none" strike="noStrike" noProof="0">
                        <a:latin typeface="Calibri"/>
                      </a:endParaRPr>
                    </a:p>
                    <a:p>
                      <a:pPr lvl="0">
                        <a:buNone/>
                      </a:pPr>
                      <a:endParaRPr lang="en-GB" sz="1400" b="0" i="0" u="none" strike="noStrike" noProof="0">
                        <a:latin typeface="Calibri"/>
                      </a:endParaRPr>
                    </a:p>
                    <a:p>
                      <a:pPr lvl="0">
                        <a:buNone/>
                      </a:pPr>
                      <a:endParaRPr lang="en-GB" sz="2000"/>
                    </a:p>
                    <a:p>
                      <a:pPr lvl="0">
                        <a:buNone/>
                      </a:pPr>
                      <a:endParaRPr lang="en-GB" sz="2000" b="1"/>
                    </a:p>
                    <a:p>
                      <a:pPr lvl="0">
                        <a:buNone/>
                      </a:pPr>
                      <a:endParaRPr lang="en-GB" sz="2000" b="1"/>
                    </a:p>
                    <a:p>
                      <a:pPr lvl="0">
                        <a:buNone/>
                      </a:pPr>
                      <a:endParaRPr lang="en-GB" sz="2000"/>
                    </a:p>
                    <a:p>
                      <a:pPr lvl="0">
                        <a:buNone/>
                      </a:pPr>
                      <a:endParaRPr lang="en-GB" sz="2000"/>
                    </a:p>
                    <a:p>
                      <a:pPr lvl="0">
                        <a:buNone/>
                      </a:pPr>
                      <a:endParaRPr lang="en-GB" sz="2800"/>
                    </a:p>
                    <a:p>
                      <a:pPr lvl="0">
                        <a:buNone/>
                      </a:pPr>
                      <a:endParaRPr lang="en-GB" sz="1800"/>
                    </a:p>
                    <a:p>
                      <a:pPr lvl="0">
                        <a:buNone/>
                      </a:pPr>
                      <a:endParaRPr lang="en-GB" sz="1800"/>
                    </a:p>
                    <a:p>
                      <a:pPr lvl="0">
                        <a:buNone/>
                      </a:pPr>
                      <a:endParaRPr lang="en-GB" sz="3200"/>
                    </a:p>
                    <a:p>
                      <a:pPr lvl="0">
                        <a:buNone/>
                      </a:pPr>
                      <a:endParaRPr lang="en-GB" sz="1800"/>
                    </a:p>
                  </a:txBody>
                  <a:tcPr/>
                </a:tc>
                <a:tc>
                  <a:txBody>
                    <a:bodyPr/>
                    <a:lstStyle/>
                    <a:p>
                      <a:pPr lvl="0">
                        <a:buNone/>
                      </a:pPr>
                      <a:endParaRPr lang="en-GB" sz="2400" b="1" i="0" u="none" strike="noStrike" noProof="0">
                        <a:latin typeface="Calibri"/>
                      </a:endParaRPr>
                    </a:p>
                    <a:p>
                      <a:pPr lvl="0">
                        <a:buNone/>
                      </a:pPr>
                      <a:r>
                        <a:rPr lang="en-GB" sz="1400" b="0" i="0" u="none" strike="noStrike" noProof="0">
                          <a:latin typeface="Calibri"/>
                        </a:rPr>
                        <a:t>I can describe 2D shapes</a:t>
                      </a:r>
                    </a:p>
                    <a:p>
                      <a:pPr lvl="0">
                        <a:buNone/>
                      </a:pPr>
                      <a:endParaRPr lang="en-GB" sz="1400" b="0" i="0" u="none" strike="noStrike" noProof="0">
                        <a:latin typeface="Calibri"/>
                      </a:endParaRPr>
                    </a:p>
                    <a:p>
                      <a:pPr lvl="0">
                        <a:buNone/>
                      </a:pPr>
                      <a:endParaRPr lang="en-GB" sz="1400" b="0" i="0" u="none" strike="noStrike" noProof="0">
                        <a:latin typeface="Calibri"/>
                      </a:endParaRPr>
                    </a:p>
                    <a:p>
                      <a:pPr lvl="0">
                        <a:buNone/>
                      </a:pPr>
                      <a:endParaRPr lang="en-GB" sz="1600" b="0" i="0" u="none" strike="noStrike" noProof="0">
                        <a:latin typeface="Calibri"/>
                      </a:endParaRPr>
                    </a:p>
                    <a:p>
                      <a:pPr lvl="0">
                        <a:buNone/>
                      </a:pPr>
                      <a:endParaRPr lang="en-GB" sz="1600" b="0" i="0" u="none" strike="noStrike" noProof="0">
                        <a:latin typeface="Calibri"/>
                      </a:endParaRPr>
                    </a:p>
                    <a:p>
                      <a:pPr lvl="0">
                        <a:buNone/>
                      </a:pPr>
                      <a:r>
                        <a:rPr lang="en-GB" sz="2400" b="1" i="0" u="none" strike="noStrike" noProof="0" dirty="0">
                          <a:latin typeface="Calibri"/>
                        </a:rPr>
                        <a:t>            </a:t>
                      </a:r>
                      <a:r>
                        <a:rPr lang="en-GB" sz="2000" b="1" i="0" u="none" strike="noStrike" noProof="0" dirty="0">
                          <a:latin typeface="Calibri"/>
                        </a:rPr>
                        <a:t> </a:t>
                      </a:r>
                    </a:p>
                    <a:p>
                      <a:pPr lvl="0">
                        <a:buNone/>
                      </a:pPr>
                      <a:endParaRPr lang="en-GB" sz="2000" b="1" i="0" u="none" strike="noStrike" noProof="0">
                        <a:latin typeface="Calibri"/>
                      </a:endParaRPr>
                    </a:p>
                    <a:p>
                      <a:pPr lvl="0">
                        <a:buNone/>
                      </a:pPr>
                      <a:endParaRPr lang="en-GB" sz="2000" b="1" i="0" u="none" strike="noStrike" noProof="0">
                        <a:latin typeface="Calibri"/>
                      </a:endParaRPr>
                    </a:p>
                    <a:p>
                      <a:pPr lvl="0">
                        <a:buNone/>
                      </a:pPr>
                      <a:r>
                        <a:rPr lang="en-GB" sz="2000" b="1" i="0" u="none" strike="noStrike" noProof="0" dirty="0">
                          <a:latin typeface="Calibri"/>
                        </a:rPr>
                        <a:t>             </a:t>
                      </a:r>
                    </a:p>
                    <a:p>
                      <a:pPr lvl="0">
                        <a:buNone/>
                      </a:pPr>
                      <a:endParaRPr lang="en-GB" sz="2000" b="1" i="0" u="none" strike="noStrike" noProof="0">
                        <a:latin typeface="Calibri"/>
                      </a:endParaRPr>
                    </a:p>
                    <a:p>
                      <a:pPr lvl="0">
                        <a:buNone/>
                      </a:pPr>
                      <a:endParaRPr lang="en-GB" sz="2000" b="1" i="0" u="none" strike="noStrike" noProof="0">
                        <a:latin typeface="Calibri"/>
                      </a:endParaRPr>
                    </a:p>
                    <a:p>
                      <a:pPr lvl="0">
                        <a:buNone/>
                      </a:pPr>
                      <a:r>
                        <a:rPr lang="en-GB" sz="2000" b="1" i="0" u="none" strike="noStrike" noProof="0" dirty="0">
                          <a:latin typeface="Calibri"/>
                        </a:rPr>
                        <a:t>                        </a:t>
                      </a:r>
                    </a:p>
                  </a:txBody>
                  <a:tcPr/>
                </a:tc>
                <a:extLst>
                  <a:ext uri="{0D108BD9-81ED-4DB2-BD59-A6C34878D82A}">
                    <a16:rowId xmlns:a16="http://schemas.microsoft.com/office/drawing/2014/main" val="10001"/>
                  </a:ext>
                </a:extLst>
              </a:tr>
            </a:tbl>
          </a:graphicData>
        </a:graphic>
      </p:graphicFrame>
      <p:pic>
        <p:nvPicPr>
          <p:cNvPr id="3" name="Picture 2" descr="Image result for robot cartoon"/>
          <p:cNvPicPr/>
          <p:nvPr/>
        </p:nvPicPr>
        <p:blipFill rotWithShape="1">
          <a:blip r:embed="rId7" cstate="print">
            <a:extLst>
              <a:ext uri="{28A0092B-C50C-407E-A947-70E740481C1C}">
                <a14:useLocalDpi xmlns:a14="http://schemas.microsoft.com/office/drawing/2010/main" val="0"/>
              </a:ext>
            </a:extLst>
          </a:blip>
          <a:srcRect l="22977" t="3133" r="12532" b="6528"/>
          <a:stretch/>
        </p:blipFill>
        <p:spPr bwMode="auto">
          <a:xfrm>
            <a:off x="583048" y="793095"/>
            <a:ext cx="541321" cy="996368"/>
          </a:xfrm>
          <a:prstGeom prst="rect">
            <a:avLst/>
          </a:prstGeom>
          <a:noFill/>
          <a:ln>
            <a:noFill/>
          </a:ln>
          <a:extLst>
            <a:ext uri="{53640926-AAD7-44D8-BBD7-CCE9431645EC}">
              <a14:shadowObscured xmlns:a14="http://schemas.microsoft.com/office/drawing/2010/main"/>
            </a:ext>
          </a:extLst>
        </p:spPr>
      </p:pic>
      <p:pic>
        <p:nvPicPr>
          <p:cNvPr id="5" name="Picture 4" descr="Image result for cow cartoon"/>
          <p:cNvPicPr/>
          <p:nvPr/>
        </p:nvPicPr>
        <p:blipFill rotWithShape="1">
          <a:blip r:embed="rId8">
            <a:extLst>
              <a:ext uri="{28A0092B-C50C-407E-A947-70E740481C1C}">
                <a14:useLocalDpi xmlns:a14="http://schemas.microsoft.com/office/drawing/2010/main" val="0"/>
              </a:ext>
            </a:extLst>
          </a:blip>
          <a:srcRect l="3031" t="9551" r="1209" b="15168"/>
          <a:stretch/>
        </p:blipFill>
        <p:spPr bwMode="auto">
          <a:xfrm>
            <a:off x="5484622" y="42780"/>
            <a:ext cx="1013791" cy="1140880"/>
          </a:xfrm>
          <a:prstGeom prst="rect">
            <a:avLst/>
          </a:prstGeom>
          <a:noFill/>
          <a:ln>
            <a:noFill/>
          </a:ln>
          <a:extLst>
            <a:ext uri="{53640926-AAD7-44D8-BBD7-CCE9431645EC}">
              <a14:shadowObscured xmlns:a14="http://schemas.microsoft.com/office/drawing/2010/main"/>
            </a:ext>
          </a:extLst>
        </p:spPr>
      </p:pic>
      <p:pic>
        <p:nvPicPr>
          <p:cNvPr id="6" name="Picture 5" descr="Image result for magpie cartoon"/>
          <p:cNvPicPr/>
          <p:nvPr/>
        </p:nvPicPr>
        <p:blipFill rotWithShape="1">
          <a:blip r:embed="rId9">
            <a:extLst>
              <a:ext uri="{28A0092B-C50C-407E-A947-70E740481C1C}">
                <a14:useLocalDpi xmlns:a14="http://schemas.microsoft.com/office/drawing/2010/main" val="0"/>
              </a:ext>
            </a:extLst>
          </a:blip>
          <a:srcRect t="4522" b="6736"/>
          <a:stretch/>
        </p:blipFill>
        <p:spPr bwMode="auto">
          <a:xfrm>
            <a:off x="7129093" y="612372"/>
            <a:ext cx="695421" cy="774094"/>
          </a:xfrm>
          <a:prstGeom prst="rect">
            <a:avLst/>
          </a:prstGeom>
          <a:noFill/>
          <a:ln>
            <a:noFill/>
          </a:ln>
          <a:extLst>
            <a:ext uri="{53640926-AAD7-44D8-BBD7-CCE9431645EC}">
              <a14:shadowObscured xmlns:a14="http://schemas.microsoft.com/office/drawing/2010/main"/>
            </a:ext>
          </a:extLst>
        </p:spPr>
      </p:pic>
      <p:pic>
        <p:nvPicPr>
          <p:cNvPr id="7" name="Picture 6" descr="Image result for green tick cartoon"/>
          <p:cNvPicPr/>
          <p:nvPr/>
        </p:nvPicPr>
        <p:blipFill rotWithShape="1">
          <a:blip r:embed="rId10" cstate="print">
            <a:extLst>
              <a:ext uri="{28A0092B-C50C-407E-A947-70E740481C1C}">
                <a14:useLocalDpi xmlns:a14="http://schemas.microsoft.com/office/drawing/2010/main" val="0"/>
              </a:ext>
            </a:extLst>
          </a:blip>
          <a:srcRect l="18068" t="4610" r="17778" b="4965"/>
          <a:stretch/>
        </p:blipFill>
        <p:spPr bwMode="auto">
          <a:xfrm>
            <a:off x="8266489" y="995710"/>
            <a:ext cx="786044" cy="435708"/>
          </a:xfrm>
          <a:prstGeom prst="rect">
            <a:avLst/>
          </a:prstGeom>
          <a:noFill/>
          <a:ln>
            <a:noFill/>
          </a:ln>
          <a:extLst>
            <a:ext uri="{53640926-AAD7-44D8-BBD7-CCE9431645EC}">
              <a14:shadowObscured xmlns:a14="http://schemas.microsoft.com/office/drawing/2010/main"/>
            </a:ext>
          </a:extLst>
        </p:spPr>
      </p:pic>
      <p:pic>
        <p:nvPicPr>
          <p:cNvPr id="2" name="Picture 7" descr="Icon&#10;&#10;Description automatically generated">
            <a:extLst>
              <a:ext uri="{FF2B5EF4-FFF2-40B4-BE49-F238E27FC236}">
                <a16:creationId xmlns:a16="http://schemas.microsoft.com/office/drawing/2014/main" id="{D9C82E29-8547-41B0-9235-8B8306271895}"/>
              </a:ext>
            </a:extLst>
          </p:cNvPr>
          <p:cNvPicPr>
            <a:picLocks noChangeAspect="1"/>
          </p:cNvPicPr>
          <p:nvPr/>
        </p:nvPicPr>
        <p:blipFill>
          <a:blip r:embed="rId11"/>
          <a:stretch>
            <a:fillRect/>
          </a:stretch>
        </p:blipFill>
        <p:spPr>
          <a:xfrm>
            <a:off x="7978087" y="4879765"/>
            <a:ext cx="635301" cy="664056"/>
          </a:xfrm>
          <a:prstGeom prst="rect">
            <a:avLst/>
          </a:prstGeom>
        </p:spPr>
      </p:pic>
      <p:pic>
        <p:nvPicPr>
          <p:cNvPr id="9" name="Picture 9" descr="A close up of a pencil&#10;&#10;Description automatically generated">
            <a:extLst>
              <a:ext uri="{FF2B5EF4-FFF2-40B4-BE49-F238E27FC236}">
                <a16:creationId xmlns:a16="http://schemas.microsoft.com/office/drawing/2014/main" id="{4380AD63-8957-485F-B607-A03118231D25}"/>
              </a:ext>
            </a:extLst>
          </p:cNvPr>
          <p:cNvPicPr>
            <a:picLocks noChangeAspect="1"/>
          </p:cNvPicPr>
          <p:nvPr/>
        </p:nvPicPr>
        <p:blipFill>
          <a:blip r:embed="rId12"/>
          <a:stretch>
            <a:fillRect/>
          </a:stretch>
        </p:blipFill>
        <p:spPr>
          <a:xfrm>
            <a:off x="8360433" y="4083170"/>
            <a:ext cx="575097" cy="618228"/>
          </a:xfrm>
          <a:prstGeom prst="rect">
            <a:avLst/>
          </a:prstGeom>
        </p:spPr>
      </p:pic>
      <p:pic>
        <p:nvPicPr>
          <p:cNvPr id="10" name="Picture 10" descr="A picture containing shape&#10;&#10;Description automatically generated">
            <a:extLst>
              <a:ext uri="{FF2B5EF4-FFF2-40B4-BE49-F238E27FC236}">
                <a16:creationId xmlns:a16="http://schemas.microsoft.com/office/drawing/2014/main" id="{3A93EAFE-0435-43D5-BA9D-D8E705623675}"/>
              </a:ext>
            </a:extLst>
          </p:cNvPr>
          <p:cNvPicPr>
            <a:picLocks noChangeAspect="1"/>
          </p:cNvPicPr>
          <p:nvPr/>
        </p:nvPicPr>
        <p:blipFill>
          <a:blip r:embed="rId13"/>
          <a:stretch>
            <a:fillRect/>
          </a:stretch>
        </p:blipFill>
        <p:spPr>
          <a:xfrm>
            <a:off x="8270665" y="5819327"/>
            <a:ext cx="682747" cy="668369"/>
          </a:xfrm>
          <a:prstGeom prst="rect">
            <a:avLst/>
          </a:prstGeom>
        </p:spPr>
      </p:pic>
      <p:sp>
        <p:nvSpPr>
          <p:cNvPr id="8" name="TextBox 7">
            <a:extLst>
              <a:ext uri="{FF2B5EF4-FFF2-40B4-BE49-F238E27FC236}">
                <a16:creationId xmlns:a16="http://schemas.microsoft.com/office/drawing/2014/main" id="{D70EFEAC-66F5-4297-91A9-62568720A521}"/>
              </a:ext>
            </a:extLst>
          </p:cNvPr>
          <p:cNvSpPr txBox="1"/>
          <p:nvPr/>
        </p:nvSpPr>
        <p:spPr>
          <a:xfrm>
            <a:off x="1216325" y="612475"/>
            <a:ext cx="4281577" cy="369332"/>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RRS Article 29</a:t>
            </a:r>
            <a:endParaRPr lang="en-US"/>
          </a:p>
        </p:txBody>
      </p:sp>
    </p:spTree>
    <p:extLst>
      <p:ext uri="{BB962C8B-B14F-4D97-AF65-F5344CB8AC3E}">
        <p14:creationId xmlns:p14="http://schemas.microsoft.com/office/powerpoint/2010/main" val="2273271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3888F8E7-669C-4846-BC51-FF834543EEE2}"/>
              </a:ext>
            </a:extLst>
          </p:cNvPr>
          <p:cNvPicPr>
            <a:picLocks noChangeAspect="1"/>
          </p:cNvPicPr>
          <p:nvPr/>
        </p:nvPicPr>
        <p:blipFill>
          <a:blip r:embed="rId2"/>
          <a:stretch>
            <a:fillRect/>
          </a:stretch>
        </p:blipFill>
        <p:spPr>
          <a:xfrm>
            <a:off x="1590136" y="430699"/>
            <a:ext cx="5978105" cy="5996602"/>
          </a:xfrm>
          <a:prstGeom prst="rect">
            <a:avLst/>
          </a:prstGeom>
        </p:spPr>
      </p:pic>
    </p:spTree>
    <p:extLst>
      <p:ext uri="{BB962C8B-B14F-4D97-AF65-F5344CB8AC3E}">
        <p14:creationId xmlns:p14="http://schemas.microsoft.com/office/powerpoint/2010/main" val="4821327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83950CCF60904597F4B33BAD2CB1A0" ma:contentTypeVersion="13" ma:contentTypeDescription="Create a new document." ma:contentTypeScope="" ma:versionID="3d1aeb6ee6f478412191cebbdc7fd1fb">
  <xsd:schema xmlns:xsd="http://www.w3.org/2001/XMLSchema" xmlns:xs="http://www.w3.org/2001/XMLSchema" xmlns:p="http://schemas.microsoft.com/office/2006/metadata/properties" xmlns:ns2="750d73c1-c9ad-46cf-aba5-ab10e1008def" xmlns:ns3="123dfa18-dcb5-4790-9e3e-ca5de1a73f3a" targetNamespace="http://schemas.microsoft.com/office/2006/metadata/properties" ma:root="true" ma:fieldsID="7184503ce8946dbb145197908d229c02" ns2:_="" ns3:_="">
    <xsd:import namespace="750d73c1-c9ad-46cf-aba5-ab10e1008def"/>
    <xsd:import namespace="123dfa18-dcb5-4790-9e3e-ca5de1a73f3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0d73c1-c9ad-46cf-aba5-ab10e1008d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3dfa18-dcb5-4790-9e3e-ca5de1a73f3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23dfa18-dcb5-4790-9e3e-ca5de1a73f3a">
      <UserInfo>
        <DisplayName>Lisa Robertson</DisplayName>
        <AccountId>82</AccountId>
        <AccountType/>
      </UserInfo>
      <UserInfo>
        <DisplayName>Miss Hendrie</DisplayName>
        <AccountId>28</AccountId>
        <AccountType/>
      </UserInfo>
    </SharedWithUsers>
  </documentManagement>
</p:properties>
</file>

<file path=customXml/itemProps1.xml><?xml version="1.0" encoding="utf-8"?>
<ds:datastoreItem xmlns:ds="http://schemas.openxmlformats.org/officeDocument/2006/customXml" ds:itemID="{A2735517-F192-4E9F-A3BC-FDE81BAF69FB}">
  <ds:schemaRefs>
    <ds:schemaRef ds:uri="123dfa18-dcb5-4790-9e3e-ca5de1a73f3a"/>
    <ds:schemaRef ds:uri="750d73c1-c9ad-46cf-aba5-ab10e1008d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BAF13CB-4909-452D-A0B6-14E12A0C4943}">
  <ds:schemaRefs>
    <ds:schemaRef ds:uri="http://schemas.microsoft.com/sharepoint/v3/contenttype/forms"/>
  </ds:schemaRefs>
</ds:datastoreItem>
</file>

<file path=customXml/itemProps3.xml><?xml version="1.0" encoding="utf-8"?>
<ds:datastoreItem xmlns:ds="http://schemas.openxmlformats.org/officeDocument/2006/customXml" ds:itemID="{D455E5D6-76D1-4342-A6BF-CFF33AF3E0DA}">
  <ds:schemaRefs>
    <ds:schemaRef ds:uri="123dfa18-dcb5-4790-9e3e-ca5de1a73f3a"/>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14</Slides>
  <Notes>6</Notes>
  <HiddenSlides>0</HiddenSlide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Office Theme</vt:lpstr>
      <vt:lpstr>office theme</vt:lpstr>
      <vt:lpstr>Office Theme</vt:lpstr>
      <vt:lpstr>PowerPoint Presentation</vt:lpstr>
      <vt:lpstr>Today's Plan P2C</vt:lpstr>
      <vt:lpstr>Today's Plan P2MB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West Lothian Council - Education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Cook</dc:creator>
  <cp:revision>730</cp:revision>
  <cp:lastPrinted>2020-08-27T13:53:27Z</cp:lastPrinted>
  <dcterms:created xsi:type="dcterms:W3CDTF">2019-09-23T11:18:19Z</dcterms:created>
  <dcterms:modified xsi:type="dcterms:W3CDTF">2021-09-02T13:39:45Z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0x0101001E83950CCF60904597F4B33BAD2CB1A0</vt:lpwstr>
  </property>
</Properties>
</file>