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  <p:sldMasterId id="2147483672" r:id="rId6"/>
  </p:sldMasterIdLst>
  <p:notesMasterIdLst>
    <p:notesMasterId r:id="rId13"/>
  </p:notesMasterIdLst>
  <p:sldIdLst>
    <p:sldId id="261" r:id="rId7"/>
    <p:sldId id="260" r:id="rId8"/>
    <p:sldId id="259" r:id="rId9"/>
    <p:sldId id="262" r:id="rId10"/>
    <p:sldId id="276" r:id="rId11"/>
    <p:sldId id="258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8A490-396D-56CF-074A-2DF8C3B607B2}" v="43" dt="2021-08-18T08:27:25.114"/>
    <p1510:client id="{47F86814-1BFE-193F-7347-4B2D5BEDE578}" v="4" dt="2021-08-17T20:03:29.546"/>
    <p1510:client id="{6A2B484E-33F2-32DF-21BC-102FA1EF56D8}" v="148" dt="2021-08-19T16:15:27.330"/>
    <p1510:client id="{7ABF0C1F-289E-213E-DE9C-51C363D1F493}" v="190" dt="2021-08-22T16:35:07.372"/>
    <p1510:client id="{A77E6021-1602-E9B9-53B5-C183B9BE0F53}" v="50" dt="2021-08-22T08:27:13.057"/>
    <p1510:client id="{B5E0F870-59D0-AC4B-F4B8-3DC8FDA68475}" v="506" dt="2021-08-25T14:49:26.777"/>
    <p1510:client id="{D2624D1D-67CF-4C1E-A1D8-17D2A9ABA26A}" v="550" dt="2021-08-16T19:50:12.323"/>
    <p1510:client id="{E18A18BC-4976-7AD8-411D-E25E733CEF9C}" v="6" dt="2021-08-17T07:13:22.395"/>
    <p1510:client id="{E1AB9A9F-C95C-6E94-1B19-F5D1854A1A6B}" v="98" dt="2021-08-21T12:18:51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Cook" userId="S::wllesley.cook@glow.sch.uk::76b24806-b0b2-4afd-ac5d-a8b3d2c99da4" providerId="AD" clId="Web-{E1AB9A9F-C95C-6E94-1B19-F5D1854A1A6B}"/>
    <pc:docChg chg="modSld">
      <pc:chgData name="Mrs Cook" userId="S::wllesley.cook@glow.sch.uk::76b24806-b0b2-4afd-ac5d-a8b3d2c99da4" providerId="AD" clId="Web-{E1AB9A9F-C95C-6E94-1B19-F5D1854A1A6B}" dt="2021-08-21T12:18:51.005" v="47" actId="20577"/>
      <pc:docMkLst>
        <pc:docMk/>
      </pc:docMkLst>
      <pc:sldChg chg="modSp">
        <pc:chgData name="Mrs Cook" userId="S::wllesley.cook@glow.sch.uk::76b24806-b0b2-4afd-ac5d-a8b3d2c99da4" providerId="AD" clId="Web-{E1AB9A9F-C95C-6E94-1B19-F5D1854A1A6B}" dt="2021-08-21T12:18:51.005" v="47" actId="20577"/>
        <pc:sldMkLst>
          <pc:docMk/>
          <pc:sldMk cId="3474325882" sldId="259"/>
        </pc:sldMkLst>
        <pc:spChg chg="mod">
          <ac:chgData name="Mrs Cook" userId="S::wllesley.cook@glow.sch.uk::76b24806-b0b2-4afd-ac5d-a8b3d2c99da4" providerId="AD" clId="Web-{E1AB9A9F-C95C-6E94-1B19-F5D1854A1A6B}" dt="2021-08-21T12:18:51.005" v="47" actId="20577"/>
          <ac:spMkLst>
            <pc:docMk/>
            <pc:sldMk cId="3474325882" sldId="259"/>
            <ac:spMk id="3" creationId="{CF22CFAB-9D1E-426D-97BC-1BDF5BE9DDA2}"/>
          </ac:spMkLst>
        </pc:spChg>
      </pc:sldChg>
    </pc:docChg>
  </pc:docChgLst>
  <pc:docChgLst>
    <pc:chgData name="Mrs Cook" userId="S::wllesley.cook@glow.sch.uk::76b24806-b0b2-4afd-ac5d-a8b3d2c99da4" providerId="AD" clId="Web-{7ABF0C1F-289E-213E-DE9C-51C363D1F493}"/>
    <pc:docChg chg="modSld">
      <pc:chgData name="Mrs Cook" userId="S::wllesley.cook@glow.sch.uk::76b24806-b0b2-4afd-ac5d-a8b3d2c99da4" providerId="AD" clId="Web-{7ABF0C1F-289E-213E-DE9C-51C363D1F493}" dt="2021-08-22T16:35:07.372" v="108" actId="1076"/>
      <pc:docMkLst>
        <pc:docMk/>
      </pc:docMkLst>
      <pc:sldChg chg="delSp modSp">
        <pc:chgData name="Mrs Cook" userId="S::wllesley.cook@glow.sch.uk::76b24806-b0b2-4afd-ac5d-a8b3d2c99da4" providerId="AD" clId="Web-{7ABF0C1F-289E-213E-DE9C-51C363D1F493}" dt="2021-08-22T16:35:07.372" v="108" actId="1076"/>
        <pc:sldMkLst>
          <pc:docMk/>
          <pc:sldMk cId="1126459639" sldId="258"/>
        </pc:sldMkLst>
        <pc:spChg chg="mod">
          <ac:chgData name="Mrs Cook" userId="S::wllesley.cook@glow.sch.uk::76b24806-b0b2-4afd-ac5d-a8b3d2c99da4" providerId="AD" clId="Web-{7ABF0C1F-289E-213E-DE9C-51C363D1F493}" dt="2021-08-22T16:32:28.759" v="43" actId="20577"/>
          <ac:spMkLst>
            <pc:docMk/>
            <pc:sldMk cId="1126459639" sldId="258"/>
            <ac:spMk id="2" creationId="{59E08E0E-FEC1-4B66-8D9A-FFBB9A741E08}"/>
          </ac:spMkLst>
        </pc:spChg>
        <pc:spChg chg="mod">
          <ac:chgData name="Mrs Cook" userId="S::wllesley.cook@glow.sch.uk::76b24806-b0b2-4afd-ac5d-a8b3d2c99da4" providerId="AD" clId="Web-{7ABF0C1F-289E-213E-DE9C-51C363D1F493}" dt="2021-08-22T16:34:48.965" v="104" actId="1076"/>
          <ac:spMkLst>
            <pc:docMk/>
            <pc:sldMk cId="1126459639" sldId="258"/>
            <ac:spMk id="4" creationId="{B5D0E98E-5C86-4FBE-924F-2B2A17B9747D}"/>
          </ac:spMkLst>
        </pc:spChg>
        <pc:spChg chg="mod">
          <ac:chgData name="Mrs Cook" userId="S::wllesley.cook@glow.sch.uk::76b24806-b0b2-4afd-ac5d-a8b3d2c99da4" providerId="AD" clId="Web-{7ABF0C1F-289E-213E-DE9C-51C363D1F493}" dt="2021-08-22T16:31:21.945" v="26" actId="1076"/>
          <ac:spMkLst>
            <pc:docMk/>
            <pc:sldMk cId="1126459639" sldId="258"/>
            <ac:spMk id="8" creationId="{D090E464-C690-4D20-9164-0A007D49E97C}"/>
          </ac:spMkLst>
        </pc:spChg>
        <pc:spChg chg="mod">
          <ac:chgData name="Mrs Cook" userId="S::wllesley.cook@glow.sch.uk::76b24806-b0b2-4afd-ac5d-a8b3d2c99da4" providerId="AD" clId="Web-{7ABF0C1F-289E-213E-DE9C-51C363D1F493}" dt="2021-08-22T16:35:00.762" v="107" actId="1076"/>
          <ac:spMkLst>
            <pc:docMk/>
            <pc:sldMk cId="1126459639" sldId="258"/>
            <ac:spMk id="9" creationId="{F4129B8A-B8B5-4FCE-82DB-E949965F9FAF}"/>
          </ac:spMkLst>
        </pc:spChg>
        <pc:spChg chg="mod">
          <ac:chgData name="Mrs Cook" userId="S::wllesley.cook@glow.sch.uk::76b24806-b0b2-4afd-ac5d-a8b3d2c99da4" providerId="AD" clId="Web-{7ABF0C1F-289E-213E-DE9C-51C363D1F493}" dt="2021-08-22T16:31:31.898" v="30" actId="1076"/>
          <ac:spMkLst>
            <pc:docMk/>
            <pc:sldMk cId="1126459639" sldId="258"/>
            <ac:spMk id="18" creationId="{BEB41D1C-0047-447C-913F-92CB2873A251}"/>
          </ac:spMkLst>
        </pc:spChg>
        <pc:spChg chg="mod">
          <ac:chgData name="Mrs Cook" userId="S::wllesley.cook@glow.sch.uk::76b24806-b0b2-4afd-ac5d-a8b3d2c99da4" providerId="AD" clId="Web-{7ABF0C1F-289E-213E-DE9C-51C363D1F493}" dt="2021-08-22T16:34:46.231" v="103" actId="20577"/>
          <ac:spMkLst>
            <pc:docMk/>
            <pc:sldMk cId="1126459639" sldId="258"/>
            <ac:spMk id="21" creationId="{881ADAD2-58B4-4CD4-8212-4F914C9D27BA}"/>
          </ac:spMkLst>
        </pc:spChg>
        <pc:spChg chg="mod">
          <ac:chgData name="Mrs Cook" userId="S::wllesley.cook@glow.sch.uk::76b24806-b0b2-4afd-ac5d-a8b3d2c99da4" providerId="AD" clId="Web-{7ABF0C1F-289E-213E-DE9C-51C363D1F493}" dt="2021-08-22T16:31:55.727" v="35" actId="1076"/>
          <ac:spMkLst>
            <pc:docMk/>
            <pc:sldMk cId="1126459639" sldId="258"/>
            <ac:spMk id="22" creationId="{DF1F408D-113D-4C6F-8A80-5D45183918F6}"/>
          </ac:spMkLst>
        </pc:spChg>
        <pc:spChg chg="mod">
          <ac:chgData name="Mrs Cook" userId="S::wllesley.cook@glow.sch.uk::76b24806-b0b2-4afd-ac5d-a8b3d2c99da4" providerId="AD" clId="Web-{7ABF0C1F-289E-213E-DE9C-51C363D1F493}" dt="2021-08-22T16:31:35.867" v="31" actId="1076"/>
          <ac:spMkLst>
            <pc:docMk/>
            <pc:sldMk cId="1126459639" sldId="258"/>
            <ac:spMk id="27" creationId="{A7953B5E-903E-4CE4-9BB9-C66C99A0D053}"/>
          </ac:spMkLst>
        </pc:spChg>
        <pc:spChg chg="del mod">
          <ac:chgData name="Mrs Cook" userId="S::wllesley.cook@glow.sch.uk::76b24806-b0b2-4afd-ac5d-a8b3d2c99da4" providerId="AD" clId="Web-{7ABF0C1F-289E-213E-DE9C-51C363D1F493}" dt="2021-08-22T16:31:26.148" v="28"/>
          <ac:spMkLst>
            <pc:docMk/>
            <pc:sldMk cId="1126459639" sldId="258"/>
            <ac:spMk id="28" creationId="{6C69CB4B-8104-4DB7-ADF3-02C912F5F22F}"/>
          </ac:spMkLst>
        </pc:spChg>
        <pc:picChg chg="mod">
          <ac:chgData name="Mrs Cook" userId="S::wllesley.cook@glow.sch.uk::76b24806-b0b2-4afd-ac5d-a8b3d2c99da4" providerId="AD" clId="Web-{7ABF0C1F-289E-213E-DE9C-51C363D1F493}" dt="2021-08-22T16:31:18.101" v="25" actId="1076"/>
          <ac:picMkLst>
            <pc:docMk/>
            <pc:sldMk cId="1126459639" sldId="258"/>
            <ac:picMk id="3" creationId="{00000000-0000-0000-0000-000000000000}"/>
          </ac:picMkLst>
        </pc:picChg>
        <pc:picChg chg="mod">
          <ac:chgData name="Mrs Cook" userId="S::wllesley.cook@glow.sch.uk::76b24806-b0b2-4afd-ac5d-a8b3d2c99da4" providerId="AD" clId="Web-{7ABF0C1F-289E-213E-DE9C-51C363D1F493}" dt="2021-08-22T16:31:28.664" v="29" actId="1076"/>
          <ac:picMkLst>
            <pc:docMk/>
            <pc:sldMk cId="1126459639" sldId="258"/>
            <ac:picMk id="5" creationId="{00000000-0000-0000-0000-000000000000}"/>
          </ac:picMkLst>
        </pc:picChg>
        <pc:picChg chg="mod">
          <ac:chgData name="Mrs Cook" userId="S::wllesley.cook@glow.sch.uk::76b24806-b0b2-4afd-ac5d-a8b3d2c99da4" providerId="AD" clId="Web-{7ABF0C1F-289E-213E-DE9C-51C363D1F493}" dt="2021-08-22T16:34:55.246" v="106" actId="1076"/>
          <ac:picMkLst>
            <pc:docMk/>
            <pc:sldMk cId="1126459639" sldId="258"/>
            <ac:picMk id="6" creationId="{00000000-0000-0000-0000-000000000000}"/>
          </ac:picMkLst>
        </pc:picChg>
        <pc:picChg chg="mod">
          <ac:chgData name="Mrs Cook" userId="S::wllesley.cook@glow.sch.uk::76b24806-b0b2-4afd-ac5d-a8b3d2c99da4" providerId="AD" clId="Web-{7ABF0C1F-289E-213E-DE9C-51C363D1F493}" dt="2021-08-22T16:31:41.086" v="33" actId="14100"/>
          <ac:picMkLst>
            <pc:docMk/>
            <pc:sldMk cId="1126459639" sldId="258"/>
            <ac:picMk id="7" creationId="{00000000-0000-0000-0000-000000000000}"/>
          </ac:picMkLst>
        </pc:picChg>
        <pc:picChg chg="mod">
          <ac:chgData name="Mrs Cook" userId="S::wllesley.cook@glow.sch.uk::76b24806-b0b2-4afd-ac5d-a8b3d2c99da4" providerId="AD" clId="Web-{7ABF0C1F-289E-213E-DE9C-51C363D1F493}" dt="2021-08-22T16:31:51.149" v="34" actId="1076"/>
          <ac:picMkLst>
            <pc:docMk/>
            <pc:sldMk cId="1126459639" sldId="258"/>
            <ac:picMk id="26" creationId="{154C6A42-5C8F-4639-BFCB-A73CF8F2B41F}"/>
          </ac:picMkLst>
        </pc:picChg>
        <pc:cxnChg chg="mod">
          <ac:chgData name="Mrs Cook" userId="S::wllesley.cook@glow.sch.uk::76b24806-b0b2-4afd-ac5d-a8b3d2c99da4" providerId="AD" clId="Web-{7ABF0C1F-289E-213E-DE9C-51C363D1F493}" dt="2021-08-22T16:34:52.543" v="105" actId="1076"/>
          <ac:cxnSpMkLst>
            <pc:docMk/>
            <pc:sldMk cId="1126459639" sldId="258"/>
            <ac:cxnSpMk id="24" creationId="{1268B696-2CAB-473C-BF60-07077554376A}"/>
          </ac:cxnSpMkLst>
        </pc:cxnChg>
        <pc:cxnChg chg="mod">
          <ac:chgData name="Mrs Cook" userId="S::wllesley.cook@glow.sch.uk::76b24806-b0b2-4afd-ac5d-a8b3d2c99da4" providerId="AD" clId="Web-{7ABF0C1F-289E-213E-DE9C-51C363D1F493}" dt="2021-08-22T16:32:21.915" v="40" actId="1076"/>
          <ac:cxnSpMkLst>
            <pc:docMk/>
            <pc:sldMk cId="1126459639" sldId="258"/>
            <ac:cxnSpMk id="29" creationId="{2C6A791D-6B47-4BBD-9D5F-0190B189E6FC}"/>
          </ac:cxnSpMkLst>
        </pc:cxnChg>
        <pc:cxnChg chg="mod">
          <ac:chgData name="Mrs Cook" userId="S::wllesley.cook@glow.sch.uk::76b24806-b0b2-4afd-ac5d-a8b3d2c99da4" providerId="AD" clId="Web-{7ABF0C1F-289E-213E-DE9C-51C363D1F493}" dt="2021-08-22T16:32:17.587" v="39" actId="14100"/>
          <ac:cxnSpMkLst>
            <pc:docMk/>
            <pc:sldMk cId="1126459639" sldId="258"/>
            <ac:cxnSpMk id="1024" creationId="{FA13D344-D0E1-44EB-B1C4-C295BCE7F89E}"/>
          </ac:cxnSpMkLst>
        </pc:cxnChg>
        <pc:cxnChg chg="mod">
          <ac:chgData name="Mrs Cook" userId="S::wllesley.cook@glow.sch.uk::76b24806-b0b2-4afd-ac5d-a8b3d2c99da4" providerId="AD" clId="Web-{7ABF0C1F-289E-213E-DE9C-51C363D1F493}" dt="2021-08-22T16:32:05.618" v="37" actId="14100"/>
          <ac:cxnSpMkLst>
            <pc:docMk/>
            <pc:sldMk cId="1126459639" sldId="258"/>
            <ac:cxnSpMk id="1031" creationId="{7395FC18-B160-45C1-9A60-F706016AC45F}"/>
          </ac:cxnSpMkLst>
        </pc:cxnChg>
        <pc:cxnChg chg="mod">
          <ac:chgData name="Mrs Cook" userId="S::wllesley.cook@glow.sch.uk::76b24806-b0b2-4afd-ac5d-a8b3d2c99da4" providerId="AD" clId="Web-{7ABF0C1F-289E-213E-DE9C-51C363D1F493}" dt="2021-08-22T16:35:07.372" v="108" actId="1076"/>
          <ac:cxnSpMkLst>
            <pc:docMk/>
            <pc:sldMk cId="1126459639" sldId="258"/>
            <ac:cxnSpMk id="1037" creationId="{2764150E-0913-4489-AFD2-D2826A7096E2}"/>
          </ac:cxnSpMkLst>
        </pc:cxnChg>
      </pc:sldChg>
    </pc:docChg>
  </pc:docChgLst>
  <pc:docChgLst>
    <pc:chgData name="Miss Hendrie" userId="S::wlamanda.hendrie@glow.sch.uk::cc354d5d-ec58-4e0a-9807-ad54b2d046df" providerId="AD" clId="Web-{B5E0F870-59D0-AC4B-F4B8-3DC8FDA68475}"/>
    <pc:docChg chg="addSld modSld">
      <pc:chgData name="Miss Hendrie" userId="S::wlamanda.hendrie@glow.sch.uk::cc354d5d-ec58-4e0a-9807-ad54b2d046df" providerId="AD" clId="Web-{B5E0F870-59D0-AC4B-F4B8-3DC8FDA68475}" dt="2021-08-25T14:49:00.370" v="500"/>
      <pc:docMkLst>
        <pc:docMk/>
      </pc:docMkLst>
      <pc:sldChg chg="modSp add">
        <pc:chgData name="Miss Hendrie" userId="S::wlamanda.hendrie@glow.sch.uk::cc354d5d-ec58-4e0a-9807-ad54b2d046df" providerId="AD" clId="Web-{B5E0F870-59D0-AC4B-F4B8-3DC8FDA68475}" dt="2021-08-25T14:49:00.370" v="500"/>
        <pc:sldMkLst>
          <pc:docMk/>
          <pc:sldMk cId="1352455462" sldId="262"/>
        </pc:sldMkLst>
        <pc:graphicFrameChg chg="mod modGraphic">
          <ac:chgData name="Miss Hendrie" userId="S::wlamanda.hendrie@glow.sch.uk::cc354d5d-ec58-4e0a-9807-ad54b2d046df" providerId="AD" clId="Web-{B5E0F870-59D0-AC4B-F4B8-3DC8FDA68475}" dt="2021-08-25T14:49:00.370" v="500"/>
          <ac:graphicFrameMkLst>
            <pc:docMk/>
            <pc:sldMk cId="1352455462" sldId="262"/>
            <ac:graphicFrameMk id="4" creationId="{00000000-0000-0000-0000-000000000000}"/>
          </ac:graphicFrameMkLst>
        </pc:graphicFrameChg>
      </pc:sldChg>
    </pc:docChg>
  </pc:docChgLst>
  <pc:docChgLst>
    <pc:chgData name="Miss Melrose" userId="S::wlrobyn.melrose@glow.sch.uk::f1bc7853-d59b-48b6-a0eb-84da3486ebc5" providerId="AD" clId="Web-{47F86814-1BFE-193F-7347-4B2D5BEDE578}"/>
    <pc:docChg chg="addSld delSld addMainMaster">
      <pc:chgData name="Miss Melrose" userId="S::wlrobyn.melrose@glow.sch.uk::f1bc7853-d59b-48b6-a0eb-84da3486ebc5" providerId="AD" clId="Web-{47F86814-1BFE-193F-7347-4B2D5BEDE578}" dt="2021-08-17T20:03:29.546" v="3"/>
      <pc:docMkLst>
        <pc:docMk/>
      </pc:docMkLst>
      <pc:sldChg chg="del">
        <pc:chgData name="Miss Melrose" userId="S::wlrobyn.melrose@glow.sch.uk::f1bc7853-d59b-48b6-a0eb-84da3486ebc5" providerId="AD" clId="Web-{47F86814-1BFE-193F-7347-4B2D5BEDE578}" dt="2021-08-17T20:03:29.546" v="3"/>
        <pc:sldMkLst>
          <pc:docMk/>
          <pc:sldMk cId="109857222" sldId="256"/>
        </pc:sldMkLst>
      </pc:sldChg>
      <pc:sldChg chg="add">
        <pc:chgData name="Miss Melrose" userId="S::wlrobyn.melrose@glow.sch.uk::f1bc7853-d59b-48b6-a0eb-84da3486ebc5" providerId="AD" clId="Web-{47F86814-1BFE-193F-7347-4B2D5BEDE578}" dt="2021-08-17T20:03:22.077" v="0"/>
        <pc:sldMkLst>
          <pc:docMk/>
          <pc:sldMk cId="3474325882" sldId="259"/>
        </pc:sldMkLst>
      </pc:sldChg>
      <pc:sldChg chg="add">
        <pc:chgData name="Miss Melrose" userId="S::wlrobyn.melrose@glow.sch.uk::f1bc7853-d59b-48b6-a0eb-84da3486ebc5" providerId="AD" clId="Web-{47F86814-1BFE-193F-7347-4B2D5BEDE578}" dt="2021-08-17T20:03:22.108" v="1"/>
        <pc:sldMkLst>
          <pc:docMk/>
          <pc:sldMk cId="133016471" sldId="260"/>
        </pc:sldMkLst>
      </pc:sldChg>
      <pc:sldChg chg="add">
        <pc:chgData name="Miss Melrose" userId="S::wlrobyn.melrose@glow.sch.uk::f1bc7853-d59b-48b6-a0eb-84da3486ebc5" providerId="AD" clId="Web-{47F86814-1BFE-193F-7347-4B2D5BEDE578}" dt="2021-08-17T20:03:22.139" v="2"/>
        <pc:sldMkLst>
          <pc:docMk/>
          <pc:sldMk cId="794554714" sldId="261"/>
        </pc:sldMkLst>
      </pc:sldChg>
      <pc:sldMasterChg chg="add addSldLayout">
        <pc:chgData name="Miss Melrose" userId="S::wlrobyn.melrose@glow.sch.uk::f1bc7853-d59b-48b6-a0eb-84da3486ebc5" providerId="AD" clId="Web-{47F86814-1BFE-193F-7347-4B2D5BEDE578}" dt="2021-08-17T20:03:22.077" v="0"/>
        <pc:sldMasterMkLst>
          <pc:docMk/>
          <pc:sldMasterMk cId="3447386733" sldId="2147483672"/>
        </pc:sldMasterMkLst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1515258700" sldId="2147483673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2911706381" sldId="2147483674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2694802152" sldId="2147483675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264201284" sldId="2147483676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3945531935" sldId="2147483677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534326586" sldId="2147483678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113114327" sldId="2147483679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1095023897" sldId="2147483680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1590680358" sldId="2147483681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3546858050" sldId="2147483682"/>
          </pc:sldLayoutMkLst>
        </pc:sldLayoutChg>
        <pc:sldLayoutChg chg="add">
          <pc:chgData name="Miss Melrose" userId="S::wlrobyn.melrose@glow.sch.uk::f1bc7853-d59b-48b6-a0eb-84da3486ebc5" providerId="AD" clId="Web-{47F86814-1BFE-193F-7347-4B2D5BEDE578}" dt="2021-08-17T20:03:22.077" v="0"/>
          <pc:sldLayoutMkLst>
            <pc:docMk/>
            <pc:sldMasterMk cId="3447386733" sldId="2147483672"/>
            <pc:sldLayoutMk cId="1701355268" sldId="2147483683"/>
          </pc:sldLayoutMkLst>
        </pc:sldLayoutChg>
      </pc:sldMasterChg>
    </pc:docChg>
  </pc:docChgLst>
  <pc:docChgLst>
    <pc:chgData name="Mrs Cook" userId="S::wllesley.cook@glow.sch.uk::76b24806-b0b2-4afd-ac5d-a8b3d2c99da4" providerId="AD" clId="Web-{6A2B484E-33F2-32DF-21BC-102FA1EF56D8}"/>
    <pc:docChg chg="modSld">
      <pc:chgData name="Mrs Cook" userId="S::wllesley.cook@glow.sch.uk::76b24806-b0b2-4afd-ac5d-a8b3d2c99da4" providerId="AD" clId="Web-{6A2B484E-33F2-32DF-21BC-102FA1EF56D8}" dt="2021-08-19T16:15:27.330" v="71" actId="20577"/>
      <pc:docMkLst>
        <pc:docMk/>
      </pc:docMkLst>
      <pc:sldChg chg="modSp">
        <pc:chgData name="Mrs Cook" userId="S::wllesley.cook@glow.sch.uk::76b24806-b0b2-4afd-ac5d-a8b3d2c99da4" providerId="AD" clId="Web-{6A2B484E-33F2-32DF-21BC-102FA1EF56D8}" dt="2021-08-19T16:15:27.330" v="71" actId="20577"/>
        <pc:sldMkLst>
          <pc:docMk/>
          <pc:sldMk cId="133016471" sldId="260"/>
        </pc:sldMkLst>
        <pc:spChg chg="mod">
          <ac:chgData name="Mrs Cook" userId="S::wllesley.cook@glow.sch.uk::76b24806-b0b2-4afd-ac5d-a8b3d2c99da4" providerId="AD" clId="Web-{6A2B484E-33F2-32DF-21BC-102FA1EF56D8}" dt="2021-08-19T16:15:27.330" v="71" actId="20577"/>
          <ac:spMkLst>
            <pc:docMk/>
            <pc:sldMk cId="133016471" sldId="260"/>
            <ac:spMk id="3" creationId="{CF22CFAB-9D1E-426D-97BC-1BDF5BE9DDA2}"/>
          </ac:spMkLst>
        </pc:spChg>
      </pc:sldChg>
      <pc:sldChg chg="modSp">
        <pc:chgData name="Mrs Cook" userId="S::wllesley.cook@glow.sch.uk::76b24806-b0b2-4afd-ac5d-a8b3d2c99da4" providerId="AD" clId="Web-{6A2B484E-33F2-32DF-21BC-102FA1EF56D8}" dt="2021-08-19T16:12:57.123" v="18" actId="20577"/>
        <pc:sldMkLst>
          <pc:docMk/>
          <pc:sldMk cId="794554714" sldId="261"/>
        </pc:sldMkLst>
        <pc:spChg chg="mod">
          <ac:chgData name="Mrs Cook" userId="S::wllesley.cook@glow.sch.uk::76b24806-b0b2-4afd-ac5d-a8b3d2c99da4" providerId="AD" clId="Web-{6A2B484E-33F2-32DF-21BC-102FA1EF56D8}" dt="2021-08-19T16:12:43.654" v="13" actId="20577"/>
          <ac:spMkLst>
            <pc:docMk/>
            <pc:sldMk cId="794554714" sldId="261"/>
            <ac:spMk id="7" creationId="{4083518C-1C90-49CB-8FAF-031CE9DC924D}"/>
          </ac:spMkLst>
        </pc:spChg>
        <pc:spChg chg="mod">
          <ac:chgData name="Mrs Cook" userId="S::wllesley.cook@glow.sch.uk::76b24806-b0b2-4afd-ac5d-a8b3d2c99da4" providerId="AD" clId="Web-{6A2B484E-33F2-32DF-21BC-102FA1EF56D8}" dt="2021-08-19T16:12:57.123" v="18" actId="20577"/>
          <ac:spMkLst>
            <pc:docMk/>
            <pc:sldMk cId="794554714" sldId="261"/>
            <ac:spMk id="9" creationId="{688E9FDF-C7FC-4A8D-BB94-51EB4AC47FF9}"/>
          </ac:spMkLst>
        </pc:spChg>
      </pc:sldChg>
    </pc:docChg>
  </pc:docChgLst>
  <pc:docChgLst>
    <pc:chgData name="Mrs Cook" userId="S::wllesley.cook@glow.sch.uk::76b24806-b0b2-4afd-ac5d-a8b3d2c99da4" providerId="AD" clId="Web-{E18A18BC-4976-7AD8-411D-E25E733CEF9C}"/>
    <pc:docChg chg="modSld">
      <pc:chgData name="Mrs Cook" userId="S::wllesley.cook@glow.sch.uk::76b24806-b0b2-4afd-ac5d-a8b3d2c99da4" providerId="AD" clId="Web-{E18A18BC-4976-7AD8-411D-E25E733CEF9C}" dt="2021-08-17T07:13:22.379" v="2" actId="20577"/>
      <pc:docMkLst>
        <pc:docMk/>
      </pc:docMkLst>
      <pc:sldChg chg="modSp">
        <pc:chgData name="Mrs Cook" userId="S::wllesley.cook@glow.sch.uk::76b24806-b0b2-4afd-ac5d-a8b3d2c99da4" providerId="AD" clId="Web-{E18A18BC-4976-7AD8-411D-E25E733CEF9C}" dt="2021-08-17T07:13:22.379" v="2" actId="20577"/>
        <pc:sldMkLst>
          <pc:docMk/>
          <pc:sldMk cId="1126459639" sldId="258"/>
        </pc:sldMkLst>
        <pc:spChg chg="mod">
          <ac:chgData name="Mrs Cook" userId="S::wllesley.cook@glow.sch.uk::76b24806-b0b2-4afd-ac5d-a8b3d2c99da4" providerId="AD" clId="Web-{E18A18BC-4976-7AD8-411D-E25E733CEF9C}" dt="2021-08-17T07:13:22.379" v="2" actId="20577"/>
          <ac:spMkLst>
            <pc:docMk/>
            <pc:sldMk cId="1126459639" sldId="258"/>
            <ac:spMk id="2" creationId="{59E08E0E-FEC1-4B66-8D9A-FFBB9A741E08}"/>
          </ac:spMkLst>
        </pc:spChg>
      </pc:sldChg>
    </pc:docChg>
  </pc:docChgLst>
  <pc:docChgLst>
    <pc:chgData name="Mrs Cook" userId="S::wllesley.cook@glow.sch.uk::76b24806-b0b2-4afd-ac5d-a8b3d2c99da4" providerId="AD" clId="Web-{A77E6021-1602-E9B9-53B5-C183B9BE0F53}"/>
    <pc:docChg chg="modSld">
      <pc:chgData name="Mrs Cook" userId="S::wllesley.cook@glow.sch.uk::76b24806-b0b2-4afd-ac5d-a8b3d2c99da4" providerId="AD" clId="Web-{A77E6021-1602-E9B9-53B5-C183B9BE0F53}" dt="2021-08-22T08:27:13.057" v="27" actId="20577"/>
      <pc:docMkLst>
        <pc:docMk/>
      </pc:docMkLst>
      <pc:sldChg chg="modSp">
        <pc:chgData name="Mrs Cook" userId="S::wllesley.cook@glow.sch.uk::76b24806-b0b2-4afd-ac5d-a8b3d2c99da4" providerId="AD" clId="Web-{A77E6021-1602-E9B9-53B5-C183B9BE0F53}" dt="2021-08-22T08:27:13.057" v="27" actId="20577"/>
        <pc:sldMkLst>
          <pc:docMk/>
          <pc:sldMk cId="794554714" sldId="261"/>
        </pc:sldMkLst>
        <pc:spChg chg="mod">
          <ac:chgData name="Mrs Cook" userId="S::wllesley.cook@glow.sch.uk::76b24806-b0b2-4afd-ac5d-a8b3d2c99da4" providerId="AD" clId="Web-{A77E6021-1602-E9B9-53B5-C183B9BE0F53}" dt="2021-08-22T08:27:01.634" v="15" actId="20577"/>
          <ac:spMkLst>
            <pc:docMk/>
            <pc:sldMk cId="794554714" sldId="261"/>
            <ac:spMk id="7" creationId="{4083518C-1C90-49CB-8FAF-031CE9DC924D}"/>
          </ac:spMkLst>
        </pc:spChg>
        <pc:spChg chg="mod">
          <ac:chgData name="Mrs Cook" userId="S::wllesley.cook@glow.sch.uk::76b24806-b0b2-4afd-ac5d-a8b3d2c99da4" providerId="AD" clId="Web-{A77E6021-1602-E9B9-53B5-C183B9BE0F53}" dt="2021-08-22T08:27:13.057" v="27" actId="20577"/>
          <ac:spMkLst>
            <pc:docMk/>
            <pc:sldMk cId="794554714" sldId="261"/>
            <ac:spMk id="9" creationId="{688E9FDF-C7FC-4A8D-BB94-51EB4AC47FF9}"/>
          </ac:spMkLst>
        </pc:spChg>
      </pc:sldChg>
    </pc:docChg>
  </pc:docChgLst>
  <pc:docChgLst>
    <pc:chgData name="Mrs Cook" userId="S::wllesley.cook@glow.sch.uk::76b24806-b0b2-4afd-ac5d-a8b3d2c99da4" providerId="AD" clId="Web-{D2624D1D-67CF-4C1E-A1D8-17D2A9ABA26A}"/>
    <pc:docChg chg="addSld delSld modSld addMainMaster">
      <pc:chgData name="Mrs Cook" userId="S::wllesley.cook@glow.sch.uk::76b24806-b0b2-4afd-ac5d-a8b3d2c99da4" providerId="AD" clId="Web-{D2624D1D-67CF-4C1E-A1D8-17D2A9ABA26A}" dt="2021-08-16T19:50:12.323" v="294" actId="20577"/>
      <pc:docMkLst>
        <pc:docMk/>
      </pc:docMkLst>
      <pc:sldChg chg="delSp">
        <pc:chgData name="Mrs Cook" userId="S::wllesley.cook@glow.sch.uk::76b24806-b0b2-4afd-ac5d-a8b3d2c99da4" providerId="AD" clId="Web-{D2624D1D-67CF-4C1E-A1D8-17D2A9ABA26A}" dt="2021-08-16T19:35:52.222" v="1"/>
        <pc:sldMkLst>
          <pc:docMk/>
          <pc:sldMk cId="109857222" sldId="256"/>
        </pc:sldMkLst>
        <pc:spChg chg="del">
          <ac:chgData name="Mrs Cook" userId="S::wllesley.cook@glow.sch.uk::76b24806-b0b2-4afd-ac5d-a8b3d2c99da4" providerId="AD" clId="Web-{D2624D1D-67CF-4C1E-A1D8-17D2A9ABA26A}" dt="2021-08-16T19:35:50.222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rs Cook" userId="S::wllesley.cook@glow.sch.uk::76b24806-b0b2-4afd-ac5d-a8b3d2c99da4" providerId="AD" clId="Web-{D2624D1D-67CF-4C1E-A1D8-17D2A9ABA26A}" dt="2021-08-16T19:35:52.222" v="1"/>
          <ac:spMkLst>
            <pc:docMk/>
            <pc:sldMk cId="109857222" sldId="256"/>
            <ac:spMk id="3" creationId="{00000000-0000-0000-0000-000000000000}"/>
          </ac:spMkLst>
        </pc:spChg>
      </pc:sldChg>
      <pc:sldChg chg="add del replId">
        <pc:chgData name="Mrs Cook" userId="S::wllesley.cook@glow.sch.uk::76b24806-b0b2-4afd-ac5d-a8b3d2c99da4" providerId="AD" clId="Web-{D2624D1D-67CF-4C1E-A1D8-17D2A9ABA26A}" dt="2021-08-16T19:38:02.764" v="4"/>
        <pc:sldMkLst>
          <pc:docMk/>
          <pc:sldMk cId="2315144912" sldId="257"/>
        </pc:sldMkLst>
      </pc:sldChg>
      <pc:sldChg chg="delSp modSp add">
        <pc:chgData name="Mrs Cook" userId="S::wllesley.cook@glow.sch.uk::76b24806-b0b2-4afd-ac5d-a8b3d2c99da4" providerId="AD" clId="Web-{D2624D1D-67CF-4C1E-A1D8-17D2A9ABA26A}" dt="2021-08-16T19:50:12.323" v="294" actId="20577"/>
        <pc:sldMkLst>
          <pc:docMk/>
          <pc:sldMk cId="1126459639" sldId="258"/>
        </pc:sldMkLst>
        <pc:spChg chg="mod">
          <ac:chgData name="Mrs Cook" userId="S::wllesley.cook@glow.sch.uk::76b24806-b0b2-4afd-ac5d-a8b3d2c99da4" providerId="AD" clId="Web-{D2624D1D-67CF-4C1E-A1D8-17D2A9ABA26A}" dt="2021-08-16T19:42:26.188" v="63" actId="20577"/>
          <ac:spMkLst>
            <pc:docMk/>
            <pc:sldMk cId="1126459639" sldId="258"/>
            <ac:spMk id="2" creationId="{59E08E0E-FEC1-4B66-8D9A-FFBB9A741E08}"/>
          </ac:spMkLst>
        </pc:spChg>
        <pc:spChg chg="mod">
          <ac:chgData name="Mrs Cook" userId="S::wllesley.cook@glow.sch.uk::76b24806-b0b2-4afd-ac5d-a8b3d2c99da4" providerId="AD" clId="Web-{D2624D1D-67CF-4C1E-A1D8-17D2A9ABA26A}" dt="2021-08-16T19:50:12.323" v="294" actId="20577"/>
          <ac:spMkLst>
            <pc:docMk/>
            <pc:sldMk cId="1126459639" sldId="258"/>
            <ac:spMk id="21" creationId="{881ADAD2-58B4-4CD4-8212-4F914C9D27BA}"/>
          </ac:spMkLst>
        </pc:spChg>
        <pc:spChg chg="mod">
          <ac:chgData name="Mrs Cook" userId="S::wllesley.cook@glow.sch.uk::76b24806-b0b2-4afd-ac5d-a8b3d2c99da4" providerId="AD" clId="Web-{D2624D1D-67CF-4C1E-A1D8-17D2A9ABA26A}" dt="2021-08-16T19:42:30.579" v="65" actId="20577"/>
          <ac:spMkLst>
            <pc:docMk/>
            <pc:sldMk cId="1126459639" sldId="258"/>
            <ac:spMk id="22" creationId="{DF1F408D-113D-4C6F-8A80-5D45183918F6}"/>
          </ac:spMkLst>
        </pc:spChg>
        <pc:picChg chg="del">
          <ac:chgData name="Mrs Cook" userId="S::wllesley.cook@glow.sch.uk::76b24806-b0b2-4afd-ac5d-a8b3d2c99da4" providerId="AD" clId="Web-{D2624D1D-67CF-4C1E-A1D8-17D2A9ABA26A}" dt="2021-08-16T19:39:11.862" v="23"/>
          <ac:picMkLst>
            <pc:docMk/>
            <pc:sldMk cId="1126459639" sldId="258"/>
            <ac:picMk id="11" creationId="{E722EB6A-7D06-4A0A-A7B7-DDB795BBF4C5}"/>
          </ac:picMkLst>
        </pc:picChg>
      </pc:sldChg>
      <pc:sldMasterChg chg="add addSldLayout">
        <pc:chgData name="Mrs Cook" userId="S::wllesley.cook@glow.sch.uk::76b24806-b0b2-4afd-ac5d-a8b3d2c99da4" providerId="AD" clId="Web-{D2624D1D-67CF-4C1E-A1D8-17D2A9ABA26A}" dt="2021-08-16T19:37:53.451" v="3"/>
        <pc:sldMasterMkLst>
          <pc:docMk/>
          <pc:sldMasterMk cId="3447386733" sldId="2147483648"/>
        </pc:sldMasterMkLst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1515258700" sldId="2147483649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2911706381" sldId="2147483650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2694802152" sldId="2147483651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264201284" sldId="2147483652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3945531935" sldId="2147483653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534326586" sldId="2147483654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113114327" sldId="2147483655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1095023897" sldId="2147483656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1590680358" sldId="2147483657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3546858050" sldId="2147483658"/>
          </pc:sldLayoutMkLst>
        </pc:sldLayoutChg>
        <pc:sldLayoutChg chg="add">
          <pc:chgData name="Mrs Cook" userId="S::wllesley.cook@glow.sch.uk::76b24806-b0b2-4afd-ac5d-a8b3d2c99da4" providerId="AD" clId="Web-{D2624D1D-67CF-4C1E-A1D8-17D2A9ABA26A}" dt="2021-08-16T19:37:53.451" v="3"/>
          <pc:sldLayoutMkLst>
            <pc:docMk/>
            <pc:sldMasterMk cId="3447386733" sldId="2147483648"/>
            <pc:sldLayoutMk cId="1701355268" sldId="2147483659"/>
          </pc:sldLayoutMkLst>
        </pc:sldLayoutChg>
      </pc:sldMasterChg>
    </pc:docChg>
  </pc:docChgLst>
  <pc:docChgLst>
    <pc:chgData name="Mrs Cook" userId="S::wllesley.cook@glow.sch.uk::76b24806-b0b2-4afd-ac5d-a8b3d2c99da4" providerId="AD" clId="Web-{1C48A490-396D-56CF-074A-2DF8C3B607B2}"/>
    <pc:docChg chg="modSld">
      <pc:chgData name="Mrs Cook" userId="S::wllesley.cook@glow.sch.uk::76b24806-b0b2-4afd-ac5d-a8b3d2c99da4" providerId="AD" clId="Web-{1C48A490-396D-56CF-074A-2DF8C3B607B2}" dt="2021-08-18T08:27:25.114" v="23" actId="1076"/>
      <pc:docMkLst>
        <pc:docMk/>
      </pc:docMkLst>
      <pc:sldChg chg="addSp modSp">
        <pc:chgData name="Mrs Cook" userId="S::wllesley.cook@glow.sch.uk::76b24806-b0b2-4afd-ac5d-a8b3d2c99da4" providerId="AD" clId="Web-{1C48A490-396D-56CF-074A-2DF8C3B607B2}" dt="2021-08-18T08:27:25.114" v="23" actId="1076"/>
        <pc:sldMkLst>
          <pc:docMk/>
          <pc:sldMk cId="1126459639" sldId="258"/>
        </pc:sldMkLst>
        <pc:spChg chg="add mod">
          <ac:chgData name="Mrs Cook" userId="S::wllesley.cook@glow.sch.uk::76b24806-b0b2-4afd-ac5d-a8b3d2c99da4" providerId="AD" clId="Web-{1C48A490-396D-56CF-074A-2DF8C3B607B2}" dt="2021-08-18T08:27:25.114" v="23" actId="1076"/>
          <ac:spMkLst>
            <pc:docMk/>
            <pc:sldMk cId="1126459639" sldId="258"/>
            <ac:spMk id="23" creationId="{89CAE488-0EF8-427B-A18E-5E238D3823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710FB-A364-46E4-8F1A-0FA76EF7B6F8}" type="datetimeFigureOut">
              <a:rPr lang="en-GB"/>
              <a:t>30/08/2021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32B9E-A48A-4D76-B4CA-F6F902E9F8BC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12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7225" y="1793875"/>
            <a:ext cx="8612188" cy="4845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C851E-8CB1-4D12-8CB9-B68D7D8FC7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152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input: Revise sound recognition using Espresso education phonics and revise how to correctly write the sounds.</a:t>
            </a:r>
          </a:p>
          <a:p>
            <a:r>
              <a:rPr lang="en-GB"/>
              <a:t>Go over spelling words to check understanding of vocabulary.</a:t>
            </a:r>
          </a:p>
          <a:p>
            <a:r>
              <a:rPr lang="en-GB"/>
              <a:t>T – individual jotter task.</a:t>
            </a:r>
          </a:p>
          <a:p>
            <a:r>
              <a:rPr lang="en-GB"/>
              <a:t>C and A - To recognise </a:t>
            </a:r>
            <a:r>
              <a:rPr lang="en-GB" err="1"/>
              <a:t>s,a,t,i,p,n,c,r</a:t>
            </a:r>
            <a:r>
              <a:rPr lang="en-GB"/>
              <a:t> and spell –at words. Make and say tasks same with own words. Write – practice writing the sounds in jotter. Read and draw in jotter.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054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Teacher input: Explain task and go over SC. Choose a child in the picture and write a description together. Write some describing words on the whiteboard as a wordbank.MA work independently. A work at the teaching table. LA do phonics tasks and games. Children complete literacy tasks from before break if finished.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1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58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80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31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26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2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80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8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55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58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06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802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1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31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26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23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80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8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5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youtube.com/watch?v=OCxvNtrcDIs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hyperlink" Target="https://www.youtube.com/watch?v=W8CEOlAOGa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www.youtube.com/watch?v=amxVL9KUmq8" TargetMode="Externa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hyperlink" Target="https://www.youtube.com/watch?v=BokH3_zaLi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3.jpeg"/><Relationship Id="rId7" Type="http://schemas.openxmlformats.org/officeDocument/2006/relationships/hyperlink" Target="http://Thttps:/www.ictgames.com/mobilePage/writingRepeat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83518C-1C90-49CB-8FAF-031CE9DC924D}"/>
              </a:ext>
            </a:extLst>
          </p:cNvPr>
          <p:cNvSpPr txBox="1">
            <a:spLocks/>
          </p:cNvSpPr>
          <p:nvPr/>
        </p:nvSpPr>
        <p:spPr>
          <a:xfrm>
            <a:off x="3651490" y="1706729"/>
            <a:ext cx="6864470" cy="1426009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cs typeface="Calibri"/>
              </a:rPr>
              <a:t>vendredi</a:t>
            </a:r>
            <a:r>
              <a:rPr lang="en-GB" dirty="0">
                <a:cs typeface="Calibri"/>
              </a:rPr>
              <a:t> trois </a:t>
            </a:r>
            <a:r>
              <a:rPr lang="en-GB" dirty="0" err="1">
                <a:cs typeface="Calibri"/>
              </a:rPr>
              <a:t>septembre</a:t>
            </a:r>
            <a:r>
              <a:rPr lang="fr" dirty="0">
                <a:cs typeface="Calibri"/>
              </a:rPr>
              <a:t> deux mille vingt et un</a:t>
            </a:r>
            <a:endParaRPr lang="en-GB" dirty="0">
              <a:cs typeface="Calibri"/>
            </a:endParaRPr>
          </a:p>
        </p:txBody>
      </p:sp>
      <p:pic>
        <p:nvPicPr>
          <p:cNvPr id="8" name="Picture 8" descr="Shape&#10;&#10;Description automatically generated">
            <a:extLst>
              <a:ext uri="{FF2B5EF4-FFF2-40B4-BE49-F238E27FC236}">
                <a16:creationId xmlns:a16="http://schemas.microsoft.com/office/drawing/2014/main" id="{0729AFA1-0F86-4085-B34B-BF7A9B147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018" y="1740381"/>
            <a:ext cx="1334938" cy="88636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88E9FDF-C7FC-4A8D-BB94-51EB4AC47FF9}"/>
              </a:ext>
            </a:extLst>
          </p:cNvPr>
          <p:cNvSpPr txBox="1">
            <a:spLocks/>
          </p:cNvSpPr>
          <p:nvPr/>
        </p:nvSpPr>
        <p:spPr>
          <a:xfrm>
            <a:off x="3651489" y="4025077"/>
            <a:ext cx="5829300" cy="1102519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">
                <a:cs typeface="Calibri"/>
              </a:rPr>
              <a:t>Friday 3rd September 2021 </a:t>
            </a:r>
          </a:p>
        </p:txBody>
      </p:sp>
      <p:pic>
        <p:nvPicPr>
          <p:cNvPr id="10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B24C7C82-49F7-4D88-B36F-F4EA0301C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018" y="4181226"/>
            <a:ext cx="1464334" cy="8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5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0" y="857250"/>
            <a:ext cx="6856286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A553A-D387-4214-BE37-8185962C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41" y="1268730"/>
            <a:ext cx="2025484" cy="4073652"/>
          </a:xfrm>
        </p:spPr>
        <p:txBody>
          <a:bodyPr>
            <a:normAutofit/>
          </a:bodyPr>
          <a:lstStyle/>
          <a:p>
            <a:r>
              <a:rPr lang="en-GB" sz="3500" dirty="0">
                <a:cs typeface="Calibri"/>
              </a:rPr>
              <a:t>Today's Plan</a:t>
            </a:r>
            <a:br>
              <a:rPr lang="en-GB" sz="3500" dirty="0">
                <a:cs typeface="Calibri"/>
              </a:rPr>
            </a:br>
            <a:r>
              <a:rPr lang="en-GB" sz="3500" dirty="0">
                <a:cs typeface="Calibri"/>
              </a:rPr>
              <a:t>P2C</a:t>
            </a:r>
            <a:endParaRPr lang="en-GB" sz="35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77938" y="3303002"/>
            <a:ext cx="3360420" cy="10287"/>
          </a:xfrm>
          <a:custGeom>
            <a:avLst/>
            <a:gdLst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372971 w 3360420"/>
              <a:gd name="connsiteY3" fmla="*/ 0 h 10287"/>
              <a:gd name="connsiteX4" fmla="*/ 1819427 w 3360420"/>
              <a:gd name="connsiteY4" fmla="*/ 0 h 10287"/>
              <a:gd name="connsiteX5" fmla="*/ 2265883 w 3360420"/>
              <a:gd name="connsiteY5" fmla="*/ 0 h 10287"/>
              <a:gd name="connsiteX6" fmla="*/ 2813151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947568 w 3360420"/>
              <a:gd name="connsiteY9" fmla="*/ 10287 h 10287"/>
              <a:gd name="connsiteX10" fmla="*/ 2467508 w 3360420"/>
              <a:gd name="connsiteY10" fmla="*/ 10287 h 10287"/>
              <a:gd name="connsiteX11" fmla="*/ 1987448 w 3360420"/>
              <a:gd name="connsiteY11" fmla="*/ 10287 h 10287"/>
              <a:gd name="connsiteX12" fmla="*/ 1540992 w 3360420"/>
              <a:gd name="connsiteY12" fmla="*/ 10287 h 10287"/>
              <a:gd name="connsiteX13" fmla="*/ 993724 w 3360420"/>
              <a:gd name="connsiteY13" fmla="*/ 10287 h 10287"/>
              <a:gd name="connsiteX14" fmla="*/ 446455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60420" h="10287" fill="none" extrusionOk="0">
                <a:moveTo>
                  <a:pt x="0" y="0"/>
                </a:moveTo>
                <a:cubicBezTo>
                  <a:pt x="200471" y="15923"/>
                  <a:pt x="262136" y="-4884"/>
                  <a:pt x="446455" y="0"/>
                </a:cubicBezTo>
                <a:cubicBezTo>
                  <a:pt x="639755" y="2118"/>
                  <a:pt x="645549" y="-9892"/>
                  <a:pt x="825703" y="0"/>
                </a:cubicBezTo>
                <a:cubicBezTo>
                  <a:pt x="1015812" y="34293"/>
                  <a:pt x="1049172" y="-6438"/>
                  <a:pt x="1238554" y="0"/>
                </a:cubicBezTo>
                <a:cubicBezTo>
                  <a:pt x="1416693" y="-56845"/>
                  <a:pt x="1580202" y="15059"/>
                  <a:pt x="1752219" y="0"/>
                </a:cubicBezTo>
                <a:cubicBezTo>
                  <a:pt x="1930712" y="30467"/>
                  <a:pt x="2024594" y="68960"/>
                  <a:pt x="2198674" y="0"/>
                </a:cubicBezTo>
                <a:cubicBezTo>
                  <a:pt x="2333201" y="26480"/>
                  <a:pt x="2461470" y="-21200"/>
                  <a:pt x="2611526" y="0"/>
                </a:cubicBezTo>
                <a:cubicBezTo>
                  <a:pt x="2814951" y="6246"/>
                  <a:pt x="3004657" y="-106905"/>
                  <a:pt x="3360420" y="0"/>
                </a:cubicBezTo>
                <a:cubicBezTo>
                  <a:pt x="3361206" y="3164"/>
                  <a:pt x="3359700" y="7159"/>
                  <a:pt x="3360420" y="10287"/>
                </a:cubicBezTo>
                <a:cubicBezTo>
                  <a:pt x="3211603" y="82569"/>
                  <a:pt x="3007901" y="-18109"/>
                  <a:pt x="2880360" y="10287"/>
                </a:cubicBezTo>
                <a:cubicBezTo>
                  <a:pt x="2771060" y="-27228"/>
                  <a:pt x="2680422" y="-35515"/>
                  <a:pt x="2467508" y="10287"/>
                </a:cubicBezTo>
                <a:cubicBezTo>
                  <a:pt x="2220615" y="1286"/>
                  <a:pt x="2159212" y="-32792"/>
                  <a:pt x="1920240" y="10287"/>
                </a:cubicBezTo>
                <a:cubicBezTo>
                  <a:pt x="1680869" y="38161"/>
                  <a:pt x="1630724" y="56237"/>
                  <a:pt x="1473784" y="10287"/>
                </a:cubicBezTo>
                <a:cubicBezTo>
                  <a:pt x="1360531" y="14288"/>
                  <a:pt x="1258054" y="61844"/>
                  <a:pt x="1094536" y="10287"/>
                </a:cubicBezTo>
                <a:cubicBezTo>
                  <a:pt x="979463" y="10052"/>
                  <a:pt x="681819" y="8312"/>
                  <a:pt x="580872" y="10287"/>
                </a:cubicBezTo>
                <a:cubicBezTo>
                  <a:pt x="579356" y="-60"/>
                  <a:pt x="321723" y="40714"/>
                  <a:pt x="0" y="10287"/>
                </a:cubicBezTo>
                <a:cubicBezTo>
                  <a:pt x="-7" y="6396"/>
                  <a:pt x="-147" y="5011"/>
                  <a:pt x="0" y="0"/>
                </a:cubicBezTo>
                <a:close/>
              </a:path>
              <a:path w="3360420" h="10287" stroke="0" extrusionOk="0">
                <a:moveTo>
                  <a:pt x="0" y="0"/>
                </a:moveTo>
                <a:cubicBezTo>
                  <a:pt x="219965" y="5971"/>
                  <a:pt x="237489" y="6111"/>
                  <a:pt x="446455" y="0"/>
                </a:cubicBezTo>
                <a:cubicBezTo>
                  <a:pt x="640777" y="-2126"/>
                  <a:pt x="767916" y="-2581"/>
                  <a:pt x="825703" y="0"/>
                </a:cubicBezTo>
                <a:cubicBezTo>
                  <a:pt x="949147" y="-33843"/>
                  <a:pt x="1161613" y="-61513"/>
                  <a:pt x="1372971" y="0"/>
                </a:cubicBezTo>
                <a:cubicBezTo>
                  <a:pt x="1537528" y="40159"/>
                  <a:pt x="1637456" y="29955"/>
                  <a:pt x="1819427" y="0"/>
                </a:cubicBezTo>
                <a:cubicBezTo>
                  <a:pt x="1969713" y="-41756"/>
                  <a:pt x="2101217" y="1292"/>
                  <a:pt x="2265883" y="0"/>
                </a:cubicBezTo>
                <a:cubicBezTo>
                  <a:pt x="2487478" y="34721"/>
                  <a:pt x="2643148" y="7452"/>
                  <a:pt x="2813151" y="0"/>
                </a:cubicBezTo>
                <a:cubicBezTo>
                  <a:pt x="2962643" y="27139"/>
                  <a:pt x="3225871" y="-27587"/>
                  <a:pt x="3360420" y="0"/>
                </a:cubicBezTo>
                <a:cubicBezTo>
                  <a:pt x="3360401" y="1535"/>
                  <a:pt x="3361379" y="5463"/>
                  <a:pt x="3360420" y="10287"/>
                </a:cubicBezTo>
                <a:cubicBezTo>
                  <a:pt x="3182367" y="-6430"/>
                  <a:pt x="3160608" y="12120"/>
                  <a:pt x="2947568" y="10287"/>
                </a:cubicBezTo>
                <a:cubicBezTo>
                  <a:pt x="2781618" y="-36330"/>
                  <a:pt x="2655853" y="8339"/>
                  <a:pt x="2467508" y="10287"/>
                </a:cubicBezTo>
                <a:cubicBezTo>
                  <a:pt x="2369565" y="-95639"/>
                  <a:pt x="2181784" y="-53905"/>
                  <a:pt x="1987448" y="10287"/>
                </a:cubicBezTo>
                <a:cubicBezTo>
                  <a:pt x="1802744" y="50847"/>
                  <a:pt x="1637183" y="-42542"/>
                  <a:pt x="1540992" y="10287"/>
                </a:cubicBezTo>
                <a:cubicBezTo>
                  <a:pt x="1454031" y="59456"/>
                  <a:pt x="1145099" y="38647"/>
                  <a:pt x="993724" y="10287"/>
                </a:cubicBezTo>
                <a:cubicBezTo>
                  <a:pt x="770708" y="4943"/>
                  <a:pt x="589282" y="-58862"/>
                  <a:pt x="446455" y="10287"/>
                </a:cubicBezTo>
                <a:cubicBezTo>
                  <a:pt x="240627" y="38691"/>
                  <a:pt x="123881" y="54918"/>
                  <a:pt x="0" y="10287"/>
                </a:cubicBezTo>
                <a:cubicBezTo>
                  <a:pt x="-1007" y="5954"/>
                  <a:pt x="310" y="3372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82704" y="-343"/>
                  <a:pt x="221946" y="13795"/>
                  <a:pt x="446455" y="0"/>
                </a:cubicBezTo>
                <a:cubicBezTo>
                  <a:pt x="641478" y="-3395"/>
                  <a:pt x="647543" y="-13675"/>
                  <a:pt x="825703" y="0"/>
                </a:cubicBezTo>
                <a:cubicBezTo>
                  <a:pt x="986486" y="29177"/>
                  <a:pt x="1063357" y="10770"/>
                  <a:pt x="1238554" y="0"/>
                </a:cubicBezTo>
                <a:cubicBezTo>
                  <a:pt x="1366219" y="22510"/>
                  <a:pt x="1655809" y="45115"/>
                  <a:pt x="1752219" y="0"/>
                </a:cubicBezTo>
                <a:cubicBezTo>
                  <a:pt x="1856287" y="-21250"/>
                  <a:pt x="2050055" y="-51835"/>
                  <a:pt x="2198674" y="0"/>
                </a:cubicBezTo>
                <a:cubicBezTo>
                  <a:pt x="2357279" y="-73712"/>
                  <a:pt x="2505308" y="6196"/>
                  <a:pt x="2611526" y="0"/>
                </a:cubicBezTo>
                <a:cubicBezTo>
                  <a:pt x="2788861" y="-133215"/>
                  <a:pt x="3046684" y="-32082"/>
                  <a:pt x="3360420" y="0"/>
                </a:cubicBezTo>
                <a:cubicBezTo>
                  <a:pt x="3360547" y="3431"/>
                  <a:pt x="3361510" y="6976"/>
                  <a:pt x="3360420" y="10287"/>
                </a:cubicBezTo>
                <a:cubicBezTo>
                  <a:pt x="3278394" y="9313"/>
                  <a:pt x="3036168" y="-26817"/>
                  <a:pt x="2880360" y="10287"/>
                </a:cubicBezTo>
                <a:cubicBezTo>
                  <a:pt x="2725725" y="13361"/>
                  <a:pt x="2675404" y="22076"/>
                  <a:pt x="2467508" y="10287"/>
                </a:cubicBezTo>
                <a:cubicBezTo>
                  <a:pt x="2263967" y="62096"/>
                  <a:pt x="2184993" y="18888"/>
                  <a:pt x="1920240" y="10287"/>
                </a:cubicBezTo>
                <a:cubicBezTo>
                  <a:pt x="1747678" y="-33224"/>
                  <a:pt x="1627768" y="-13866"/>
                  <a:pt x="1473784" y="10287"/>
                </a:cubicBezTo>
                <a:cubicBezTo>
                  <a:pt x="1339890" y="10134"/>
                  <a:pt x="1280433" y="9066"/>
                  <a:pt x="1094536" y="10287"/>
                </a:cubicBezTo>
                <a:cubicBezTo>
                  <a:pt x="941741" y="-1581"/>
                  <a:pt x="682135" y="42040"/>
                  <a:pt x="580872" y="10287"/>
                </a:cubicBezTo>
                <a:cubicBezTo>
                  <a:pt x="462503" y="-41098"/>
                  <a:pt x="328455" y="-3975"/>
                  <a:pt x="0" y="10287"/>
                </a:cubicBezTo>
                <a:cubicBezTo>
                  <a:pt x="-425" y="6216"/>
                  <a:pt x="27" y="4379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95766" y="13593"/>
                  <a:pt x="255645" y="1387"/>
                  <a:pt x="446455" y="0"/>
                </a:cubicBezTo>
                <a:cubicBezTo>
                  <a:pt x="644670" y="-2348"/>
                  <a:pt x="646007" y="-11406"/>
                  <a:pt x="825703" y="0"/>
                </a:cubicBezTo>
                <a:cubicBezTo>
                  <a:pt x="999384" y="23005"/>
                  <a:pt x="1072911" y="-9920"/>
                  <a:pt x="1238554" y="0"/>
                </a:cubicBezTo>
                <a:cubicBezTo>
                  <a:pt x="1408823" y="849"/>
                  <a:pt x="1627219" y="2615"/>
                  <a:pt x="1752219" y="0"/>
                </a:cubicBezTo>
                <a:cubicBezTo>
                  <a:pt x="1921957" y="-10890"/>
                  <a:pt x="2048485" y="34539"/>
                  <a:pt x="2198674" y="0"/>
                </a:cubicBezTo>
                <a:cubicBezTo>
                  <a:pt x="2327475" y="-17436"/>
                  <a:pt x="2462658" y="-6987"/>
                  <a:pt x="2611526" y="0"/>
                </a:cubicBezTo>
                <a:cubicBezTo>
                  <a:pt x="2704947" y="-96265"/>
                  <a:pt x="2952133" y="30383"/>
                  <a:pt x="3360420" y="0"/>
                </a:cubicBezTo>
                <a:cubicBezTo>
                  <a:pt x="3361377" y="3228"/>
                  <a:pt x="3360799" y="7038"/>
                  <a:pt x="3360420" y="10287"/>
                </a:cubicBezTo>
                <a:cubicBezTo>
                  <a:pt x="3243197" y="34759"/>
                  <a:pt x="3061808" y="47144"/>
                  <a:pt x="2880360" y="10287"/>
                </a:cubicBezTo>
                <a:cubicBezTo>
                  <a:pt x="2756415" y="21018"/>
                  <a:pt x="2675359" y="3435"/>
                  <a:pt x="2467508" y="10287"/>
                </a:cubicBezTo>
                <a:cubicBezTo>
                  <a:pt x="2246939" y="18527"/>
                  <a:pt x="2155425" y="-11162"/>
                  <a:pt x="1920240" y="10287"/>
                </a:cubicBezTo>
                <a:cubicBezTo>
                  <a:pt x="1754417" y="11986"/>
                  <a:pt x="1609208" y="14906"/>
                  <a:pt x="1473784" y="10287"/>
                </a:cubicBezTo>
                <a:cubicBezTo>
                  <a:pt x="1329770" y="38734"/>
                  <a:pt x="1250612" y="26179"/>
                  <a:pt x="1094536" y="10287"/>
                </a:cubicBezTo>
                <a:cubicBezTo>
                  <a:pt x="935971" y="-13411"/>
                  <a:pt x="669824" y="-5872"/>
                  <a:pt x="580872" y="10287"/>
                </a:cubicBezTo>
                <a:cubicBezTo>
                  <a:pt x="515235" y="-29184"/>
                  <a:pt x="206526" y="23324"/>
                  <a:pt x="0" y="10287"/>
                </a:cubicBezTo>
                <a:cubicBezTo>
                  <a:pt x="-91" y="6294"/>
                  <a:pt x="27" y="4847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93198" y="8311"/>
                  <a:pt x="251463" y="396"/>
                  <a:pt x="446455" y="0"/>
                </a:cubicBezTo>
                <a:cubicBezTo>
                  <a:pt x="642450" y="58"/>
                  <a:pt x="646248" y="-9945"/>
                  <a:pt x="825703" y="0"/>
                </a:cubicBezTo>
                <a:cubicBezTo>
                  <a:pt x="1003422" y="36158"/>
                  <a:pt x="1053095" y="-6634"/>
                  <a:pt x="1238554" y="0"/>
                </a:cubicBezTo>
                <a:cubicBezTo>
                  <a:pt x="1381366" y="-39698"/>
                  <a:pt x="1608628" y="19220"/>
                  <a:pt x="1752219" y="0"/>
                </a:cubicBezTo>
                <a:cubicBezTo>
                  <a:pt x="1934236" y="17041"/>
                  <a:pt x="2029034" y="57491"/>
                  <a:pt x="2198674" y="0"/>
                </a:cubicBezTo>
                <a:cubicBezTo>
                  <a:pt x="2331962" y="11593"/>
                  <a:pt x="2454847" y="-7268"/>
                  <a:pt x="2611526" y="0"/>
                </a:cubicBezTo>
                <a:cubicBezTo>
                  <a:pt x="2747575" y="-62763"/>
                  <a:pt x="2982773" y="-58580"/>
                  <a:pt x="3360420" y="0"/>
                </a:cubicBezTo>
                <a:cubicBezTo>
                  <a:pt x="3361660" y="3404"/>
                  <a:pt x="3360366" y="7246"/>
                  <a:pt x="3360420" y="10287"/>
                </a:cubicBezTo>
                <a:cubicBezTo>
                  <a:pt x="3204610" y="52866"/>
                  <a:pt x="3022218" y="6808"/>
                  <a:pt x="2880360" y="10287"/>
                </a:cubicBezTo>
                <a:cubicBezTo>
                  <a:pt x="2762448" y="-11751"/>
                  <a:pt x="2676149" y="-22296"/>
                  <a:pt x="2467508" y="10287"/>
                </a:cubicBezTo>
                <a:cubicBezTo>
                  <a:pt x="2236847" y="12576"/>
                  <a:pt x="2167725" y="-15192"/>
                  <a:pt x="1920240" y="10287"/>
                </a:cubicBezTo>
                <a:cubicBezTo>
                  <a:pt x="1697020" y="26441"/>
                  <a:pt x="1629419" y="33535"/>
                  <a:pt x="1473784" y="10287"/>
                </a:cubicBezTo>
                <a:cubicBezTo>
                  <a:pt x="1341512" y="17993"/>
                  <a:pt x="1250640" y="41321"/>
                  <a:pt x="1094536" y="10287"/>
                </a:cubicBezTo>
                <a:cubicBezTo>
                  <a:pt x="953020" y="3735"/>
                  <a:pt x="672958" y="-8452"/>
                  <a:pt x="580872" y="10287"/>
                </a:cubicBezTo>
                <a:cubicBezTo>
                  <a:pt x="537510" y="-24224"/>
                  <a:pt x="276541" y="46752"/>
                  <a:pt x="0" y="10287"/>
                </a:cubicBezTo>
                <a:cubicBezTo>
                  <a:pt x="-229" y="6592"/>
                  <a:pt x="-152" y="4873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238554 w 3360420"/>
                      <a:gd name="connsiteY3" fmla="*/ 0 h 10287"/>
                      <a:gd name="connsiteX4" fmla="*/ 1752219 w 3360420"/>
                      <a:gd name="connsiteY4" fmla="*/ 0 h 10287"/>
                      <a:gd name="connsiteX5" fmla="*/ 2198674 w 3360420"/>
                      <a:gd name="connsiteY5" fmla="*/ 0 h 10287"/>
                      <a:gd name="connsiteX6" fmla="*/ 2611526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880360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20240 w 3360420"/>
                      <a:gd name="connsiteY11" fmla="*/ 10287 h 10287"/>
                      <a:gd name="connsiteX12" fmla="*/ 1473784 w 3360420"/>
                      <a:gd name="connsiteY12" fmla="*/ 10287 h 10287"/>
                      <a:gd name="connsiteX13" fmla="*/ 1094536 w 3360420"/>
                      <a:gd name="connsiteY13" fmla="*/ 10287 h 10287"/>
                      <a:gd name="connsiteX14" fmla="*/ 580872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372971 w 3360420"/>
                      <a:gd name="connsiteY3" fmla="*/ 0 h 10287"/>
                      <a:gd name="connsiteX4" fmla="*/ 1819427 w 3360420"/>
                      <a:gd name="connsiteY4" fmla="*/ 0 h 10287"/>
                      <a:gd name="connsiteX5" fmla="*/ 2265883 w 3360420"/>
                      <a:gd name="connsiteY5" fmla="*/ 0 h 10287"/>
                      <a:gd name="connsiteX6" fmla="*/ 2813151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947568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87448 w 3360420"/>
                      <a:gd name="connsiteY11" fmla="*/ 10287 h 10287"/>
                      <a:gd name="connsiteX12" fmla="*/ 1540992 w 3360420"/>
                      <a:gd name="connsiteY12" fmla="*/ 10287 h 10287"/>
                      <a:gd name="connsiteX13" fmla="*/ 993724 w 3360420"/>
                      <a:gd name="connsiteY13" fmla="*/ 10287 h 10287"/>
                      <a:gd name="connsiteX14" fmla="*/ 446455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238554 w 3360420"/>
                      <a:gd name="connsiteY3" fmla="*/ 0 h 10287"/>
                      <a:gd name="connsiteX4" fmla="*/ 1752219 w 3360420"/>
                      <a:gd name="connsiteY4" fmla="*/ 0 h 10287"/>
                      <a:gd name="connsiteX5" fmla="*/ 2198674 w 3360420"/>
                      <a:gd name="connsiteY5" fmla="*/ 0 h 10287"/>
                      <a:gd name="connsiteX6" fmla="*/ 2611526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880360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20240 w 3360420"/>
                      <a:gd name="connsiteY11" fmla="*/ 10287 h 10287"/>
                      <a:gd name="connsiteX12" fmla="*/ 1473784 w 3360420"/>
                      <a:gd name="connsiteY12" fmla="*/ 10287 h 10287"/>
                      <a:gd name="connsiteX13" fmla="*/ 1094536 w 3360420"/>
                      <a:gd name="connsiteY13" fmla="*/ 10287 h 10287"/>
                      <a:gd name="connsiteX14" fmla="*/ 580872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0420" h="10287" fill="none" extrusionOk="0">
                        <a:moveTo>
                          <a:pt x="0" y="0"/>
                        </a:moveTo>
                        <a:cubicBezTo>
                          <a:pt x="200599" y="12876"/>
                          <a:pt x="256290" y="-1416"/>
                          <a:pt x="446455" y="0"/>
                        </a:cubicBezTo>
                        <a:cubicBezTo>
                          <a:pt x="641216" y="-202"/>
                          <a:pt x="646972" y="-9968"/>
                          <a:pt x="825703" y="0"/>
                        </a:cubicBezTo>
                        <a:cubicBezTo>
                          <a:pt x="1012351" y="27439"/>
                          <a:pt x="1053470" y="-8704"/>
                          <a:pt x="1238554" y="0"/>
                        </a:cubicBezTo>
                        <a:cubicBezTo>
                          <a:pt x="1410872" y="-23555"/>
                          <a:pt x="1602569" y="16325"/>
                          <a:pt x="1752219" y="0"/>
                        </a:cubicBezTo>
                        <a:cubicBezTo>
                          <a:pt x="1912061" y="14410"/>
                          <a:pt x="2027019" y="61637"/>
                          <a:pt x="2198674" y="0"/>
                        </a:cubicBezTo>
                        <a:cubicBezTo>
                          <a:pt x="2340003" y="12824"/>
                          <a:pt x="2464863" y="-16698"/>
                          <a:pt x="2611526" y="0"/>
                        </a:cubicBezTo>
                        <a:cubicBezTo>
                          <a:pt x="2752768" y="-13237"/>
                          <a:pt x="3005466" y="-90117"/>
                          <a:pt x="3360420" y="0"/>
                        </a:cubicBezTo>
                        <a:cubicBezTo>
                          <a:pt x="3360997" y="3033"/>
                          <a:pt x="3359857" y="7124"/>
                          <a:pt x="3360420" y="10287"/>
                        </a:cubicBezTo>
                        <a:cubicBezTo>
                          <a:pt x="3220316" y="55406"/>
                          <a:pt x="3013567" y="-267"/>
                          <a:pt x="2880360" y="10287"/>
                        </a:cubicBezTo>
                        <a:cubicBezTo>
                          <a:pt x="2758426" y="-17738"/>
                          <a:pt x="2675669" y="-27264"/>
                          <a:pt x="2467508" y="10287"/>
                        </a:cubicBezTo>
                        <a:cubicBezTo>
                          <a:pt x="2232467" y="5829"/>
                          <a:pt x="2155964" y="-29599"/>
                          <a:pt x="1920240" y="10287"/>
                        </a:cubicBezTo>
                        <a:cubicBezTo>
                          <a:pt x="1688562" y="33847"/>
                          <a:pt x="1626834" y="45696"/>
                          <a:pt x="1473784" y="10287"/>
                        </a:cubicBezTo>
                        <a:cubicBezTo>
                          <a:pt x="1343544" y="17659"/>
                          <a:pt x="1261530" y="48835"/>
                          <a:pt x="1094536" y="10287"/>
                        </a:cubicBezTo>
                        <a:cubicBezTo>
                          <a:pt x="958893" y="4152"/>
                          <a:pt x="682880" y="11773"/>
                          <a:pt x="580872" y="10287"/>
                        </a:cubicBezTo>
                        <a:cubicBezTo>
                          <a:pt x="535826" y="-1444"/>
                          <a:pt x="309166" y="27702"/>
                          <a:pt x="0" y="10287"/>
                        </a:cubicBezTo>
                        <a:cubicBezTo>
                          <a:pt x="-80" y="6326"/>
                          <a:pt x="-227" y="4817"/>
                          <a:pt x="0" y="0"/>
                        </a:cubicBezTo>
                        <a:close/>
                      </a:path>
                      <a:path w="3360420" h="10287" stroke="0" extrusionOk="0">
                        <a:moveTo>
                          <a:pt x="0" y="0"/>
                        </a:moveTo>
                        <a:cubicBezTo>
                          <a:pt x="218482" y="4504"/>
                          <a:pt x="238438" y="7379"/>
                          <a:pt x="446455" y="0"/>
                        </a:cubicBezTo>
                        <a:cubicBezTo>
                          <a:pt x="644463" y="-5785"/>
                          <a:pt x="759543" y="-4460"/>
                          <a:pt x="825703" y="0"/>
                        </a:cubicBezTo>
                        <a:cubicBezTo>
                          <a:pt x="926995" y="-10187"/>
                          <a:pt x="1164752" y="-55905"/>
                          <a:pt x="1372971" y="0"/>
                        </a:cubicBezTo>
                        <a:cubicBezTo>
                          <a:pt x="1546370" y="36050"/>
                          <a:pt x="1636811" y="20286"/>
                          <a:pt x="1819427" y="0"/>
                        </a:cubicBezTo>
                        <a:cubicBezTo>
                          <a:pt x="1981480" y="-28293"/>
                          <a:pt x="2099220" y="3453"/>
                          <a:pt x="2265883" y="0"/>
                        </a:cubicBezTo>
                        <a:cubicBezTo>
                          <a:pt x="2462853" y="4446"/>
                          <a:pt x="2627512" y="4772"/>
                          <a:pt x="2813151" y="0"/>
                        </a:cubicBezTo>
                        <a:cubicBezTo>
                          <a:pt x="2987070" y="18202"/>
                          <a:pt x="3226282" y="-13445"/>
                          <a:pt x="3360420" y="0"/>
                        </a:cubicBezTo>
                        <a:cubicBezTo>
                          <a:pt x="3360348" y="2074"/>
                          <a:pt x="3361285" y="5741"/>
                          <a:pt x="3360420" y="10287"/>
                        </a:cubicBezTo>
                        <a:cubicBezTo>
                          <a:pt x="3192621" y="-7231"/>
                          <a:pt x="3155970" y="19340"/>
                          <a:pt x="2947568" y="10287"/>
                        </a:cubicBezTo>
                        <a:cubicBezTo>
                          <a:pt x="2772002" y="-28763"/>
                          <a:pt x="2633738" y="10055"/>
                          <a:pt x="2467508" y="10287"/>
                        </a:cubicBezTo>
                        <a:cubicBezTo>
                          <a:pt x="2362347" y="-67700"/>
                          <a:pt x="2173122" y="-21369"/>
                          <a:pt x="1987448" y="10287"/>
                        </a:cubicBezTo>
                        <a:cubicBezTo>
                          <a:pt x="1805457" y="37371"/>
                          <a:pt x="1657051" y="-21252"/>
                          <a:pt x="1540992" y="10287"/>
                        </a:cubicBezTo>
                        <a:cubicBezTo>
                          <a:pt x="1445326" y="52447"/>
                          <a:pt x="1157551" y="35166"/>
                          <a:pt x="993724" y="10287"/>
                        </a:cubicBezTo>
                        <a:cubicBezTo>
                          <a:pt x="775334" y="3320"/>
                          <a:pt x="589468" y="-49587"/>
                          <a:pt x="446455" y="10287"/>
                        </a:cubicBezTo>
                        <a:cubicBezTo>
                          <a:pt x="266000" y="29279"/>
                          <a:pt x="124616" y="43801"/>
                          <a:pt x="0" y="10287"/>
                        </a:cubicBezTo>
                        <a:cubicBezTo>
                          <a:pt x="-745" y="6184"/>
                          <a:pt x="134" y="3356"/>
                          <a:pt x="0" y="0"/>
                        </a:cubicBezTo>
                        <a:close/>
                      </a:path>
                      <a:path w="3360420" h="10287" fill="none" stroke="0" extrusionOk="0">
                        <a:moveTo>
                          <a:pt x="0" y="0"/>
                        </a:moveTo>
                        <a:cubicBezTo>
                          <a:pt x="186454" y="15"/>
                          <a:pt x="230086" y="10230"/>
                          <a:pt x="446455" y="0"/>
                        </a:cubicBezTo>
                        <a:cubicBezTo>
                          <a:pt x="641751" y="-3077"/>
                          <a:pt x="647360" y="-11354"/>
                          <a:pt x="825703" y="0"/>
                        </a:cubicBezTo>
                        <a:cubicBezTo>
                          <a:pt x="989301" y="25089"/>
                          <a:pt x="1065163" y="6262"/>
                          <a:pt x="1238554" y="0"/>
                        </a:cubicBezTo>
                        <a:cubicBezTo>
                          <a:pt x="1382462" y="18607"/>
                          <a:pt x="1651601" y="33574"/>
                          <a:pt x="1752219" y="0"/>
                        </a:cubicBezTo>
                        <a:cubicBezTo>
                          <a:pt x="1867931" y="-19229"/>
                          <a:pt x="2051447" y="-15790"/>
                          <a:pt x="2198674" y="0"/>
                        </a:cubicBezTo>
                        <a:cubicBezTo>
                          <a:pt x="2344828" y="-49876"/>
                          <a:pt x="2501864" y="9778"/>
                          <a:pt x="2611526" y="0"/>
                        </a:cubicBezTo>
                        <a:cubicBezTo>
                          <a:pt x="2780273" y="-127300"/>
                          <a:pt x="3013499" y="-4011"/>
                          <a:pt x="3360420" y="0"/>
                        </a:cubicBezTo>
                        <a:cubicBezTo>
                          <a:pt x="3360480" y="3052"/>
                          <a:pt x="3361390" y="7089"/>
                          <a:pt x="3360420" y="10287"/>
                        </a:cubicBezTo>
                        <a:cubicBezTo>
                          <a:pt x="3265528" y="8522"/>
                          <a:pt x="3039075" y="9213"/>
                          <a:pt x="2880360" y="10287"/>
                        </a:cubicBezTo>
                        <a:cubicBezTo>
                          <a:pt x="2733876" y="12466"/>
                          <a:pt x="2673934" y="20285"/>
                          <a:pt x="2467508" y="10287"/>
                        </a:cubicBezTo>
                        <a:cubicBezTo>
                          <a:pt x="2267513" y="53457"/>
                          <a:pt x="2173665" y="22867"/>
                          <a:pt x="1920240" y="10287"/>
                        </a:cubicBezTo>
                        <a:cubicBezTo>
                          <a:pt x="1737227" y="-8148"/>
                          <a:pt x="1621342" y="-16702"/>
                          <a:pt x="1473784" y="10287"/>
                        </a:cubicBezTo>
                        <a:cubicBezTo>
                          <a:pt x="1338334" y="12577"/>
                          <a:pt x="1265190" y="14150"/>
                          <a:pt x="1094536" y="10287"/>
                        </a:cubicBezTo>
                        <a:cubicBezTo>
                          <a:pt x="924528" y="-4661"/>
                          <a:pt x="680488" y="21011"/>
                          <a:pt x="580872" y="10287"/>
                        </a:cubicBezTo>
                        <a:cubicBezTo>
                          <a:pt x="471118" y="-37862"/>
                          <a:pt x="292440" y="-1601"/>
                          <a:pt x="0" y="10287"/>
                        </a:cubicBezTo>
                        <a:cubicBezTo>
                          <a:pt x="-424" y="6267"/>
                          <a:pt x="-143" y="4503"/>
                          <a:pt x="0" y="0"/>
                        </a:cubicBezTo>
                        <a:close/>
                      </a:path>
                      <a:path w="3360420" h="10287" fill="none" stroke="0" extrusionOk="0">
                        <a:moveTo>
                          <a:pt x="0" y="0"/>
                        </a:moveTo>
                        <a:cubicBezTo>
                          <a:pt x="191692" y="5410"/>
                          <a:pt x="249841" y="1513"/>
                          <a:pt x="446455" y="0"/>
                        </a:cubicBezTo>
                        <a:cubicBezTo>
                          <a:pt x="643671" y="-1324"/>
                          <a:pt x="645376" y="-9930"/>
                          <a:pt x="825703" y="0"/>
                        </a:cubicBezTo>
                        <a:cubicBezTo>
                          <a:pt x="996557" y="21726"/>
                          <a:pt x="1061238" y="189"/>
                          <a:pt x="1238554" y="0"/>
                        </a:cubicBezTo>
                        <a:cubicBezTo>
                          <a:pt x="1400524" y="-2071"/>
                          <a:pt x="1624048" y="21446"/>
                          <a:pt x="1752219" y="0"/>
                        </a:cubicBezTo>
                        <a:cubicBezTo>
                          <a:pt x="1927379" y="1079"/>
                          <a:pt x="2045520" y="12285"/>
                          <a:pt x="2198674" y="0"/>
                        </a:cubicBezTo>
                        <a:cubicBezTo>
                          <a:pt x="2335943" y="-15409"/>
                          <a:pt x="2463465" y="14979"/>
                          <a:pt x="2611526" y="0"/>
                        </a:cubicBezTo>
                        <a:cubicBezTo>
                          <a:pt x="2731600" y="-73149"/>
                          <a:pt x="2990831" y="-15176"/>
                          <a:pt x="3360420" y="0"/>
                        </a:cubicBezTo>
                        <a:cubicBezTo>
                          <a:pt x="3360908" y="2947"/>
                          <a:pt x="3360614" y="7065"/>
                          <a:pt x="3360420" y="10287"/>
                        </a:cubicBezTo>
                        <a:cubicBezTo>
                          <a:pt x="3225606" y="27130"/>
                          <a:pt x="3036286" y="30664"/>
                          <a:pt x="2880360" y="10287"/>
                        </a:cubicBezTo>
                        <a:cubicBezTo>
                          <a:pt x="2762330" y="3162"/>
                          <a:pt x="2669329" y="6880"/>
                          <a:pt x="2467508" y="10287"/>
                        </a:cubicBezTo>
                        <a:cubicBezTo>
                          <a:pt x="2250298" y="20102"/>
                          <a:pt x="2160240" y="-3525"/>
                          <a:pt x="1920240" y="10287"/>
                        </a:cubicBezTo>
                        <a:cubicBezTo>
                          <a:pt x="1720533" y="11044"/>
                          <a:pt x="1622833" y="12186"/>
                          <a:pt x="1473784" y="10287"/>
                        </a:cubicBezTo>
                        <a:cubicBezTo>
                          <a:pt x="1330048" y="20013"/>
                          <a:pt x="1255159" y="29014"/>
                          <a:pt x="1094536" y="10287"/>
                        </a:cubicBezTo>
                        <a:cubicBezTo>
                          <a:pt x="932524" y="-620"/>
                          <a:pt x="675884" y="678"/>
                          <a:pt x="580872" y="10287"/>
                        </a:cubicBezTo>
                        <a:cubicBezTo>
                          <a:pt x="517839" y="-12452"/>
                          <a:pt x="263612" y="13041"/>
                          <a:pt x="0" y="10287"/>
                        </a:cubicBezTo>
                        <a:cubicBezTo>
                          <a:pt x="-167" y="6344"/>
                          <a:pt x="-20" y="48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CFAB-9D1E-426D-97BC-1BDF5BE9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6696" y="1185055"/>
            <a:ext cx="4029555" cy="4483406"/>
          </a:xfrm>
        </p:spPr>
        <p:txBody>
          <a:bodyPr vert="horz" lIns="68580" tIns="34290" rIns="68580" bIns="34290" rtlCol="0" anchor="ctr">
            <a:normAutofit/>
          </a:bodyPr>
          <a:lstStyle/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8.45 - 9.15 - Reward time</a:t>
            </a:r>
            <a:endParaRPr lang="en-US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9.15- 10.30 - Numeracy</a:t>
            </a: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10.30 - 10.45 - Break </a:t>
            </a: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10.45 - 11.00 - Story and milk</a:t>
            </a:r>
            <a:endParaRPr lang="en-US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11.00 - 11:20 – Number talk</a:t>
            </a: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11:20 – 11:45 – Handwriting</a:t>
            </a: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11:45 – 12:00 - park</a:t>
            </a:r>
          </a:p>
          <a:p>
            <a:pPr>
              <a:buNone/>
            </a:pPr>
            <a:endParaRPr lang="en-GB" sz="1800" dirty="0">
              <a:cs typeface="Calibri"/>
            </a:endParaRPr>
          </a:p>
          <a:p>
            <a:pPr>
              <a:buNone/>
            </a:pPr>
            <a:endParaRPr lang="en-GB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1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0" y="857250"/>
            <a:ext cx="6856286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A553A-D387-4214-BE37-8185962C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41" y="1268730"/>
            <a:ext cx="2025484" cy="4073652"/>
          </a:xfrm>
        </p:spPr>
        <p:txBody>
          <a:bodyPr>
            <a:normAutofit/>
          </a:bodyPr>
          <a:lstStyle/>
          <a:p>
            <a:r>
              <a:rPr lang="en-GB" sz="3500" dirty="0">
                <a:cs typeface="Calibri"/>
              </a:rPr>
              <a:t>Today's Plan</a:t>
            </a:r>
            <a:br>
              <a:rPr lang="en-GB" sz="3500" dirty="0">
                <a:cs typeface="Calibri"/>
              </a:rPr>
            </a:br>
            <a:r>
              <a:rPr lang="en-GB" sz="3500" dirty="0">
                <a:cs typeface="Calibri"/>
              </a:rPr>
              <a:t>P2MB</a:t>
            </a:r>
            <a:endParaRPr lang="en-GB" sz="35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77938" y="3303002"/>
            <a:ext cx="3360420" cy="10287"/>
          </a:xfrm>
          <a:custGeom>
            <a:avLst/>
            <a:gdLst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372971 w 3360420"/>
              <a:gd name="connsiteY3" fmla="*/ 0 h 10287"/>
              <a:gd name="connsiteX4" fmla="*/ 1819427 w 3360420"/>
              <a:gd name="connsiteY4" fmla="*/ 0 h 10287"/>
              <a:gd name="connsiteX5" fmla="*/ 2265883 w 3360420"/>
              <a:gd name="connsiteY5" fmla="*/ 0 h 10287"/>
              <a:gd name="connsiteX6" fmla="*/ 2813151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947568 w 3360420"/>
              <a:gd name="connsiteY9" fmla="*/ 10287 h 10287"/>
              <a:gd name="connsiteX10" fmla="*/ 2467508 w 3360420"/>
              <a:gd name="connsiteY10" fmla="*/ 10287 h 10287"/>
              <a:gd name="connsiteX11" fmla="*/ 1987448 w 3360420"/>
              <a:gd name="connsiteY11" fmla="*/ 10287 h 10287"/>
              <a:gd name="connsiteX12" fmla="*/ 1540992 w 3360420"/>
              <a:gd name="connsiteY12" fmla="*/ 10287 h 10287"/>
              <a:gd name="connsiteX13" fmla="*/ 993724 w 3360420"/>
              <a:gd name="connsiteY13" fmla="*/ 10287 h 10287"/>
              <a:gd name="connsiteX14" fmla="*/ 446455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  <a:gd name="connsiteX0" fmla="*/ 0 w 3360420"/>
              <a:gd name="connsiteY0" fmla="*/ 0 h 10287"/>
              <a:gd name="connsiteX1" fmla="*/ 446455 w 3360420"/>
              <a:gd name="connsiteY1" fmla="*/ 0 h 10287"/>
              <a:gd name="connsiteX2" fmla="*/ 825703 w 3360420"/>
              <a:gd name="connsiteY2" fmla="*/ 0 h 10287"/>
              <a:gd name="connsiteX3" fmla="*/ 1238554 w 3360420"/>
              <a:gd name="connsiteY3" fmla="*/ 0 h 10287"/>
              <a:gd name="connsiteX4" fmla="*/ 1752219 w 3360420"/>
              <a:gd name="connsiteY4" fmla="*/ 0 h 10287"/>
              <a:gd name="connsiteX5" fmla="*/ 2198674 w 3360420"/>
              <a:gd name="connsiteY5" fmla="*/ 0 h 10287"/>
              <a:gd name="connsiteX6" fmla="*/ 2611526 w 3360420"/>
              <a:gd name="connsiteY6" fmla="*/ 0 h 10287"/>
              <a:gd name="connsiteX7" fmla="*/ 3360420 w 3360420"/>
              <a:gd name="connsiteY7" fmla="*/ 0 h 10287"/>
              <a:gd name="connsiteX8" fmla="*/ 3360420 w 3360420"/>
              <a:gd name="connsiteY8" fmla="*/ 10287 h 10287"/>
              <a:gd name="connsiteX9" fmla="*/ 2880360 w 3360420"/>
              <a:gd name="connsiteY9" fmla="*/ 10287 h 10287"/>
              <a:gd name="connsiteX10" fmla="*/ 2467508 w 3360420"/>
              <a:gd name="connsiteY10" fmla="*/ 10287 h 10287"/>
              <a:gd name="connsiteX11" fmla="*/ 1920240 w 3360420"/>
              <a:gd name="connsiteY11" fmla="*/ 10287 h 10287"/>
              <a:gd name="connsiteX12" fmla="*/ 1473784 w 3360420"/>
              <a:gd name="connsiteY12" fmla="*/ 10287 h 10287"/>
              <a:gd name="connsiteX13" fmla="*/ 1094536 w 3360420"/>
              <a:gd name="connsiteY13" fmla="*/ 10287 h 10287"/>
              <a:gd name="connsiteX14" fmla="*/ 580872 w 3360420"/>
              <a:gd name="connsiteY14" fmla="*/ 10287 h 10287"/>
              <a:gd name="connsiteX15" fmla="*/ 0 w 3360420"/>
              <a:gd name="connsiteY15" fmla="*/ 10287 h 10287"/>
              <a:gd name="connsiteX16" fmla="*/ 0 w 3360420"/>
              <a:gd name="connsiteY16" fmla="*/ 0 h 10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60420" h="10287" fill="none" extrusionOk="0">
                <a:moveTo>
                  <a:pt x="0" y="0"/>
                </a:moveTo>
                <a:cubicBezTo>
                  <a:pt x="200471" y="15923"/>
                  <a:pt x="262136" y="-4884"/>
                  <a:pt x="446455" y="0"/>
                </a:cubicBezTo>
                <a:cubicBezTo>
                  <a:pt x="639755" y="2118"/>
                  <a:pt x="645549" y="-9892"/>
                  <a:pt x="825703" y="0"/>
                </a:cubicBezTo>
                <a:cubicBezTo>
                  <a:pt x="1015812" y="34293"/>
                  <a:pt x="1049172" y="-6438"/>
                  <a:pt x="1238554" y="0"/>
                </a:cubicBezTo>
                <a:cubicBezTo>
                  <a:pt x="1416693" y="-56845"/>
                  <a:pt x="1580202" y="15059"/>
                  <a:pt x="1752219" y="0"/>
                </a:cubicBezTo>
                <a:cubicBezTo>
                  <a:pt x="1930712" y="30467"/>
                  <a:pt x="2024594" y="68960"/>
                  <a:pt x="2198674" y="0"/>
                </a:cubicBezTo>
                <a:cubicBezTo>
                  <a:pt x="2333201" y="26480"/>
                  <a:pt x="2461470" y="-21200"/>
                  <a:pt x="2611526" y="0"/>
                </a:cubicBezTo>
                <a:cubicBezTo>
                  <a:pt x="2814951" y="6246"/>
                  <a:pt x="3004657" y="-106905"/>
                  <a:pt x="3360420" y="0"/>
                </a:cubicBezTo>
                <a:cubicBezTo>
                  <a:pt x="3361206" y="3164"/>
                  <a:pt x="3359700" y="7159"/>
                  <a:pt x="3360420" y="10287"/>
                </a:cubicBezTo>
                <a:cubicBezTo>
                  <a:pt x="3211603" y="82569"/>
                  <a:pt x="3007901" y="-18109"/>
                  <a:pt x="2880360" y="10287"/>
                </a:cubicBezTo>
                <a:cubicBezTo>
                  <a:pt x="2771060" y="-27228"/>
                  <a:pt x="2680422" y="-35515"/>
                  <a:pt x="2467508" y="10287"/>
                </a:cubicBezTo>
                <a:cubicBezTo>
                  <a:pt x="2220615" y="1286"/>
                  <a:pt x="2159212" y="-32792"/>
                  <a:pt x="1920240" y="10287"/>
                </a:cubicBezTo>
                <a:cubicBezTo>
                  <a:pt x="1680869" y="38161"/>
                  <a:pt x="1630724" y="56237"/>
                  <a:pt x="1473784" y="10287"/>
                </a:cubicBezTo>
                <a:cubicBezTo>
                  <a:pt x="1360531" y="14288"/>
                  <a:pt x="1258054" y="61844"/>
                  <a:pt x="1094536" y="10287"/>
                </a:cubicBezTo>
                <a:cubicBezTo>
                  <a:pt x="979463" y="10052"/>
                  <a:pt x="681819" y="8312"/>
                  <a:pt x="580872" y="10287"/>
                </a:cubicBezTo>
                <a:cubicBezTo>
                  <a:pt x="579356" y="-60"/>
                  <a:pt x="321723" y="40714"/>
                  <a:pt x="0" y="10287"/>
                </a:cubicBezTo>
                <a:cubicBezTo>
                  <a:pt x="-7" y="6396"/>
                  <a:pt x="-147" y="5011"/>
                  <a:pt x="0" y="0"/>
                </a:cubicBezTo>
                <a:close/>
              </a:path>
              <a:path w="3360420" h="10287" stroke="0" extrusionOk="0">
                <a:moveTo>
                  <a:pt x="0" y="0"/>
                </a:moveTo>
                <a:cubicBezTo>
                  <a:pt x="219965" y="5971"/>
                  <a:pt x="237489" y="6111"/>
                  <a:pt x="446455" y="0"/>
                </a:cubicBezTo>
                <a:cubicBezTo>
                  <a:pt x="640777" y="-2126"/>
                  <a:pt x="767916" y="-2581"/>
                  <a:pt x="825703" y="0"/>
                </a:cubicBezTo>
                <a:cubicBezTo>
                  <a:pt x="949147" y="-33843"/>
                  <a:pt x="1161613" y="-61513"/>
                  <a:pt x="1372971" y="0"/>
                </a:cubicBezTo>
                <a:cubicBezTo>
                  <a:pt x="1537528" y="40159"/>
                  <a:pt x="1637456" y="29955"/>
                  <a:pt x="1819427" y="0"/>
                </a:cubicBezTo>
                <a:cubicBezTo>
                  <a:pt x="1969713" y="-41756"/>
                  <a:pt x="2101217" y="1292"/>
                  <a:pt x="2265883" y="0"/>
                </a:cubicBezTo>
                <a:cubicBezTo>
                  <a:pt x="2487478" y="34721"/>
                  <a:pt x="2643148" y="7452"/>
                  <a:pt x="2813151" y="0"/>
                </a:cubicBezTo>
                <a:cubicBezTo>
                  <a:pt x="2962643" y="27139"/>
                  <a:pt x="3225871" y="-27587"/>
                  <a:pt x="3360420" y="0"/>
                </a:cubicBezTo>
                <a:cubicBezTo>
                  <a:pt x="3360401" y="1535"/>
                  <a:pt x="3361379" y="5463"/>
                  <a:pt x="3360420" y="10287"/>
                </a:cubicBezTo>
                <a:cubicBezTo>
                  <a:pt x="3182367" y="-6430"/>
                  <a:pt x="3160608" y="12120"/>
                  <a:pt x="2947568" y="10287"/>
                </a:cubicBezTo>
                <a:cubicBezTo>
                  <a:pt x="2781618" y="-36330"/>
                  <a:pt x="2655853" y="8339"/>
                  <a:pt x="2467508" y="10287"/>
                </a:cubicBezTo>
                <a:cubicBezTo>
                  <a:pt x="2369565" y="-95639"/>
                  <a:pt x="2181784" y="-53905"/>
                  <a:pt x="1987448" y="10287"/>
                </a:cubicBezTo>
                <a:cubicBezTo>
                  <a:pt x="1802744" y="50847"/>
                  <a:pt x="1637183" y="-42542"/>
                  <a:pt x="1540992" y="10287"/>
                </a:cubicBezTo>
                <a:cubicBezTo>
                  <a:pt x="1454031" y="59456"/>
                  <a:pt x="1145099" y="38647"/>
                  <a:pt x="993724" y="10287"/>
                </a:cubicBezTo>
                <a:cubicBezTo>
                  <a:pt x="770708" y="4943"/>
                  <a:pt x="589282" y="-58862"/>
                  <a:pt x="446455" y="10287"/>
                </a:cubicBezTo>
                <a:cubicBezTo>
                  <a:pt x="240627" y="38691"/>
                  <a:pt x="123881" y="54918"/>
                  <a:pt x="0" y="10287"/>
                </a:cubicBezTo>
                <a:cubicBezTo>
                  <a:pt x="-1007" y="5954"/>
                  <a:pt x="310" y="3372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82704" y="-343"/>
                  <a:pt x="221946" y="13795"/>
                  <a:pt x="446455" y="0"/>
                </a:cubicBezTo>
                <a:cubicBezTo>
                  <a:pt x="641478" y="-3395"/>
                  <a:pt x="647543" y="-13675"/>
                  <a:pt x="825703" y="0"/>
                </a:cubicBezTo>
                <a:cubicBezTo>
                  <a:pt x="986486" y="29177"/>
                  <a:pt x="1063357" y="10770"/>
                  <a:pt x="1238554" y="0"/>
                </a:cubicBezTo>
                <a:cubicBezTo>
                  <a:pt x="1366219" y="22510"/>
                  <a:pt x="1655809" y="45115"/>
                  <a:pt x="1752219" y="0"/>
                </a:cubicBezTo>
                <a:cubicBezTo>
                  <a:pt x="1856287" y="-21250"/>
                  <a:pt x="2050055" y="-51835"/>
                  <a:pt x="2198674" y="0"/>
                </a:cubicBezTo>
                <a:cubicBezTo>
                  <a:pt x="2357279" y="-73712"/>
                  <a:pt x="2505308" y="6196"/>
                  <a:pt x="2611526" y="0"/>
                </a:cubicBezTo>
                <a:cubicBezTo>
                  <a:pt x="2788861" y="-133215"/>
                  <a:pt x="3046684" y="-32082"/>
                  <a:pt x="3360420" y="0"/>
                </a:cubicBezTo>
                <a:cubicBezTo>
                  <a:pt x="3360547" y="3431"/>
                  <a:pt x="3361510" y="6976"/>
                  <a:pt x="3360420" y="10287"/>
                </a:cubicBezTo>
                <a:cubicBezTo>
                  <a:pt x="3278394" y="9313"/>
                  <a:pt x="3036168" y="-26817"/>
                  <a:pt x="2880360" y="10287"/>
                </a:cubicBezTo>
                <a:cubicBezTo>
                  <a:pt x="2725725" y="13361"/>
                  <a:pt x="2675404" y="22076"/>
                  <a:pt x="2467508" y="10287"/>
                </a:cubicBezTo>
                <a:cubicBezTo>
                  <a:pt x="2263967" y="62096"/>
                  <a:pt x="2184993" y="18888"/>
                  <a:pt x="1920240" y="10287"/>
                </a:cubicBezTo>
                <a:cubicBezTo>
                  <a:pt x="1747678" y="-33224"/>
                  <a:pt x="1627768" y="-13866"/>
                  <a:pt x="1473784" y="10287"/>
                </a:cubicBezTo>
                <a:cubicBezTo>
                  <a:pt x="1339890" y="10134"/>
                  <a:pt x="1280433" y="9066"/>
                  <a:pt x="1094536" y="10287"/>
                </a:cubicBezTo>
                <a:cubicBezTo>
                  <a:pt x="941741" y="-1581"/>
                  <a:pt x="682135" y="42040"/>
                  <a:pt x="580872" y="10287"/>
                </a:cubicBezTo>
                <a:cubicBezTo>
                  <a:pt x="462503" y="-41098"/>
                  <a:pt x="328455" y="-3975"/>
                  <a:pt x="0" y="10287"/>
                </a:cubicBezTo>
                <a:cubicBezTo>
                  <a:pt x="-425" y="6216"/>
                  <a:pt x="27" y="4379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95766" y="13593"/>
                  <a:pt x="255645" y="1387"/>
                  <a:pt x="446455" y="0"/>
                </a:cubicBezTo>
                <a:cubicBezTo>
                  <a:pt x="644670" y="-2348"/>
                  <a:pt x="646007" y="-11406"/>
                  <a:pt x="825703" y="0"/>
                </a:cubicBezTo>
                <a:cubicBezTo>
                  <a:pt x="999384" y="23005"/>
                  <a:pt x="1072911" y="-9920"/>
                  <a:pt x="1238554" y="0"/>
                </a:cubicBezTo>
                <a:cubicBezTo>
                  <a:pt x="1408823" y="849"/>
                  <a:pt x="1627219" y="2615"/>
                  <a:pt x="1752219" y="0"/>
                </a:cubicBezTo>
                <a:cubicBezTo>
                  <a:pt x="1921957" y="-10890"/>
                  <a:pt x="2048485" y="34539"/>
                  <a:pt x="2198674" y="0"/>
                </a:cubicBezTo>
                <a:cubicBezTo>
                  <a:pt x="2327475" y="-17436"/>
                  <a:pt x="2462658" y="-6987"/>
                  <a:pt x="2611526" y="0"/>
                </a:cubicBezTo>
                <a:cubicBezTo>
                  <a:pt x="2704947" y="-96265"/>
                  <a:pt x="2952133" y="30383"/>
                  <a:pt x="3360420" y="0"/>
                </a:cubicBezTo>
                <a:cubicBezTo>
                  <a:pt x="3361377" y="3228"/>
                  <a:pt x="3360799" y="7038"/>
                  <a:pt x="3360420" y="10287"/>
                </a:cubicBezTo>
                <a:cubicBezTo>
                  <a:pt x="3243197" y="34759"/>
                  <a:pt x="3061808" y="47144"/>
                  <a:pt x="2880360" y="10287"/>
                </a:cubicBezTo>
                <a:cubicBezTo>
                  <a:pt x="2756415" y="21018"/>
                  <a:pt x="2675359" y="3435"/>
                  <a:pt x="2467508" y="10287"/>
                </a:cubicBezTo>
                <a:cubicBezTo>
                  <a:pt x="2246939" y="18527"/>
                  <a:pt x="2155425" y="-11162"/>
                  <a:pt x="1920240" y="10287"/>
                </a:cubicBezTo>
                <a:cubicBezTo>
                  <a:pt x="1754417" y="11986"/>
                  <a:pt x="1609208" y="14906"/>
                  <a:pt x="1473784" y="10287"/>
                </a:cubicBezTo>
                <a:cubicBezTo>
                  <a:pt x="1329770" y="38734"/>
                  <a:pt x="1250612" y="26179"/>
                  <a:pt x="1094536" y="10287"/>
                </a:cubicBezTo>
                <a:cubicBezTo>
                  <a:pt x="935971" y="-13411"/>
                  <a:pt x="669824" y="-5872"/>
                  <a:pt x="580872" y="10287"/>
                </a:cubicBezTo>
                <a:cubicBezTo>
                  <a:pt x="515235" y="-29184"/>
                  <a:pt x="206526" y="23324"/>
                  <a:pt x="0" y="10287"/>
                </a:cubicBezTo>
                <a:cubicBezTo>
                  <a:pt x="-91" y="6294"/>
                  <a:pt x="27" y="4847"/>
                  <a:pt x="0" y="0"/>
                </a:cubicBezTo>
                <a:close/>
              </a:path>
              <a:path w="3360420" h="10287" fill="none" stroke="0" extrusionOk="0">
                <a:moveTo>
                  <a:pt x="0" y="0"/>
                </a:moveTo>
                <a:cubicBezTo>
                  <a:pt x="193198" y="8311"/>
                  <a:pt x="251463" y="396"/>
                  <a:pt x="446455" y="0"/>
                </a:cubicBezTo>
                <a:cubicBezTo>
                  <a:pt x="642450" y="58"/>
                  <a:pt x="646248" y="-9945"/>
                  <a:pt x="825703" y="0"/>
                </a:cubicBezTo>
                <a:cubicBezTo>
                  <a:pt x="1003422" y="36158"/>
                  <a:pt x="1053095" y="-6634"/>
                  <a:pt x="1238554" y="0"/>
                </a:cubicBezTo>
                <a:cubicBezTo>
                  <a:pt x="1381366" y="-39698"/>
                  <a:pt x="1608628" y="19220"/>
                  <a:pt x="1752219" y="0"/>
                </a:cubicBezTo>
                <a:cubicBezTo>
                  <a:pt x="1934236" y="17041"/>
                  <a:pt x="2029034" y="57491"/>
                  <a:pt x="2198674" y="0"/>
                </a:cubicBezTo>
                <a:cubicBezTo>
                  <a:pt x="2331962" y="11593"/>
                  <a:pt x="2454847" y="-7268"/>
                  <a:pt x="2611526" y="0"/>
                </a:cubicBezTo>
                <a:cubicBezTo>
                  <a:pt x="2747575" y="-62763"/>
                  <a:pt x="2982773" y="-58580"/>
                  <a:pt x="3360420" y="0"/>
                </a:cubicBezTo>
                <a:cubicBezTo>
                  <a:pt x="3361660" y="3404"/>
                  <a:pt x="3360366" y="7246"/>
                  <a:pt x="3360420" y="10287"/>
                </a:cubicBezTo>
                <a:cubicBezTo>
                  <a:pt x="3204610" y="52866"/>
                  <a:pt x="3022218" y="6808"/>
                  <a:pt x="2880360" y="10287"/>
                </a:cubicBezTo>
                <a:cubicBezTo>
                  <a:pt x="2762448" y="-11751"/>
                  <a:pt x="2676149" y="-22296"/>
                  <a:pt x="2467508" y="10287"/>
                </a:cubicBezTo>
                <a:cubicBezTo>
                  <a:pt x="2236847" y="12576"/>
                  <a:pt x="2167725" y="-15192"/>
                  <a:pt x="1920240" y="10287"/>
                </a:cubicBezTo>
                <a:cubicBezTo>
                  <a:pt x="1697020" y="26441"/>
                  <a:pt x="1629419" y="33535"/>
                  <a:pt x="1473784" y="10287"/>
                </a:cubicBezTo>
                <a:cubicBezTo>
                  <a:pt x="1341512" y="17993"/>
                  <a:pt x="1250640" y="41321"/>
                  <a:pt x="1094536" y="10287"/>
                </a:cubicBezTo>
                <a:cubicBezTo>
                  <a:pt x="953020" y="3735"/>
                  <a:pt x="672958" y="-8452"/>
                  <a:pt x="580872" y="10287"/>
                </a:cubicBezTo>
                <a:cubicBezTo>
                  <a:pt x="537510" y="-24224"/>
                  <a:pt x="276541" y="46752"/>
                  <a:pt x="0" y="10287"/>
                </a:cubicBezTo>
                <a:cubicBezTo>
                  <a:pt x="-229" y="6592"/>
                  <a:pt x="-152" y="4873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238554 w 3360420"/>
                      <a:gd name="connsiteY3" fmla="*/ 0 h 10287"/>
                      <a:gd name="connsiteX4" fmla="*/ 1752219 w 3360420"/>
                      <a:gd name="connsiteY4" fmla="*/ 0 h 10287"/>
                      <a:gd name="connsiteX5" fmla="*/ 2198674 w 3360420"/>
                      <a:gd name="connsiteY5" fmla="*/ 0 h 10287"/>
                      <a:gd name="connsiteX6" fmla="*/ 2611526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880360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20240 w 3360420"/>
                      <a:gd name="connsiteY11" fmla="*/ 10287 h 10287"/>
                      <a:gd name="connsiteX12" fmla="*/ 1473784 w 3360420"/>
                      <a:gd name="connsiteY12" fmla="*/ 10287 h 10287"/>
                      <a:gd name="connsiteX13" fmla="*/ 1094536 w 3360420"/>
                      <a:gd name="connsiteY13" fmla="*/ 10287 h 10287"/>
                      <a:gd name="connsiteX14" fmla="*/ 580872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372971 w 3360420"/>
                      <a:gd name="connsiteY3" fmla="*/ 0 h 10287"/>
                      <a:gd name="connsiteX4" fmla="*/ 1819427 w 3360420"/>
                      <a:gd name="connsiteY4" fmla="*/ 0 h 10287"/>
                      <a:gd name="connsiteX5" fmla="*/ 2265883 w 3360420"/>
                      <a:gd name="connsiteY5" fmla="*/ 0 h 10287"/>
                      <a:gd name="connsiteX6" fmla="*/ 2813151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947568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87448 w 3360420"/>
                      <a:gd name="connsiteY11" fmla="*/ 10287 h 10287"/>
                      <a:gd name="connsiteX12" fmla="*/ 1540992 w 3360420"/>
                      <a:gd name="connsiteY12" fmla="*/ 10287 h 10287"/>
                      <a:gd name="connsiteX13" fmla="*/ 993724 w 3360420"/>
                      <a:gd name="connsiteY13" fmla="*/ 10287 h 10287"/>
                      <a:gd name="connsiteX14" fmla="*/ 446455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  <a:gd name="connsiteX0" fmla="*/ 0 w 3360420"/>
                      <a:gd name="connsiteY0" fmla="*/ 0 h 10287"/>
                      <a:gd name="connsiteX1" fmla="*/ 446455 w 3360420"/>
                      <a:gd name="connsiteY1" fmla="*/ 0 h 10287"/>
                      <a:gd name="connsiteX2" fmla="*/ 825703 w 3360420"/>
                      <a:gd name="connsiteY2" fmla="*/ 0 h 10287"/>
                      <a:gd name="connsiteX3" fmla="*/ 1238554 w 3360420"/>
                      <a:gd name="connsiteY3" fmla="*/ 0 h 10287"/>
                      <a:gd name="connsiteX4" fmla="*/ 1752219 w 3360420"/>
                      <a:gd name="connsiteY4" fmla="*/ 0 h 10287"/>
                      <a:gd name="connsiteX5" fmla="*/ 2198674 w 3360420"/>
                      <a:gd name="connsiteY5" fmla="*/ 0 h 10287"/>
                      <a:gd name="connsiteX6" fmla="*/ 2611526 w 3360420"/>
                      <a:gd name="connsiteY6" fmla="*/ 0 h 10287"/>
                      <a:gd name="connsiteX7" fmla="*/ 3360420 w 3360420"/>
                      <a:gd name="connsiteY7" fmla="*/ 0 h 10287"/>
                      <a:gd name="connsiteX8" fmla="*/ 3360420 w 3360420"/>
                      <a:gd name="connsiteY8" fmla="*/ 10287 h 10287"/>
                      <a:gd name="connsiteX9" fmla="*/ 2880360 w 3360420"/>
                      <a:gd name="connsiteY9" fmla="*/ 10287 h 10287"/>
                      <a:gd name="connsiteX10" fmla="*/ 2467508 w 3360420"/>
                      <a:gd name="connsiteY10" fmla="*/ 10287 h 10287"/>
                      <a:gd name="connsiteX11" fmla="*/ 1920240 w 3360420"/>
                      <a:gd name="connsiteY11" fmla="*/ 10287 h 10287"/>
                      <a:gd name="connsiteX12" fmla="*/ 1473784 w 3360420"/>
                      <a:gd name="connsiteY12" fmla="*/ 10287 h 10287"/>
                      <a:gd name="connsiteX13" fmla="*/ 1094536 w 3360420"/>
                      <a:gd name="connsiteY13" fmla="*/ 10287 h 10287"/>
                      <a:gd name="connsiteX14" fmla="*/ 580872 w 3360420"/>
                      <a:gd name="connsiteY14" fmla="*/ 10287 h 10287"/>
                      <a:gd name="connsiteX15" fmla="*/ 0 w 3360420"/>
                      <a:gd name="connsiteY15" fmla="*/ 10287 h 10287"/>
                      <a:gd name="connsiteX16" fmla="*/ 0 w 3360420"/>
                      <a:gd name="connsiteY16" fmla="*/ 0 h 102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0420" h="10287" fill="none" extrusionOk="0">
                        <a:moveTo>
                          <a:pt x="0" y="0"/>
                        </a:moveTo>
                        <a:cubicBezTo>
                          <a:pt x="200599" y="12876"/>
                          <a:pt x="256290" y="-1416"/>
                          <a:pt x="446455" y="0"/>
                        </a:cubicBezTo>
                        <a:cubicBezTo>
                          <a:pt x="641216" y="-202"/>
                          <a:pt x="646972" y="-9968"/>
                          <a:pt x="825703" y="0"/>
                        </a:cubicBezTo>
                        <a:cubicBezTo>
                          <a:pt x="1012351" y="27439"/>
                          <a:pt x="1053470" y="-8704"/>
                          <a:pt x="1238554" y="0"/>
                        </a:cubicBezTo>
                        <a:cubicBezTo>
                          <a:pt x="1410872" y="-23555"/>
                          <a:pt x="1602569" y="16325"/>
                          <a:pt x="1752219" y="0"/>
                        </a:cubicBezTo>
                        <a:cubicBezTo>
                          <a:pt x="1912061" y="14410"/>
                          <a:pt x="2027019" y="61637"/>
                          <a:pt x="2198674" y="0"/>
                        </a:cubicBezTo>
                        <a:cubicBezTo>
                          <a:pt x="2340003" y="12824"/>
                          <a:pt x="2464863" y="-16698"/>
                          <a:pt x="2611526" y="0"/>
                        </a:cubicBezTo>
                        <a:cubicBezTo>
                          <a:pt x="2752768" y="-13237"/>
                          <a:pt x="3005466" y="-90117"/>
                          <a:pt x="3360420" y="0"/>
                        </a:cubicBezTo>
                        <a:cubicBezTo>
                          <a:pt x="3360997" y="3033"/>
                          <a:pt x="3359857" y="7124"/>
                          <a:pt x="3360420" y="10287"/>
                        </a:cubicBezTo>
                        <a:cubicBezTo>
                          <a:pt x="3220316" y="55406"/>
                          <a:pt x="3013567" y="-267"/>
                          <a:pt x="2880360" y="10287"/>
                        </a:cubicBezTo>
                        <a:cubicBezTo>
                          <a:pt x="2758426" y="-17738"/>
                          <a:pt x="2675669" y="-27264"/>
                          <a:pt x="2467508" y="10287"/>
                        </a:cubicBezTo>
                        <a:cubicBezTo>
                          <a:pt x="2232467" y="5829"/>
                          <a:pt x="2155964" y="-29599"/>
                          <a:pt x="1920240" y="10287"/>
                        </a:cubicBezTo>
                        <a:cubicBezTo>
                          <a:pt x="1688562" y="33847"/>
                          <a:pt x="1626834" y="45696"/>
                          <a:pt x="1473784" y="10287"/>
                        </a:cubicBezTo>
                        <a:cubicBezTo>
                          <a:pt x="1343544" y="17659"/>
                          <a:pt x="1261530" y="48835"/>
                          <a:pt x="1094536" y="10287"/>
                        </a:cubicBezTo>
                        <a:cubicBezTo>
                          <a:pt x="958893" y="4152"/>
                          <a:pt x="682880" y="11773"/>
                          <a:pt x="580872" y="10287"/>
                        </a:cubicBezTo>
                        <a:cubicBezTo>
                          <a:pt x="535826" y="-1444"/>
                          <a:pt x="309166" y="27702"/>
                          <a:pt x="0" y="10287"/>
                        </a:cubicBezTo>
                        <a:cubicBezTo>
                          <a:pt x="-80" y="6326"/>
                          <a:pt x="-227" y="4817"/>
                          <a:pt x="0" y="0"/>
                        </a:cubicBezTo>
                        <a:close/>
                      </a:path>
                      <a:path w="3360420" h="10287" stroke="0" extrusionOk="0">
                        <a:moveTo>
                          <a:pt x="0" y="0"/>
                        </a:moveTo>
                        <a:cubicBezTo>
                          <a:pt x="218482" y="4504"/>
                          <a:pt x="238438" y="7379"/>
                          <a:pt x="446455" y="0"/>
                        </a:cubicBezTo>
                        <a:cubicBezTo>
                          <a:pt x="644463" y="-5785"/>
                          <a:pt x="759543" y="-4460"/>
                          <a:pt x="825703" y="0"/>
                        </a:cubicBezTo>
                        <a:cubicBezTo>
                          <a:pt x="926995" y="-10187"/>
                          <a:pt x="1164752" y="-55905"/>
                          <a:pt x="1372971" y="0"/>
                        </a:cubicBezTo>
                        <a:cubicBezTo>
                          <a:pt x="1546370" y="36050"/>
                          <a:pt x="1636811" y="20286"/>
                          <a:pt x="1819427" y="0"/>
                        </a:cubicBezTo>
                        <a:cubicBezTo>
                          <a:pt x="1981480" y="-28293"/>
                          <a:pt x="2099220" y="3453"/>
                          <a:pt x="2265883" y="0"/>
                        </a:cubicBezTo>
                        <a:cubicBezTo>
                          <a:pt x="2462853" y="4446"/>
                          <a:pt x="2627512" y="4772"/>
                          <a:pt x="2813151" y="0"/>
                        </a:cubicBezTo>
                        <a:cubicBezTo>
                          <a:pt x="2987070" y="18202"/>
                          <a:pt x="3226282" y="-13445"/>
                          <a:pt x="3360420" y="0"/>
                        </a:cubicBezTo>
                        <a:cubicBezTo>
                          <a:pt x="3360348" y="2074"/>
                          <a:pt x="3361285" y="5741"/>
                          <a:pt x="3360420" y="10287"/>
                        </a:cubicBezTo>
                        <a:cubicBezTo>
                          <a:pt x="3192621" y="-7231"/>
                          <a:pt x="3155970" y="19340"/>
                          <a:pt x="2947568" y="10287"/>
                        </a:cubicBezTo>
                        <a:cubicBezTo>
                          <a:pt x="2772002" y="-28763"/>
                          <a:pt x="2633738" y="10055"/>
                          <a:pt x="2467508" y="10287"/>
                        </a:cubicBezTo>
                        <a:cubicBezTo>
                          <a:pt x="2362347" y="-67700"/>
                          <a:pt x="2173122" y="-21369"/>
                          <a:pt x="1987448" y="10287"/>
                        </a:cubicBezTo>
                        <a:cubicBezTo>
                          <a:pt x="1805457" y="37371"/>
                          <a:pt x="1657051" y="-21252"/>
                          <a:pt x="1540992" y="10287"/>
                        </a:cubicBezTo>
                        <a:cubicBezTo>
                          <a:pt x="1445326" y="52447"/>
                          <a:pt x="1157551" y="35166"/>
                          <a:pt x="993724" y="10287"/>
                        </a:cubicBezTo>
                        <a:cubicBezTo>
                          <a:pt x="775334" y="3320"/>
                          <a:pt x="589468" y="-49587"/>
                          <a:pt x="446455" y="10287"/>
                        </a:cubicBezTo>
                        <a:cubicBezTo>
                          <a:pt x="266000" y="29279"/>
                          <a:pt x="124616" y="43801"/>
                          <a:pt x="0" y="10287"/>
                        </a:cubicBezTo>
                        <a:cubicBezTo>
                          <a:pt x="-745" y="6184"/>
                          <a:pt x="134" y="3356"/>
                          <a:pt x="0" y="0"/>
                        </a:cubicBezTo>
                        <a:close/>
                      </a:path>
                      <a:path w="3360420" h="10287" fill="none" stroke="0" extrusionOk="0">
                        <a:moveTo>
                          <a:pt x="0" y="0"/>
                        </a:moveTo>
                        <a:cubicBezTo>
                          <a:pt x="186454" y="15"/>
                          <a:pt x="230086" y="10230"/>
                          <a:pt x="446455" y="0"/>
                        </a:cubicBezTo>
                        <a:cubicBezTo>
                          <a:pt x="641751" y="-3077"/>
                          <a:pt x="647360" y="-11354"/>
                          <a:pt x="825703" y="0"/>
                        </a:cubicBezTo>
                        <a:cubicBezTo>
                          <a:pt x="989301" y="25089"/>
                          <a:pt x="1065163" y="6262"/>
                          <a:pt x="1238554" y="0"/>
                        </a:cubicBezTo>
                        <a:cubicBezTo>
                          <a:pt x="1382462" y="18607"/>
                          <a:pt x="1651601" y="33574"/>
                          <a:pt x="1752219" y="0"/>
                        </a:cubicBezTo>
                        <a:cubicBezTo>
                          <a:pt x="1867931" y="-19229"/>
                          <a:pt x="2051447" y="-15790"/>
                          <a:pt x="2198674" y="0"/>
                        </a:cubicBezTo>
                        <a:cubicBezTo>
                          <a:pt x="2344828" y="-49876"/>
                          <a:pt x="2501864" y="9778"/>
                          <a:pt x="2611526" y="0"/>
                        </a:cubicBezTo>
                        <a:cubicBezTo>
                          <a:pt x="2780273" y="-127300"/>
                          <a:pt x="3013499" y="-4011"/>
                          <a:pt x="3360420" y="0"/>
                        </a:cubicBezTo>
                        <a:cubicBezTo>
                          <a:pt x="3360480" y="3052"/>
                          <a:pt x="3361390" y="7089"/>
                          <a:pt x="3360420" y="10287"/>
                        </a:cubicBezTo>
                        <a:cubicBezTo>
                          <a:pt x="3265528" y="8522"/>
                          <a:pt x="3039075" y="9213"/>
                          <a:pt x="2880360" y="10287"/>
                        </a:cubicBezTo>
                        <a:cubicBezTo>
                          <a:pt x="2733876" y="12466"/>
                          <a:pt x="2673934" y="20285"/>
                          <a:pt x="2467508" y="10287"/>
                        </a:cubicBezTo>
                        <a:cubicBezTo>
                          <a:pt x="2267513" y="53457"/>
                          <a:pt x="2173665" y="22867"/>
                          <a:pt x="1920240" y="10287"/>
                        </a:cubicBezTo>
                        <a:cubicBezTo>
                          <a:pt x="1737227" y="-8148"/>
                          <a:pt x="1621342" y="-16702"/>
                          <a:pt x="1473784" y="10287"/>
                        </a:cubicBezTo>
                        <a:cubicBezTo>
                          <a:pt x="1338334" y="12577"/>
                          <a:pt x="1265190" y="14150"/>
                          <a:pt x="1094536" y="10287"/>
                        </a:cubicBezTo>
                        <a:cubicBezTo>
                          <a:pt x="924528" y="-4661"/>
                          <a:pt x="680488" y="21011"/>
                          <a:pt x="580872" y="10287"/>
                        </a:cubicBezTo>
                        <a:cubicBezTo>
                          <a:pt x="471118" y="-37862"/>
                          <a:pt x="292440" y="-1601"/>
                          <a:pt x="0" y="10287"/>
                        </a:cubicBezTo>
                        <a:cubicBezTo>
                          <a:pt x="-424" y="6267"/>
                          <a:pt x="-143" y="4503"/>
                          <a:pt x="0" y="0"/>
                        </a:cubicBezTo>
                        <a:close/>
                      </a:path>
                      <a:path w="3360420" h="10287" fill="none" stroke="0" extrusionOk="0">
                        <a:moveTo>
                          <a:pt x="0" y="0"/>
                        </a:moveTo>
                        <a:cubicBezTo>
                          <a:pt x="191692" y="5410"/>
                          <a:pt x="249841" y="1513"/>
                          <a:pt x="446455" y="0"/>
                        </a:cubicBezTo>
                        <a:cubicBezTo>
                          <a:pt x="643671" y="-1324"/>
                          <a:pt x="645376" y="-9930"/>
                          <a:pt x="825703" y="0"/>
                        </a:cubicBezTo>
                        <a:cubicBezTo>
                          <a:pt x="996557" y="21726"/>
                          <a:pt x="1061238" y="189"/>
                          <a:pt x="1238554" y="0"/>
                        </a:cubicBezTo>
                        <a:cubicBezTo>
                          <a:pt x="1400524" y="-2071"/>
                          <a:pt x="1624048" y="21446"/>
                          <a:pt x="1752219" y="0"/>
                        </a:cubicBezTo>
                        <a:cubicBezTo>
                          <a:pt x="1927379" y="1079"/>
                          <a:pt x="2045520" y="12285"/>
                          <a:pt x="2198674" y="0"/>
                        </a:cubicBezTo>
                        <a:cubicBezTo>
                          <a:pt x="2335943" y="-15409"/>
                          <a:pt x="2463465" y="14979"/>
                          <a:pt x="2611526" y="0"/>
                        </a:cubicBezTo>
                        <a:cubicBezTo>
                          <a:pt x="2731600" y="-73149"/>
                          <a:pt x="2990831" y="-15176"/>
                          <a:pt x="3360420" y="0"/>
                        </a:cubicBezTo>
                        <a:cubicBezTo>
                          <a:pt x="3360908" y="2947"/>
                          <a:pt x="3360614" y="7065"/>
                          <a:pt x="3360420" y="10287"/>
                        </a:cubicBezTo>
                        <a:cubicBezTo>
                          <a:pt x="3225606" y="27130"/>
                          <a:pt x="3036286" y="30664"/>
                          <a:pt x="2880360" y="10287"/>
                        </a:cubicBezTo>
                        <a:cubicBezTo>
                          <a:pt x="2762330" y="3162"/>
                          <a:pt x="2669329" y="6880"/>
                          <a:pt x="2467508" y="10287"/>
                        </a:cubicBezTo>
                        <a:cubicBezTo>
                          <a:pt x="2250298" y="20102"/>
                          <a:pt x="2160240" y="-3525"/>
                          <a:pt x="1920240" y="10287"/>
                        </a:cubicBezTo>
                        <a:cubicBezTo>
                          <a:pt x="1720533" y="11044"/>
                          <a:pt x="1622833" y="12186"/>
                          <a:pt x="1473784" y="10287"/>
                        </a:cubicBezTo>
                        <a:cubicBezTo>
                          <a:pt x="1330048" y="20013"/>
                          <a:pt x="1255159" y="29014"/>
                          <a:pt x="1094536" y="10287"/>
                        </a:cubicBezTo>
                        <a:cubicBezTo>
                          <a:pt x="932524" y="-620"/>
                          <a:pt x="675884" y="678"/>
                          <a:pt x="580872" y="10287"/>
                        </a:cubicBezTo>
                        <a:cubicBezTo>
                          <a:pt x="517839" y="-12452"/>
                          <a:pt x="263612" y="13041"/>
                          <a:pt x="0" y="10287"/>
                        </a:cubicBezTo>
                        <a:cubicBezTo>
                          <a:pt x="-167" y="6344"/>
                          <a:pt x="-20" y="48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CFAB-9D1E-426D-97BC-1BDF5BE9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6696" y="1271319"/>
            <a:ext cx="4029555" cy="4483406"/>
          </a:xfrm>
        </p:spPr>
        <p:txBody>
          <a:bodyPr vert="horz" lIns="68580" tIns="34290" rIns="68580" bIns="34290" rtlCol="0" anchor="ctr">
            <a:normAutofit/>
          </a:bodyPr>
          <a:lstStyle/>
          <a:p>
            <a:pPr>
              <a:buNone/>
            </a:pPr>
            <a:r>
              <a:rPr lang="en-GB" sz="1800" dirty="0">
                <a:cs typeface="Calibri"/>
              </a:rPr>
              <a:t>8.45 - 9.00 - Get Set</a:t>
            </a:r>
            <a:endParaRPr lang="en-US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cs typeface="Calibri"/>
              </a:rPr>
              <a:t>9.00- 10.30 - Problem solving</a:t>
            </a: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                      - Handwriting</a:t>
            </a:r>
          </a:p>
          <a:p>
            <a:pPr>
              <a:buNone/>
            </a:pPr>
            <a:r>
              <a:rPr lang="en-GB" sz="1800" dirty="0">
                <a:cs typeface="Calibri"/>
              </a:rPr>
              <a:t>10.30 - 10.45 - Break </a:t>
            </a:r>
            <a:endParaRPr lang="en-GB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cs typeface="Calibri"/>
              </a:rPr>
              <a:t>10.45 - 11.00 - Story and milk</a:t>
            </a:r>
            <a:endParaRPr lang="en-US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cs typeface="Calibri"/>
              </a:rPr>
              <a:t>11.00 - 11.30 - RME/Music/Drama</a:t>
            </a:r>
            <a:endParaRPr lang="en-GB" sz="18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800" dirty="0">
                <a:ea typeface="+mn-lt"/>
                <a:cs typeface="+mn-lt"/>
              </a:rPr>
              <a:t>11:30 – 11:50 – reward Time</a:t>
            </a:r>
          </a:p>
          <a:p>
            <a:pPr>
              <a:buNone/>
            </a:pPr>
            <a:r>
              <a:rPr lang="en-GB" sz="1800" dirty="0">
                <a:cs typeface="Calibri"/>
              </a:rPr>
              <a:t>11:50 - park</a:t>
            </a:r>
          </a:p>
          <a:p>
            <a:pPr>
              <a:buNone/>
            </a:pPr>
            <a:endParaRPr lang="en-GB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432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18090"/>
              </p:ext>
            </p:extLst>
          </p:nvPr>
        </p:nvGraphicFramePr>
        <p:xfrm>
          <a:off x="14377" y="14377"/>
          <a:ext cx="12217415" cy="725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3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2329">
                <a:tc>
                  <a:txBody>
                    <a:bodyPr/>
                    <a:lstStyle/>
                    <a:p>
                      <a:r>
                        <a:rPr lang="en-GB" sz="2400" u="sng" dirty="0"/>
                        <a:t>What?</a:t>
                      </a:r>
                    </a:p>
                    <a:p>
                      <a:r>
                        <a:rPr lang="en-GB" sz="2400" dirty="0"/>
                        <a:t>(L.I.)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u="sng" dirty="0"/>
                        <a:t>How?</a:t>
                      </a:r>
                      <a:r>
                        <a:rPr lang="en-GB" sz="2800" dirty="0"/>
                        <a:t> </a:t>
                      </a:r>
                      <a:r>
                        <a:rPr lang="en-GB" sz="1800" dirty="0"/>
                        <a:t>(</a:t>
                      </a:r>
                      <a:r>
                        <a:rPr lang="en-GB" sz="1800" dirty="0" err="1"/>
                        <a:t>AiFL</a:t>
                      </a:r>
                      <a:r>
                        <a:rPr lang="en-GB" sz="1800" dirty="0"/>
                        <a:t> toolkit, resources)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u="sng" dirty="0"/>
                        <a:t>Why</a:t>
                      </a:r>
                      <a:r>
                        <a:rPr lang="en-GB" sz="2400" u="none" dirty="0"/>
                        <a:t>?</a:t>
                      </a:r>
                      <a:r>
                        <a:rPr lang="en-GB" sz="2400" u="none" baseline="0" dirty="0"/>
                        <a:t> </a:t>
                      </a:r>
                    </a:p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u="sng" dirty="0"/>
                        <a:t>Successful</a:t>
                      </a:r>
                      <a:r>
                        <a:rPr lang="en-GB" sz="2400" dirty="0"/>
                        <a:t>?</a:t>
                      </a:r>
                    </a:p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0907">
                <a:tc>
                  <a:txBody>
                    <a:bodyPr/>
                    <a:lstStyle/>
                    <a:p>
                      <a:endParaRPr lang="en-GB" sz="1800"/>
                    </a:p>
                    <a:p>
                      <a:pPr lvl="0">
                        <a:buNone/>
                      </a:pPr>
                      <a:r>
                        <a:rPr lang="en-GB" sz="2400" b="1" i="0" u="none" strike="noStrike" baseline="0" noProof="0" dirty="0">
                          <a:latin typeface="Calibri"/>
                        </a:rPr>
                        <a:t>P2 Problem Solving</a:t>
                      </a:r>
                      <a:endParaRPr lang="en-GB" sz="1800" dirty="0"/>
                    </a:p>
                    <a:p>
                      <a:pPr lvl="0">
                        <a:buNone/>
                      </a:pPr>
                      <a:endParaRPr lang="en-GB" sz="20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0" i="0" u="none" strike="noStrike" baseline="0" noProof="0" dirty="0">
                          <a:latin typeface="Calibri"/>
                        </a:rPr>
                        <a:t>L.I. to look for a pattern</a:t>
                      </a: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1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8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8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20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2000" b="0" i="0" u="none" strike="noStrike" baseline="0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1" i="0" u="none" strike="noStrike" noProof="0" dirty="0">
                          <a:latin typeface="Calibri"/>
                        </a:rPr>
                        <a:t>Starter: </a:t>
                      </a:r>
                      <a:r>
                        <a:rPr lang="en-GB" sz="1600" b="0" i="0" u="none" strike="noStrike" noProof="0" dirty="0">
                          <a:latin typeface="Calibri"/>
                        </a:rPr>
                        <a:t>Discuss pattern task from last week (what would the 20th object be?)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alibri"/>
                        </a:rPr>
                        <a:t>Practise Jack Hartman counting in 2s, 5s and 10s:</a:t>
                      </a:r>
                    </a:p>
                    <a:p>
                      <a:pPr lvl="0">
                        <a:buNone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hlinkClick r:id="rId3"/>
                        </a:rPr>
                        <a:t>https://www.youtube.com/watch?v=OCxvNtrcDIs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6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alibri"/>
                          <a:hlinkClick r:id="rId4"/>
                        </a:rPr>
                        <a:t>https://www.youtube.com/watch?v=amxVL9KUmq8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hlinkClick r:id="rId5"/>
                        </a:rPr>
                        <a:t>https://www.youtube.com/watch?v=W8CEOlAOGas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600" b="0" i="0" u="none" strike="noStrike" noProof="0" dirty="0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GB" sz="1600" b="1" i="0" u="none" strike="noStrike" noProof="0" dirty="0">
                          <a:latin typeface="Calibri"/>
                        </a:rPr>
                        <a:t>Activities: 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i="0" u="none" strike="noStrike" noProof="0" dirty="0">
                          <a:latin typeface="Calibri"/>
                        </a:rPr>
                        <a:t>As a whole class, sit in a circle and play a game of 'buzz' counting in 2s. Then discuss who would say the 10th, 16th and 30th buzz?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6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i="0" u="none" strike="noStrike" noProof="0" dirty="0">
                          <a:latin typeface="Calibri"/>
                        </a:rPr>
                        <a:t>Try again counting in 10s and then counting in 5s – who would say number 50, 80 and 100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6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600" b="1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/>
                    </a:p>
                    <a:p>
                      <a:pPr lvl="0">
                        <a:buNone/>
                      </a:pPr>
                      <a:endParaRPr lang="en-GB" sz="1400" b="0" i="0" u="none" strike="noStrike" noProof="0"/>
                    </a:p>
                    <a:p>
                      <a:pPr lvl="0">
                        <a:buNone/>
                      </a:pPr>
                      <a:endParaRPr lang="en-GB" sz="16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8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  <a:p>
                      <a:pPr lvl="0">
                        <a:buNone/>
                      </a:pPr>
                      <a:endParaRPr lang="en-GB" sz="1800"/>
                    </a:p>
                    <a:p>
                      <a:pPr lvl="0">
                        <a:buNone/>
                      </a:pPr>
                      <a:r>
                        <a:rPr lang="en-GB" sz="1400" b="0" i="0" u="none" strike="noStrike" noProof="0" dirty="0">
                          <a:latin typeface="Calibri"/>
                        </a:rPr>
                        <a:t>Why is it important to be able to show patterns</a:t>
                      </a: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2000"/>
                    </a:p>
                    <a:p>
                      <a:pPr lvl="0">
                        <a:buNone/>
                      </a:pPr>
                      <a:endParaRPr lang="en-GB" sz="2000" b="1"/>
                    </a:p>
                    <a:p>
                      <a:pPr lvl="0">
                        <a:buNone/>
                      </a:pPr>
                      <a:endParaRPr lang="en-GB" sz="2000" b="1"/>
                    </a:p>
                    <a:p>
                      <a:pPr lvl="0">
                        <a:buNone/>
                      </a:pPr>
                      <a:endParaRPr lang="en-GB" sz="2000"/>
                    </a:p>
                    <a:p>
                      <a:pPr lvl="0">
                        <a:buNone/>
                      </a:pPr>
                      <a:endParaRPr lang="en-GB" sz="2000"/>
                    </a:p>
                    <a:p>
                      <a:pPr lvl="0">
                        <a:buNone/>
                      </a:pPr>
                      <a:endParaRPr lang="en-GB" sz="2800"/>
                    </a:p>
                    <a:p>
                      <a:pPr lvl="0">
                        <a:buNone/>
                      </a:pPr>
                      <a:endParaRPr lang="en-GB" sz="1800"/>
                    </a:p>
                    <a:p>
                      <a:pPr lvl="0">
                        <a:buNone/>
                      </a:pPr>
                      <a:endParaRPr lang="en-GB" sz="1800"/>
                    </a:p>
                    <a:p>
                      <a:pPr lvl="0">
                        <a:buNone/>
                      </a:pPr>
                      <a:endParaRPr lang="en-GB" sz="3200"/>
                    </a:p>
                    <a:p>
                      <a:pPr lvl="0">
                        <a:buNone/>
                      </a:pPr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24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400" b="0" i="0" u="none" strike="noStrike" noProof="0" dirty="0">
                          <a:latin typeface="Calibri"/>
                        </a:rPr>
                        <a:t>I can explore various patterns</a:t>
                      </a: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6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6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2400" b="1" i="0" u="none" strike="noStrike" noProof="0" dirty="0">
                          <a:latin typeface="Calibri"/>
                        </a:rPr>
                        <a:t>            </a:t>
                      </a:r>
                      <a:r>
                        <a:rPr lang="en-GB" sz="2000" b="1" i="0" u="none" strike="noStrike" noProof="0" dirty="0">
                          <a:latin typeface="Calibri"/>
                        </a:rPr>
                        <a:t> </a:t>
                      </a:r>
                    </a:p>
                    <a:p>
                      <a:pPr lvl="0">
                        <a:buNone/>
                      </a:pPr>
                      <a:endParaRPr lang="en-GB" sz="20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20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1" i="0" u="none" strike="noStrike" noProof="0" dirty="0">
                          <a:latin typeface="Calibri"/>
                        </a:rPr>
                        <a:t>             </a:t>
                      </a:r>
                    </a:p>
                    <a:p>
                      <a:pPr lvl="0">
                        <a:buNone/>
                      </a:pPr>
                      <a:endParaRPr lang="en-GB" sz="20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20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1" i="0" u="none" strike="noStrike" noProof="0" dirty="0">
                          <a:latin typeface="Calibri"/>
                        </a:rPr>
                        <a:t>                      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 descr="Image result for robot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1028747" y="376152"/>
            <a:ext cx="541321" cy="9963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7008623" y="42780"/>
            <a:ext cx="1013791" cy="11408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9300075" y="454221"/>
            <a:ext cx="695421" cy="7740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10753772" y="794427"/>
            <a:ext cx="786044" cy="4357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Picture 7" descr="Icon&#10;&#10;Description automatically generated">
            <a:extLst>
              <a:ext uri="{FF2B5EF4-FFF2-40B4-BE49-F238E27FC236}">
                <a16:creationId xmlns:a16="http://schemas.microsoft.com/office/drawing/2014/main" id="{D9C82E29-8547-41B0-9235-8B83062718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02088" y="4879765"/>
            <a:ext cx="635301" cy="664056"/>
          </a:xfrm>
          <a:prstGeom prst="rect">
            <a:avLst/>
          </a:prstGeom>
        </p:spPr>
      </p:pic>
      <p:pic>
        <p:nvPicPr>
          <p:cNvPr id="9" name="Picture 9" descr="A close up of a pencil&#10;&#10;Description automatically generated">
            <a:extLst>
              <a:ext uri="{FF2B5EF4-FFF2-40B4-BE49-F238E27FC236}">
                <a16:creationId xmlns:a16="http://schemas.microsoft.com/office/drawing/2014/main" id="{4380AD63-8957-485F-B607-A03118231D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84434" y="4083170"/>
            <a:ext cx="575097" cy="618228"/>
          </a:xfrm>
          <a:prstGeom prst="rect">
            <a:avLst/>
          </a:prstGeom>
        </p:spPr>
      </p:pic>
      <p:pic>
        <p:nvPicPr>
          <p:cNvPr id="10" name="Picture 10" descr="A picture containing shape&#10;&#10;Description automatically generated">
            <a:extLst>
              <a:ext uri="{FF2B5EF4-FFF2-40B4-BE49-F238E27FC236}">
                <a16:creationId xmlns:a16="http://schemas.microsoft.com/office/drawing/2014/main" id="{3A93EAFE-0435-43D5-BA9D-D8E7056236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94666" y="5819328"/>
            <a:ext cx="682747" cy="668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0EFEAC-66F5-4297-91A9-62568720A521}"/>
              </a:ext>
            </a:extLst>
          </p:cNvPr>
          <p:cNvSpPr txBox="1"/>
          <p:nvPr/>
        </p:nvSpPr>
        <p:spPr>
          <a:xfrm>
            <a:off x="2740326" y="612475"/>
            <a:ext cx="428157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RRS Article 29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5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3012731" y="821578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2869324" y="1898026"/>
            <a:ext cx="691273" cy="584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7890761" y="734752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2992595" y="4727011"/>
            <a:ext cx="444726" cy="3605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3604508" y="738974"/>
            <a:ext cx="4220531" cy="8386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Comic Sans MS"/>
              </a:rPr>
              <a:t>P2MB Numeracy </a:t>
            </a:r>
            <a:r>
              <a:rPr lang="en-GB" dirty="0">
                <a:latin typeface="Comic Sans MS"/>
              </a:rPr>
              <a:t>To count on and back in a sequence</a:t>
            </a:r>
            <a:endParaRPr lang="en-GB">
              <a:latin typeface="Comic Sans MS"/>
              <a:cs typeface="Calibri"/>
            </a:endParaRPr>
          </a:p>
          <a:p>
            <a:r>
              <a:rPr lang="en-GB" sz="1400" dirty="0">
                <a:ea typeface="+mn-lt"/>
                <a:cs typeface="+mn-lt"/>
                <a:hlinkClick r:id="rId7"/>
              </a:rPr>
              <a:t>https://www.youtube.com/watch?v=BokH3_zaLiA</a:t>
            </a:r>
            <a:r>
              <a:rPr lang="en-GB" sz="1400" dirty="0">
                <a:ea typeface="+mn-lt"/>
                <a:cs typeface="+mn-lt"/>
              </a:rPr>
              <a:t> 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2744275" y="1384279"/>
            <a:ext cx="807299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What?</a:t>
            </a:r>
            <a:r>
              <a:rPr lang="en-GB">
                <a:cs typeface="Calibri"/>
              </a:rPr>
              <a:t>​</a:t>
            </a:r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2875869" y="2671007"/>
            <a:ext cx="682406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8412120" y="732854"/>
            <a:ext cx="142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7807839" y="1199783"/>
            <a:ext cx="89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Why?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2804125" y="5056282"/>
            <a:ext cx="805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3625476" y="1040595"/>
            <a:ext cx="0" cy="47545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 flipV="1">
            <a:off x="2856916" y="1645979"/>
            <a:ext cx="652416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>
            <a:off x="2741896" y="4839765"/>
            <a:ext cx="647774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7811993" y="1056765"/>
            <a:ext cx="0" cy="66443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8412120" y="1054156"/>
            <a:ext cx="0" cy="63805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76F028C-A1D9-4345-83FA-E4F2E4F3139F}"/>
              </a:ext>
            </a:extLst>
          </p:cNvPr>
          <p:cNvSpPr txBox="1"/>
          <p:nvPr/>
        </p:nvSpPr>
        <p:spPr>
          <a:xfrm>
            <a:off x="3629563" y="1733550"/>
            <a:ext cx="6877408" cy="40087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highlight>
                  <a:srgbClr val="FFFF00"/>
                </a:highlight>
                <a:latin typeface="Comic Sans MS"/>
                <a:cs typeface="Calibri"/>
              </a:rPr>
              <a:t>Make</a:t>
            </a:r>
            <a:r>
              <a:rPr lang="en-GB" dirty="0">
                <a:latin typeface="Comic Sans MS"/>
                <a:cs typeface="Calibri"/>
              </a:rPr>
              <a:t>:  Whole class starter - hop scotch outside in chalk – counting in tens </a:t>
            </a:r>
            <a:r>
              <a:rPr lang="en-GB" dirty="0">
                <a:solidFill>
                  <a:srgbClr val="FF0000"/>
                </a:solidFill>
                <a:latin typeface="Comic Sans MS"/>
                <a:cs typeface="Calibri"/>
              </a:rPr>
              <a:t>Challenge off the decade</a:t>
            </a:r>
          </a:p>
          <a:p>
            <a:endParaRPr lang="en-GB" dirty="0">
              <a:solidFill>
                <a:srgbClr val="FF0000"/>
              </a:solidFill>
              <a:latin typeface="Comic Sans MS"/>
              <a:cs typeface="Calibri"/>
            </a:endParaRPr>
          </a:p>
          <a:p>
            <a:r>
              <a:rPr lang="en-GB" dirty="0">
                <a:highlight>
                  <a:srgbClr val="FFFF00"/>
                </a:highlight>
                <a:latin typeface="Comic Sans MS"/>
                <a:cs typeface="Calibri"/>
              </a:rPr>
              <a:t>Say</a:t>
            </a:r>
            <a:r>
              <a:rPr lang="en-GB" dirty="0">
                <a:latin typeface="Comic Sans MS"/>
                <a:cs typeface="Calibri"/>
              </a:rPr>
              <a:t>:  Play Ping Pong (HAM game)</a:t>
            </a:r>
          </a:p>
          <a:p>
            <a:r>
              <a:rPr lang="en-GB" dirty="0">
                <a:latin typeface="Comic Sans MS"/>
                <a:cs typeface="Calibri"/>
              </a:rPr>
              <a:t>        Match number and word</a:t>
            </a: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GB" dirty="0">
                <a:highlight>
                  <a:srgbClr val="FFFF00"/>
                </a:highlight>
                <a:latin typeface="Comic Sans MS"/>
                <a:cs typeface="Calibri"/>
              </a:rPr>
              <a:t>Write</a:t>
            </a:r>
            <a:r>
              <a:rPr lang="en-GB" dirty="0">
                <a:latin typeface="Comic Sans MS"/>
                <a:cs typeface="Calibri"/>
              </a:rPr>
              <a:t>: </a:t>
            </a:r>
            <a:r>
              <a:rPr lang="en-GB" dirty="0">
                <a:solidFill>
                  <a:srgbClr val="FF0000"/>
                </a:solidFill>
                <a:latin typeface="Comic Sans MS"/>
                <a:cs typeface="Calibri"/>
              </a:rPr>
              <a:t>With T</a:t>
            </a:r>
            <a:r>
              <a:rPr lang="en-GB" dirty="0">
                <a:latin typeface="Comic Sans MS"/>
                <a:cs typeface="Calibri"/>
              </a:rPr>
              <a:t> write sequences counting in 10, both on and off the decade.  Children to finish the sequence. </a:t>
            </a:r>
            <a:r>
              <a:rPr lang="en-GB" dirty="0">
                <a:solidFill>
                  <a:srgbClr val="FF0000"/>
                </a:solidFill>
                <a:latin typeface="Comic Sans MS"/>
                <a:cs typeface="Calibri"/>
              </a:rPr>
              <a:t>Questioning </a:t>
            </a:r>
            <a:r>
              <a:rPr lang="en-GB" dirty="0">
                <a:latin typeface="Comic Sans MS"/>
                <a:cs typeface="Calibri"/>
              </a:rPr>
              <a:t>– activity cards; counting in 10.</a:t>
            </a: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GB" dirty="0">
                <a:highlight>
                  <a:srgbClr val="FFFF00"/>
                </a:highlight>
                <a:latin typeface="Comic Sans MS"/>
                <a:cs typeface="Calibri"/>
              </a:rPr>
              <a:t>Do</a:t>
            </a:r>
            <a:r>
              <a:rPr lang="en-GB" dirty="0">
                <a:latin typeface="Comic Sans MS"/>
                <a:cs typeface="Calibri"/>
              </a:rPr>
              <a:t>:  Play Clam Collector on the smartboard (HAM)</a:t>
            </a:r>
          </a:p>
          <a:p>
            <a:r>
              <a:rPr lang="en-GB" dirty="0">
                <a:latin typeface="Comic Sans MS"/>
                <a:cs typeface="Calibri"/>
              </a:rPr>
              <a:t>       Play dominoes</a:t>
            </a:r>
          </a:p>
          <a:p>
            <a:endParaRPr lang="en-GB" sz="2000" dirty="0">
              <a:latin typeface="Comic Sans MS"/>
              <a:cs typeface="Calibri"/>
            </a:endParaRPr>
          </a:p>
          <a:p>
            <a:endParaRPr lang="en-GB" sz="2000" dirty="0">
              <a:latin typeface="Comic Sans MS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6FBBA1-604E-4C9A-B14A-2E045CEC30EB}"/>
              </a:ext>
            </a:extLst>
          </p:cNvPr>
          <p:cNvSpPr txBox="1"/>
          <p:nvPr/>
        </p:nvSpPr>
        <p:spPr>
          <a:xfrm>
            <a:off x="3560598" y="5054048"/>
            <a:ext cx="6780361" cy="6848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000" dirty="0">
                <a:latin typeface="Comic Sans MS"/>
                <a:cs typeface="Calibri"/>
              </a:rPr>
              <a:t>I can say number sequences in tens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>
                <a:latin typeface="Comic Sans MS"/>
                <a:cs typeface="Calibri"/>
              </a:rPr>
              <a:t>I can write number sequences counting in tens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E6BA54-9C7A-44C9-83AA-22D8E5AC70F4}"/>
              </a:ext>
            </a:extLst>
          </p:cNvPr>
          <p:cNvSpPr txBox="1"/>
          <p:nvPr/>
        </p:nvSpPr>
        <p:spPr>
          <a:xfrm>
            <a:off x="2869722" y="6162136"/>
            <a:ext cx="652444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RRS Article 29 Target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333973" y="128045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233478" y="1483892"/>
            <a:ext cx="921697" cy="779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10161236" y="137395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397456" y="5689034"/>
            <a:ext cx="438754" cy="3447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1292800" y="436561"/>
            <a:ext cx="705158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To form letters with a slope up and a backwards loop </a:t>
            </a:r>
            <a:endParaRPr lang="en-US" dirty="0"/>
          </a:p>
          <a:p>
            <a:r>
              <a:rPr lang="en-GB" dirty="0"/>
              <a:t>                    e l </a:t>
            </a:r>
            <a:r>
              <a:rPr lang="en-GB" dirty="0" err="1"/>
              <a:t>ee</a:t>
            </a:r>
            <a:r>
              <a:rPr lang="en-GB" dirty="0"/>
              <a:t> </a:t>
            </a:r>
            <a:r>
              <a:rPr lang="en-GB" dirty="0" err="1"/>
              <a:t>ll</a:t>
            </a:r>
            <a:r>
              <a:rPr lang="en-GB" dirty="0"/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234309" y="685587"/>
            <a:ext cx="808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What?</a:t>
            </a:r>
            <a:r>
              <a:rPr lang="en-GB" dirty="0">
                <a:cs typeface="Calibri"/>
              </a:rPr>
              <a:t>​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231250" y="2261217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10744446" y="360793"/>
            <a:ext cx="1230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9981184" y="764454"/>
            <a:ext cx="80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1ADAD2-58B4-4CD4-8212-4F914C9D27BA}"/>
              </a:ext>
            </a:extLst>
          </p:cNvPr>
          <p:cNvSpPr txBox="1"/>
          <p:nvPr/>
        </p:nvSpPr>
        <p:spPr>
          <a:xfrm>
            <a:off x="1234699" y="1051877"/>
            <a:ext cx="10585403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Teacher demonstration of each letter one at a time using writing repeater.</a:t>
            </a:r>
          </a:p>
          <a:p>
            <a:endParaRPr lang="en-GB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  <a:hlinkClick r:id="rId7"/>
              </a:rPr>
              <a:t>https://www.ictgames.com/mobilePage/writingRepeater/</a:t>
            </a:r>
            <a:endParaRPr lang="en-US">
              <a:ea typeface="+mn-lt"/>
              <a:cs typeface="+mn-lt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Handwriting booklets – children write on top then copy below. Children circle their own best example of each letter.</a:t>
            </a:r>
            <a:endParaRPr lang="en-GB" dirty="0"/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Self assess with a traffic light dot at the end of each line – at the end tell a partner what you did well and what you need to improve on. Add </a:t>
            </a:r>
            <a:r>
              <a:rPr lang="en-GB" dirty="0" err="1">
                <a:cs typeface="Calibri"/>
              </a:rPr>
              <a:t>sm</a:t>
            </a:r>
            <a:r>
              <a:rPr lang="en-GB" dirty="0">
                <a:cs typeface="Calibri"/>
              </a:rPr>
              <a:t> beside the date to show that it was self assessed.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Fast finishers: use a whiteboard and pen to draw 2 straight lines with a ruler. Between the lines do a continuous pattern of loops like </a:t>
            </a:r>
            <a:r>
              <a:rPr lang="en-GB" dirty="0" err="1">
                <a:cs typeface="Calibri"/>
              </a:rPr>
              <a:t>eeeee</a:t>
            </a:r>
            <a:r>
              <a:rPr lang="en-GB" dirty="0">
                <a:cs typeface="Calibri"/>
              </a:rPr>
              <a:t> joined together. Continue to practise today's letters.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155354" y="5998430"/>
            <a:ext cx="1073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1187254" y="199103"/>
            <a:ext cx="0" cy="6339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>
            <a:off x="235076" y="1015352"/>
            <a:ext cx="11638031" cy="544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>
            <a:off x="334676" y="5509478"/>
            <a:ext cx="11485424" cy="544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9935204" y="202519"/>
            <a:ext cx="0" cy="88591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10744446" y="280683"/>
            <a:ext cx="0" cy="8507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1F408D-113D-4C6F-8A80-5D45183918F6}"/>
              </a:ext>
            </a:extLst>
          </p:cNvPr>
          <p:cNvSpPr txBox="1"/>
          <p:nvPr/>
        </p:nvSpPr>
        <p:spPr>
          <a:xfrm>
            <a:off x="3582407" y="5678487"/>
            <a:ext cx="50356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 can form my letters correctly.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6" name="Picture 2" descr="a' Letter Formation Stamper | Pedagogs | Green | 21mm">
            <a:extLst>
              <a:ext uri="{FF2B5EF4-FFF2-40B4-BE49-F238E27FC236}">
                <a16:creationId xmlns:a16="http://schemas.microsoft.com/office/drawing/2014/main" id="{154C6A42-5C8F-4639-BFCB-A73CF8F2B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48" y="5510495"/>
            <a:ext cx="691170" cy="69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1">
            <a:extLst>
              <a:ext uri="{FF2B5EF4-FFF2-40B4-BE49-F238E27FC236}">
                <a16:creationId xmlns:a16="http://schemas.microsoft.com/office/drawing/2014/main" id="{89CAE488-0EF8-427B-A18E-5E238D382390}"/>
              </a:ext>
            </a:extLst>
          </p:cNvPr>
          <p:cNvSpPr txBox="1"/>
          <p:nvPr/>
        </p:nvSpPr>
        <p:spPr>
          <a:xfrm>
            <a:off x="3430437" y="6090250"/>
            <a:ext cx="6826369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a typeface="+mn-lt"/>
                <a:cs typeface="+mn-lt"/>
              </a:rPr>
              <a:t>RRS Article</a:t>
            </a:r>
            <a:r>
              <a:rPr lang="en-US" dirty="0">
                <a:ea typeface="+mn-lt"/>
                <a:cs typeface="+mn-lt"/>
              </a:rPr>
              <a:t>: 28, 29 education </a:t>
            </a:r>
          </a:p>
          <a:p>
            <a:r>
              <a:rPr lang="en-US" b="1" dirty="0">
                <a:ea typeface="+mn-lt"/>
                <a:cs typeface="+mn-lt"/>
              </a:rPr>
              <a:t>Target</a:t>
            </a:r>
            <a:r>
              <a:rPr lang="en-US" dirty="0">
                <a:ea typeface="+mn-lt"/>
                <a:cs typeface="+mn-lt"/>
              </a:rPr>
              <a:t>:  W1 neat handwriting W3 form letters correctly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645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3950CCF60904597F4B33BAD2CB1A0" ma:contentTypeVersion="13" ma:contentTypeDescription="Create a new document." ma:contentTypeScope="" ma:versionID="3d1aeb6ee6f478412191cebbdc7fd1fb">
  <xsd:schema xmlns:xsd="http://www.w3.org/2001/XMLSchema" xmlns:xs="http://www.w3.org/2001/XMLSchema" xmlns:p="http://schemas.microsoft.com/office/2006/metadata/properties" xmlns:ns2="750d73c1-c9ad-46cf-aba5-ab10e1008def" xmlns:ns3="123dfa18-dcb5-4790-9e3e-ca5de1a73f3a" targetNamespace="http://schemas.microsoft.com/office/2006/metadata/properties" ma:root="true" ma:fieldsID="7184503ce8946dbb145197908d229c02" ns2:_="" ns3:_="">
    <xsd:import namespace="750d73c1-c9ad-46cf-aba5-ab10e1008def"/>
    <xsd:import namespace="123dfa18-dcb5-4790-9e3e-ca5de1a73f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d73c1-c9ad-46cf-aba5-ab10e100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dfa18-dcb5-4790-9e3e-ca5de1a73f3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9C339F-0C5D-426E-9204-CF93A7C3F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0d73c1-c9ad-46cf-aba5-ab10e1008def"/>
    <ds:schemaRef ds:uri="123dfa18-dcb5-4790-9e3e-ca5de1a73f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E14D61-D759-498D-B2D4-F0FDA725D5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C72D66-5377-4D04-B2F1-F01C10FDAA5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849</Words>
  <Application>Microsoft Office PowerPoint</Application>
  <PresentationFormat>Widescreen</PresentationFormat>
  <Paragraphs>135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Office Theme</vt:lpstr>
      <vt:lpstr>Office Theme</vt:lpstr>
      <vt:lpstr>PowerPoint Presentation</vt:lpstr>
      <vt:lpstr>Today's Plan P2C</vt:lpstr>
      <vt:lpstr>Today's Plan P2MB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Mrs Cook</cp:lastModifiedBy>
  <cp:revision>189</cp:revision>
  <dcterms:created xsi:type="dcterms:W3CDTF">2021-08-16T19:35:43Z</dcterms:created>
  <dcterms:modified xsi:type="dcterms:W3CDTF">2021-08-30T15:34:36Z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0x0101001E83950CCF60904597F4B33BAD2CB1A0</vt:lpwstr>
  </property>
</Properties>
</file>