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672" r:id="rId6"/>
  </p:sldMasterIdLst>
  <p:notesMasterIdLst>
    <p:notesMasterId r:id="rId20"/>
  </p:notesMasterIdLst>
  <p:sldIdLst>
    <p:sldId id="265" r:id="rId7"/>
    <p:sldId id="264" r:id="rId8"/>
    <p:sldId id="263" r:id="rId9"/>
    <p:sldId id="278" r:id="rId10"/>
    <p:sldId id="277" r:id="rId11"/>
    <p:sldId id="276" r:id="rId12"/>
    <p:sldId id="273" r:id="rId13"/>
    <p:sldId id="279" r:id="rId14"/>
    <p:sldId id="280" r:id="rId15"/>
    <p:sldId id="271" r:id="rId16"/>
    <p:sldId id="270" r:id="rId17"/>
    <p:sldId id="282" r:id="rId18"/>
    <p:sldId id="274" r:id="rId1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61C66-A559-AFA0-77BE-C43611E06FBB}" v="143" dt="2021-08-19T15:29:34.606"/>
    <p1510:client id="{2C146BC7-A64B-42E3-CD01-D711EE653978}" v="87" dt="2021-08-19T16:11:22.281"/>
    <p1510:client id="{4AE5AD48-8A7B-A81C-610E-670F35936BB3}" v="1229" dt="2021-08-22T16:28:20.984"/>
    <p1510:client id="{5E557939-8EE6-E1CF-3AF2-E9085FE55669}" v="4" dt="2021-08-17T20:02:44.545"/>
    <p1510:client id="{6A893EE4-46E8-F7E9-9319-EA9D6F0222C9}" v="9" dt="2021-08-29T08:38:30.242"/>
    <p1510:client id="{6CC703BD-89FE-FCDC-4CB6-E7CC4FC29FDB}" v="44" dt="2021-08-22T08:27:28.235"/>
    <p1510:client id="{9A505D08-22EB-409F-B6CB-47685815EB06}" v="35" dt="2021-08-16T19:28:06.030"/>
    <p1510:client id="{F76C188F-11B9-F7E4-07AB-E3EF29B757B9}" v="124" dt="2021-08-18T08:25:46.956"/>
    <p1510:client id="{FC01D871-DAF6-762F-8301-0C99F1DACF90}" v="354" dt="2021-08-21T12:16:11.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Cook" userId="S::wllesley.cook@glow.sch.uk::76b24806-b0b2-4afd-ac5d-a8b3d2c99da4" providerId="AD" clId="Web-{9A505D08-22EB-409F-B6CB-47685815EB06}"/>
    <pc:docChg chg="addSld modSld addMainMaster">
      <pc:chgData name="Mrs Cook" userId="S::wllesley.cook@glow.sch.uk::76b24806-b0b2-4afd-ac5d-a8b3d2c99da4" providerId="AD" clId="Web-{9A505D08-22EB-409F-B6CB-47685815EB06}" dt="2021-08-16T19:28:06.030" v="26" actId="20577"/>
      <pc:docMkLst>
        <pc:docMk/>
      </pc:docMkLst>
      <pc:sldChg chg="delSp">
        <pc:chgData name="Mrs Cook" userId="S::wllesley.cook@glow.sch.uk::76b24806-b0b2-4afd-ac5d-a8b3d2c99da4" providerId="AD" clId="Web-{9A505D08-22EB-409F-B6CB-47685815EB06}" dt="2021-08-16T19:21:57.774" v="1"/>
        <pc:sldMkLst>
          <pc:docMk/>
          <pc:sldMk cId="109857222" sldId="256"/>
        </pc:sldMkLst>
        <pc:spChg chg="del">
          <ac:chgData name="Mrs Cook" userId="S::wllesley.cook@glow.sch.uk::76b24806-b0b2-4afd-ac5d-a8b3d2c99da4" providerId="AD" clId="Web-{9A505D08-22EB-409F-B6CB-47685815EB06}" dt="2021-08-16T19:21:55.930" v="0"/>
          <ac:spMkLst>
            <pc:docMk/>
            <pc:sldMk cId="109857222" sldId="256"/>
            <ac:spMk id="2" creationId="{00000000-0000-0000-0000-000000000000}"/>
          </ac:spMkLst>
        </pc:spChg>
        <pc:spChg chg="del">
          <ac:chgData name="Mrs Cook" userId="S::wllesley.cook@glow.sch.uk::76b24806-b0b2-4afd-ac5d-a8b3d2c99da4" providerId="AD" clId="Web-{9A505D08-22EB-409F-B6CB-47685815EB06}" dt="2021-08-16T19:21:57.774" v="1"/>
          <ac:spMkLst>
            <pc:docMk/>
            <pc:sldMk cId="109857222" sldId="256"/>
            <ac:spMk id="3" creationId="{00000000-0000-0000-0000-000000000000}"/>
          </ac:spMkLst>
        </pc:spChg>
      </pc:sldChg>
      <pc:sldChg chg="add">
        <pc:chgData name="Mrs Cook" userId="S::wllesley.cook@glow.sch.uk::76b24806-b0b2-4afd-ac5d-a8b3d2c99da4" providerId="AD" clId="Web-{9A505D08-22EB-409F-B6CB-47685815EB06}" dt="2021-08-16T19:23:05.775" v="2"/>
        <pc:sldMkLst>
          <pc:docMk/>
          <pc:sldMk cId="580995683" sldId="257"/>
        </pc:sldMkLst>
      </pc:sldChg>
      <pc:sldChg chg="add">
        <pc:chgData name="Mrs Cook" userId="S::wllesley.cook@glow.sch.uk::76b24806-b0b2-4afd-ac5d-a8b3d2c99da4" providerId="AD" clId="Web-{9A505D08-22EB-409F-B6CB-47685815EB06}" dt="2021-08-16T19:23:06.103" v="3"/>
        <pc:sldMkLst>
          <pc:docMk/>
          <pc:sldMk cId="4197081798" sldId="258"/>
        </pc:sldMkLst>
      </pc:sldChg>
      <pc:sldChg chg="add">
        <pc:chgData name="Mrs Cook" userId="S::wllesley.cook@glow.sch.uk::76b24806-b0b2-4afd-ac5d-a8b3d2c99da4" providerId="AD" clId="Web-{9A505D08-22EB-409F-B6CB-47685815EB06}" dt="2021-08-16T19:23:06.244" v="4"/>
        <pc:sldMkLst>
          <pc:docMk/>
          <pc:sldMk cId="1235016462" sldId="259"/>
        </pc:sldMkLst>
      </pc:sldChg>
      <pc:sldChg chg="add">
        <pc:chgData name="Mrs Cook" userId="S::wllesley.cook@glow.sch.uk::76b24806-b0b2-4afd-ac5d-a8b3d2c99da4" providerId="AD" clId="Web-{9A505D08-22EB-409F-B6CB-47685815EB06}" dt="2021-08-16T19:23:54.510" v="5"/>
        <pc:sldMkLst>
          <pc:docMk/>
          <pc:sldMk cId="700493072" sldId="260"/>
        </pc:sldMkLst>
      </pc:sldChg>
      <pc:sldChg chg="add">
        <pc:chgData name="Mrs Cook" userId="S::wllesley.cook@glow.sch.uk::76b24806-b0b2-4afd-ac5d-a8b3d2c99da4" providerId="AD" clId="Web-{9A505D08-22EB-409F-B6CB-47685815EB06}" dt="2021-08-16T19:24:28.198" v="6"/>
        <pc:sldMkLst>
          <pc:docMk/>
          <pc:sldMk cId="2110299116" sldId="261"/>
        </pc:sldMkLst>
      </pc:sldChg>
      <pc:sldChg chg="addSp modSp new">
        <pc:chgData name="Mrs Cook" userId="S::wllesley.cook@glow.sch.uk::76b24806-b0b2-4afd-ac5d-a8b3d2c99da4" providerId="AD" clId="Web-{9A505D08-22EB-409F-B6CB-47685815EB06}" dt="2021-08-16T19:28:06.030" v="26" actId="20577"/>
        <pc:sldMkLst>
          <pc:docMk/>
          <pc:sldMk cId="4098605773" sldId="262"/>
        </pc:sldMkLst>
        <pc:spChg chg="add mod">
          <ac:chgData name="Mrs Cook" userId="S::wllesley.cook@glow.sch.uk::76b24806-b0b2-4afd-ac5d-a8b3d2c99da4" providerId="AD" clId="Web-{9A505D08-22EB-409F-B6CB-47685815EB06}" dt="2021-08-16T19:28:06.030" v="26" actId="20577"/>
          <ac:spMkLst>
            <pc:docMk/>
            <pc:sldMk cId="4098605773" sldId="262"/>
            <ac:spMk id="2" creationId="{258C052E-EE28-4F95-87C5-B4B3454705BD}"/>
          </ac:spMkLst>
        </pc:spChg>
      </pc:sldChg>
      <pc:sldMasterChg chg="add addSldLayout">
        <pc:chgData name="Mrs Cook" userId="S::wllesley.cook@glow.sch.uk::76b24806-b0b2-4afd-ac5d-a8b3d2c99da4" providerId="AD" clId="Web-{9A505D08-22EB-409F-B6CB-47685815EB06}" dt="2021-08-16T19:23:05.775" v="2"/>
        <pc:sldMasterMkLst>
          <pc:docMk/>
          <pc:sldMasterMk cId="3447386733" sldId="2147483648"/>
        </pc:sldMasterMkLst>
        <pc:sldLayoutChg chg="add">
          <pc:chgData name="Mrs Cook" userId="S::wllesley.cook@glow.sch.uk::76b24806-b0b2-4afd-ac5d-a8b3d2c99da4" providerId="AD" clId="Web-{9A505D08-22EB-409F-B6CB-47685815EB06}" dt="2021-08-16T19:23:05.775" v="2"/>
          <pc:sldLayoutMkLst>
            <pc:docMk/>
            <pc:sldMasterMk cId="3447386733" sldId="2147483648"/>
            <pc:sldLayoutMk cId="1515258700" sldId="2147483649"/>
          </pc:sldLayoutMkLst>
        </pc:sldLayoutChg>
        <pc:sldLayoutChg chg="add">
          <pc:chgData name="Mrs Cook" userId="S::wllesley.cook@glow.sch.uk::76b24806-b0b2-4afd-ac5d-a8b3d2c99da4" providerId="AD" clId="Web-{9A505D08-22EB-409F-B6CB-47685815EB06}" dt="2021-08-16T19:23:05.775" v="2"/>
          <pc:sldLayoutMkLst>
            <pc:docMk/>
            <pc:sldMasterMk cId="3447386733" sldId="2147483648"/>
            <pc:sldLayoutMk cId="2911706381" sldId="2147483650"/>
          </pc:sldLayoutMkLst>
        </pc:sldLayoutChg>
        <pc:sldLayoutChg chg="add">
          <pc:chgData name="Mrs Cook" userId="S::wllesley.cook@glow.sch.uk::76b24806-b0b2-4afd-ac5d-a8b3d2c99da4" providerId="AD" clId="Web-{9A505D08-22EB-409F-B6CB-47685815EB06}" dt="2021-08-16T19:23:05.775" v="2"/>
          <pc:sldLayoutMkLst>
            <pc:docMk/>
            <pc:sldMasterMk cId="3447386733" sldId="2147483648"/>
            <pc:sldLayoutMk cId="2694802152" sldId="2147483651"/>
          </pc:sldLayoutMkLst>
        </pc:sldLayoutChg>
        <pc:sldLayoutChg chg="add">
          <pc:chgData name="Mrs Cook" userId="S::wllesley.cook@glow.sch.uk::76b24806-b0b2-4afd-ac5d-a8b3d2c99da4" providerId="AD" clId="Web-{9A505D08-22EB-409F-B6CB-47685815EB06}" dt="2021-08-16T19:23:05.775" v="2"/>
          <pc:sldLayoutMkLst>
            <pc:docMk/>
            <pc:sldMasterMk cId="3447386733" sldId="2147483648"/>
            <pc:sldLayoutMk cId="264201284" sldId="2147483652"/>
          </pc:sldLayoutMkLst>
        </pc:sldLayoutChg>
        <pc:sldLayoutChg chg="add">
          <pc:chgData name="Mrs Cook" userId="S::wllesley.cook@glow.sch.uk::76b24806-b0b2-4afd-ac5d-a8b3d2c99da4" providerId="AD" clId="Web-{9A505D08-22EB-409F-B6CB-47685815EB06}" dt="2021-08-16T19:23:05.775" v="2"/>
          <pc:sldLayoutMkLst>
            <pc:docMk/>
            <pc:sldMasterMk cId="3447386733" sldId="2147483648"/>
            <pc:sldLayoutMk cId="3945531935" sldId="2147483653"/>
          </pc:sldLayoutMkLst>
        </pc:sldLayoutChg>
        <pc:sldLayoutChg chg="add">
          <pc:chgData name="Mrs Cook" userId="S::wllesley.cook@glow.sch.uk::76b24806-b0b2-4afd-ac5d-a8b3d2c99da4" providerId="AD" clId="Web-{9A505D08-22EB-409F-B6CB-47685815EB06}" dt="2021-08-16T19:23:05.775" v="2"/>
          <pc:sldLayoutMkLst>
            <pc:docMk/>
            <pc:sldMasterMk cId="3447386733" sldId="2147483648"/>
            <pc:sldLayoutMk cId="534326586" sldId="2147483654"/>
          </pc:sldLayoutMkLst>
        </pc:sldLayoutChg>
        <pc:sldLayoutChg chg="add">
          <pc:chgData name="Mrs Cook" userId="S::wllesley.cook@glow.sch.uk::76b24806-b0b2-4afd-ac5d-a8b3d2c99da4" providerId="AD" clId="Web-{9A505D08-22EB-409F-B6CB-47685815EB06}" dt="2021-08-16T19:23:05.775" v="2"/>
          <pc:sldLayoutMkLst>
            <pc:docMk/>
            <pc:sldMasterMk cId="3447386733" sldId="2147483648"/>
            <pc:sldLayoutMk cId="113114327" sldId="2147483655"/>
          </pc:sldLayoutMkLst>
        </pc:sldLayoutChg>
        <pc:sldLayoutChg chg="add">
          <pc:chgData name="Mrs Cook" userId="S::wllesley.cook@glow.sch.uk::76b24806-b0b2-4afd-ac5d-a8b3d2c99da4" providerId="AD" clId="Web-{9A505D08-22EB-409F-B6CB-47685815EB06}" dt="2021-08-16T19:23:05.775" v="2"/>
          <pc:sldLayoutMkLst>
            <pc:docMk/>
            <pc:sldMasterMk cId="3447386733" sldId="2147483648"/>
            <pc:sldLayoutMk cId="1095023897" sldId="2147483656"/>
          </pc:sldLayoutMkLst>
        </pc:sldLayoutChg>
        <pc:sldLayoutChg chg="add">
          <pc:chgData name="Mrs Cook" userId="S::wllesley.cook@glow.sch.uk::76b24806-b0b2-4afd-ac5d-a8b3d2c99da4" providerId="AD" clId="Web-{9A505D08-22EB-409F-B6CB-47685815EB06}" dt="2021-08-16T19:23:05.775" v="2"/>
          <pc:sldLayoutMkLst>
            <pc:docMk/>
            <pc:sldMasterMk cId="3447386733" sldId="2147483648"/>
            <pc:sldLayoutMk cId="1590680358" sldId="2147483657"/>
          </pc:sldLayoutMkLst>
        </pc:sldLayoutChg>
        <pc:sldLayoutChg chg="add">
          <pc:chgData name="Mrs Cook" userId="S::wllesley.cook@glow.sch.uk::76b24806-b0b2-4afd-ac5d-a8b3d2c99da4" providerId="AD" clId="Web-{9A505D08-22EB-409F-B6CB-47685815EB06}" dt="2021-08-16T19:23:05.775" v="2"/>
          <pc:sldLayoutMkLst>
            <pc:docMk/>
            <pc:sldMasterMk cId="3447386733" sldId="2147483648"/>
            <pc:sldLayoutMk cId="3546858050" sldId="2147483658"/>
          </pc:sldLayoutMkLst>
        </pc:sldLayoutChg>
        <pc:sldLayoutChg chg="add">
          <pc:chgData name="Mrs Cook" userId="S::wllesley.cook@glow.sch.uk::76b24806-b0b2-4afd-ac5d-a8b3d2c99da4" providerId="AD" clId="Web-{9A505D08-22EB-409F-B6CB-47685815EB06}" dt="2021-08-16T19:23:05.775" v="2"/>
          <pc:sldLayoutMkLst>
            <pc:docMk/>
            <pc:sldMasterMk cId="3447386733" sldId="2147483648"/>
            <pc:sldLayoutMk cId="1701355268" sldId="2147483659"/>
          </pc:sldLayoutMkLst>
        </pc:sldLayoutChg>
      </pc:sldMasterChg>
    </pc:docChg>
  </pc:docChgLst>
  <pc:docChgLst>
    <pc:chgData name="Mrs Cook" userId="S::wllesley.cook@glow.sch.uk::76b24806-b0b2-4afd-ac5d-a8b3d2c99da4" providerId="AD" clId="Web-{FC01D871-DAF6-762F-8301-0C99F1DACF90}"/>
    <pc:docChg chg="delSld modSld">
      <pc:chgData name="Mrs Cook" userId="S::wllesley.cook@glow.sch.uk::76b24806-b0b2-4afd-ac5d-a8b3d2c99da4" providerId="AD" clId="Web-{FC01D871-DAF6-762F-8301-0C99F1DACF90}" dt="2021-08-21T12:16:11.462" v="208" actId="14100"/>
      <pc:docMkLst>
        <pc:docMk/>
      </pc:docMkLst>
      <pc:sldChg chg="modSp">
        <pc:chgData name="Mrs Cook" userId="S::wllesley.cook@glow.sch.uk::76b24806-b0b2-4afd-ac5d-a8b3d2c99da4" providerId="AD" clId="Web-{FC01D871-DAF6-762F-8301-0C99F1DACF90}" dt="2021-08-21T12:04:55.963" v="68" actId="20577"/>
        <pc:sldMkLst>
          <pc:docMk/>
          <pc:sldMk cId="467154484" sldId="263"/>
        </pc:sldMkLst>
        <pc:spChg chg="mod">
          <ac:chgData name="Mrs Cook" userId="S::wllesley.cook@glow.sch.uk::76b24806-b0b2-4afd-ac5d-a8b3d2c99da4" providerId="AD" clId="Web-{FC01D871-DAF6-762F-8301-0C99F1DACF90}" dt="2021-08-21T12:04:55.963" v="68" actId="20577"/>
          <ac:spMkLst>
            <pc:docMk/>
            <pc:sldMk cId="467154484" sldId="263"/>
            <ac:spMk id="3" creationId="{CF22CFAB-9D1E-426D-97BC-1BDF5BE9DDA2}"/>
          </ac:spMkLst>
        </pc:spChg>
      </pc:sldChg>
      <pc:sldChg chg="modSp">
        <pc:chgData name="Mrs Cook" userId="S::wllesley.cook@glow.sch.uk::76b24806-b0b2-4afd-ac5d-a8b3d2c99da4" providerId="AD" clId="Web-{FC01D871-DAF6-762F-8301-0C99F1DACF90}" dt="2021-08-21T12:03:44.383" v="45" actId="20577"/>
        <pc:sldMkLst>
          <pc:docMk/>
          <pc:sldMk cId="1922653031" sldId="264"/>
        </pc:sldMkLst>
        <pc:spChg chg="mod">
          <ac:chgData name="Mrs Cook" userId="S::wllesley.cook@glow.sch.uk::76b24806-b0b2-4afd-ac5d-a8b3d2c99da4" providerId="AD" clId="Web-{FC01D871-DAF6-762F-8301-0C99F1DACF90}" dt="2021-08-21T12:03:44.383" v="45" actId="20577"/>
          <ac:spMkLst>
            <pc:docMk/>
            <pc:sldMk cId="1922653031" sldId="264"/>
            <ac:spMk id="3" creationId="{CF22CFAB-9D1E-426D-97BC-1BDF5BE9DDA2}"/>
          </ac:spMkLst>
        </pc:spChg>
      </pc:sldChg>
      <pc:sldChg chg="del">
        <pc:chgData name="Mrs Cook" userId="S::wllesley.cook@glow.sch.uk::76b24806-b0b2-4afd-ac5d-a8b3d2c99da4" providerId="AD" clId="Web-{FC01D871-DAF6-762F-8301-0C99F1DACF90}" dt="2021-08-21T12:12:45.254" v="150"/>
        <pc:sldMkLst>
          <pc:docMk/>
          <pc:sldMk cId="3158611129" sldId="268"/>
        </pc:sldMkLst>
      </pc:sldChg>
      <pc:sldChg chg="addSp modSp">
        <pc:chgData name="Mrs Cook" userId="S::wllesley.cook@glow.sch.uk::76b24806-b0b2-4afd-ac5d-a8b3d2c99da4" providerId="AD" clId="Web-{FC01D871-DAF6-762F-8301-0C99F1DACF90}" dt="2021-08-21T12:10:31.861" v="147" actId="20577"/>
        <pc:sldMkLst>
          <pc:docMk/>
          <pc:sldMk cId="393268084" sldId="271"/>
        </pc:sldMkLst>
        <pc:spChg chg="mod">
          <ac:chgData name="Mrs Cook" userId="S::wllesley.cook@glow.sch.uk::76b24806-b0b2-4afd-ac5d-a8b3d2c99da4" providerId="AD" clId="Web-{FC01D871-DAF6-762F-8301-0C99F1DACF90}" dt="2021-08-21T12:10:22.220" v="144" actId="20577"/>
          <ac:spMkLst>
            <pc:docMk/>
            <pc:sldMk cId="393268084" sldId="271"/>
            <ac:spMk id="5" creationId="{2EE520C9-F3FF-4058-90C0-6BF63FCFFAA4}"/>
          </ac:spMkLst>
        </pc:spChg>
        <pc:spChg chg="add mod">
          <ac:chgData name="Mrs Cook" userId="S::wllesley.cook@glow.sch.uk::76b24806-b0b2-4afd-ac5d-a8b3d2c99da4" providerId="AD" clId="Web-{FC01D871-DAF6-762F-8301-0C99F1DACF90}" dt="2021-08-21T12:10:25.001" v="145" actId="20577"/>
          <ac:spMkLst>
            <pc:docMk/>
            <pc:sldMk cId="393268084" sldId="271"/>
            <ac:spMk id="6" creationId="{DA945002-0DC4-4F16-841A-75198532C397}"/>
          </ac:spMkLst>
        </pc:spChg>
        <pc:spChg chg="mod">
          <ac:chgData name="Mrs Cook" userId="S::wllesley.cook@glow.sch.uk::76b24806-b0b2-4afd-ac5d-a8b3d2c99da4" providerId="AD" clId="Web-{FC01D871-DAF6-762F-8301-0C99F1DACF90}" dt="2021-08-21T12:10:31.861" v="147" actId="20577"/>
          <ac:spMkLst>
            <pc:docMk/>
            <pc:sldMk cId="393268084" sldId="271"/>
            <ac:spMk id="7" creationId="{12E8F9A2-6317-4375-8861-D9F343145F29}"/>
          </ac:spMkLst>
        </pc:spChg>
        <pc:spChg chg="add mod">
          <ac:chgData name="Mrs Cook" userId="S::wllesley.cook@glow.sch.uk::76b24806-b0b2-4afd-ac5d-a8b3d2c99da4" providerId="AD" clId="Web-{FC01D871-DAF6-762F-8301-0C99F1DACF90}" dt="2021-08-21T12:10:28.533" v="146" actId="20577"/>
          <ac:spMkLst>
            <pc:docMk/>
            <pc:sldMk cId="393268084" sldId="271"/>
            <ac:spMk id="8" creationId="{DFB403AF-48DC-4604-8410-B5336996E8B7}"/>
          </ac:spMkLst>
        </pc:spChg>
      </pc:sldChg>
      <pc:sldChg chg="delSp modSp">
        <pc:chgData name="Mrs Cook" userId="S::wllesley.cook@glow.sch.uk::76b24806-b0b2-4afd-ac5d-a8b3d2c99da4" providerId="AD" clId="Web-{FC01D871-DAF6-762F-8301-0C99F1DACF90}" dt="2021-08-21T12:10:14.142" v="143" actId="20577"/>
        <pc:sldMkLst>
          <pc:docMk/>
          <pc:sldMk cId="1224431680" sldId="272"/>
        </pc:sldMkLst>
        <pc:spChg chg="mod">
          <ac:chgData name="Mrs Cook" userId="S::wllesley.cook@glow.sch.uk::76b24806-b0b2-4afd-ac5d-a8b3d2c99da4" providerId="AD" clId="Web-{FC01D871-DAF6-762F-8301-0C99F1DACF90}" dt="2021-08-21T12:10:04.407" v="133" actId="20577"/>
          <ac:spMkLst>
            <pc:docMk/>
            <pc:sldMk cId="1224431680" sldId="272"/>
            <ac:spMk id="2" creationId="{68CC4721-1820-4D6D-9F11-FA73D884FE87}"/>
          </ac:spMkLst>
        </pc:spChg>
        <pc:spChg chg="mod">
          <ac:chgData name="Mrs Cook" userId="S::wllesley.cook@glow.sch.uk::76b24806-b0b2-4afd-ac5d-a8b3d2c99da4" providerId="AD" clId="Web-{FC01D871-DAF6-762F-8301-0C99F1DACF90}" dt="2021-08-21T12:10:08.032" v="136" actId="20577"/>
          <ac:spMkLst>
            <pc:docMk/>
            <pc:sldMk cId="1224431680" sldId="272"/>
            <ac:spMk id="3" creationId="{EC4A17CA-7A10-434D-97F2-1AE5C95813CA}"/>
          </ac:spMkLst>
        </pc:spChg>
        <pc:spChg chg="mod">
          <ac:chgData name="Mrs Cook" userId="S::wllesley.cook@glow.sch.uk::76b24806-b0b2-4afd-ac5d-a8b3d2c99da4" providerId="AD" clId="Web-{FC01D871-DAF6-762F-8301-0C99F1DACF90}" dt="2021-08-21T12:10:08.423" v="138" actId="20577"/>
          <ac:spMkLst>
            <pc:docMk/>
            <pc:sldMk cId="1224431680" sldId="272"/>
            <ac:spMk id="4" creationId="{866AAD50-AC33-41ED-87E8-00E93DAA5E9E}"/>
          </ac:spMkLst>
        </pc:spChg>
        <pc:spChg chg="mod">
          <ac:chgData name="Mrs Cook" userId="S::wllesley.cook@glow.sch.uk::76b24806-b0b2-4afd-ac5d-a8b3d2c99da4" providerId="AD" clId="Web-{FC01D871-DAF6-762F-8301-0C99F1DACF90}" dt="2021-08-21T12:10:10.298" v="140" actId="20577"/>
          <ac:spMkLst>
            <pc:docMk/>
            <pc:sldMk cId="1224431680" sldId="272"/>
            <ac:spMk id="6" creationId="{1D771146-0C7C-47A0-AB80-9B2004674A1C}"/>
          </ac:spMkLst>
        </pc:spChg>
        <pc:spChg chg="mod">
          <ac:chgData name="Mrs Cook" userId="S::wllesley.cook@glow.sch.uk::76b24806-b0b2-4afd-ac5d-a8b3d2c99da4" providerId="AD" clId="Web-{FC01D871-DAF6-762F-8301-0C99F1DACF90}" dt="2021-08-21T12:10:14.142" v="143" actId="20577"/>
          <ac:spMkLst>
            <pc:docMk/>
            <pc:sldMk cId="1224431680" sldId="272"/>
            <ac:spMk id="7" creationId="{82C06A0D-00E8-4EF3-BCA4-694AFB5DD037}"/>
          </ac:spMkLst>
        </pc:spChg>
        <pc:spChg chg="del mod">
          <ac:chgData name="Mrs Cook" userId="S::wllesley.cook@glow.sch.uk::76b24806-b0b2-4afd-ac5d-a8b3d2c99da4" providerId="AD" clId="Web-{FC01D871-DAF6-762F-8301-0C99F1DACF90}" dt="2021-08-21T12:07:52.560" v="104"/>
          <ac:spMkLst>
            <pc:docMk/>
            <pc:sldMk cId="1224431680" sldId="272"/>
            <ac:spMk id="12" creationId="{F589B76D-A932-40A2-B620-210FA98DAD2B}"/>
          </ac:spMkLst>
        </pc:spChg>
        <pc:spChg chg="del">
          <ac:chgData name="Mrs Cook" userId="S::wllesley.cook@glow.sch.uk::76b24806-b0b2-4afd-ac5d-a8b3d2c99da4" providerId="AD" clId="Web-{FC01D871-DAF6-762F-8301-0C99F1DACF90}" dt="2021-08-21T12:07:49.404" v="102"/>
          <ac:spMkLst>
            <pc:docMk/>
            <pc:sldMk cId="1224431680" sldId="272"/>
            <ac:spMk id="14" creationId="{7071A8C8-A9F7-472F-B733-6767872696EE}"/>
          </ac:spMkLst>
        </pc:spChg>
      </pc:sldChg>
      <pc:sldChg chg="modSp">
        <pc:chgData name="Mrs Cook" userId="S::wllesley.cook@glow.sch.uk::76b24806-b0b2-4afd-ac5d-a8b3d2c99da4" providerId="AD" clId="Web-{FC01D871-DAF6-762F-8301-0C99F1DACF90}" dt="2021-08-21T12:16:11.462" v="208" actId="14100"/>
        <pc:sldMkLst>
          <pc:docMk/>
          <pc:sldMk cId="1420061465" sldId="275"/>
        </pc:sldMkLst>
        <pc:spChg chg="mod">
          <ac:chgData name="Mrs Cook" userId="S::wllesley.cook@glow.sch.uk::76b24806-b0b2-4afd-ac5d-a8b3d2c99da4" providerId="AD" clId="Web-{FC01D871-DAF6-762F-8301-0C99F1DACF90}" dt="2021-08-21T12:15:19.836" v="177" actId="14100"/>
          <ac:spMkLst>
            <pc:docMk/>
            <pc:sldMk cId="1420061465" sldId="275"/>
            <ac:spMk id="2" creationId="{59E08E0E-FEC1-4B66-8D9A-FFBB9A741E08}"/>
          </ac:spMkLst>
        </pc:spChg>
        <pc:spChg chg="mod">
          <ac:chgData name="Mrs Cook" userId="S::wllesley.cook@glow.sch.uk::76b24806-b0b2-4afd-ac5d-a8b3d2c99da4" providerId="AD" clId="Web-{FC01D871-DAF6-762F-8301-0C99F1DACF90}" dt="2021-08-21T12:14:37.429" v="168" actId="1076"/>
          <ac:spMkLst>
            <pc:docMk/>
            <pc:sldMk cId="1420061465" sldId="275"/>
            <ac:spMk id="4" creationId="{B5D0E98E-5C86-4FBE-924F-2B2A17B9747D}"/>
          </ac:spMkLst>
        </pc:spChg>
        <pc:spChg chg="mod">
          <ac:chgData name="Mrs Cook" userId="S::wllesley.cook@glow.sch.uk::76b24806-b0b2-4afd-ac5d-a8b3d2c99da4" providerId="AD" clId="Web-{FC01D871-DAF6-762F-8301-0C99F1DACF90}" dt="2021-08-21T12:13:05.630" v="153" actId="1076"/>
          <ac:spMkLst>
            <pc:docMk/>
            <pc:sldMk cId="1420061465" sldId="275"/>
            <ac:spMk id="8" creationId="{D090E464-C690-4D20-9164-0A007D49E97C}"/>
          </ac:spMkLst>
        </pc:spChg>
        <pc:spChg chg="mod">
          <ac:chgData name="Mrs Cook" userId="S::wllesley.cook@glow.sch.uk::76b24806-b0b2-4afd-ac5d-a8b3d2c99da4" providerId="AD" clId="Web-{FC01D871-DAF6-762F-8301-0C99F1DACF90}" dt="2021-08-21T12:14:58.711" v="172" actId="1076"/>
          <ac:spMkLst>
            <pc:docMk/>
            <pc:sldMk cId="1420061465" sldId="275"/>
            <ac:spMk id="9" creationId="{F4129B8A-B8B5-4FCE-82DB-E949965F9FAF}"/>
          </ac:spMkLst>
        </pc:spChg>
        <pc:spChg chg="mod">
          <ac:chgData name="Mrs Cook" userId="S::wllesley.cook@glow.sch.uk::76b24806-b0b2-4afd-ac5d-a8b3d2c99da4" providerId="AD" clId="Web-{FC01D871-DAF6-762F-8301-0C99F1DACF90}" dt="2021-08-21T12:15:47.133" v="201" actId="20577"/>
          <ac:spMkLst>
            <pc:docMk/>
            <pc:sldMk cId="1420061465" sldId="275"/>
            <ac:spMk id="10" creationId="{39C1ECD6-E061-4F58-B334-205179C35D4C}"/>
          </ac:spMkLst>
        </pc:spChg>
        <pc:spChg chg="mod">
          <ac:chgData name="Mrs Cook" userId="S::wllesley.cook@glow.sch.uk::76b24806-b0b2-4afd-ac5d-a8b3d2c99da4" providerId="AD" clId="Web-{FC01D871-DAF6-762F-8301-0C99F1DACF90}" dt="2021-08-21T12:13:22.443" v="157" actId="1076"/>
          <ac:spMkLst>
            <pc:docMk/>
            <pc:sldMk cId="1420061465" sldId="275"/>
            <ac:spMk id="18" creationId="{BEB41D1C-0047-447C-913F-92CB2873A251}"/>
          </ac:spMkLst>
        </pc:spChg>
        <pc:spChg chg="mod">
          <ac:chgData name="Mrs Cook" userId="S::wllesley.cook@glow.sch.uk::76b24806-b0b2-4afd-ac5d-a8b3d2c99da4" providerId="AD" clId="Web-{FC01D871-DAF6-762F-8301-0C99F1DACF90}" dt="2021-08-21T12:15:59.665" v="206" actId="20577"/>
          <ac:spMkLst>
            <pc:docMk/>
            <pc:sldMk cId="1420061465" sldId="275"/>
            <ac:spMk id="22" creationId="{DF1F408D-113D-4C6F-8A80-5D45183918F6}"/>
          </ac:spMkLst>
        </pc:spChg>
        <pc:spChg chg="mod">
          <ac:chgData name="Mrs Cook" userId="S::wllesley.cook@glow.sch.uk::76b24806-b0b2-4afd-ac5d-a8b3d2c99da4" providerId="AD" clId="Web-{FC01D871-DAF6-762F-8301-0C99F1DACF90}" dt="2021-08-21T12:16:11.462" v="208" actId="14100"/>
          <ac:spMkLst>
            <pc:docMk/>
            <pc:sldMk cId="1420061465" sldId="275"/>
            <ac:spMk id="25" creationId="{72443FD5-0089-4FF9-AF39-F7B195BAA801}"/>
          </ac:spMkLst>
        </pc:spChg>
        <pc:spChg chg="mod">
          <ac:chgData name="Mrs Cook" userId="S::wllesley.cook@glow.sch.uk::76b24806-b0b2-4afd-ac5d-a8b3d2c99da4" providerId="AD" clId="Web-{FC01D871-DAF6-762F-8301-0C99F1DACF90}" dt="2021-08-21T12:13:29.990" v="159" actId="1076"/>
          <ac:spMkLst>
            <pc:docMk/>
            <pc:sldMk cId="1420061465" sldId="275"/>
            <ac:spMk id="27" creationId="{A7953B5E-903E-4CE4-9BB9-C66C99A0D053}"/>
          </ac:spMkLst>
        </pc:spChg>
        <pc:spChg chg="mod">
          <ac:chgData name="Mrs Cook" userId="S::wllesley.cook@glow.sch.uk::76b24806-b0b2-4afd-ac5d-a8b3d2c99da4" providerId="AD" clId="Web-{FC01D871-DAF6-762F-8301-0C99F1DACF90}" dt="2021-08-21T12:13:16.036" v="155" actId="1076"/>
          <ac:spMkLst>
            <pc:docMk/>
            <pc:sldMk cId="1420061465" sldId="275"/>
            <ac:spMk id="28" creationId="{6C69CB4B-8104-4DB7-ADF3-02C912F5F22F}"/>
          </ac:spMkLst>
        </pc:spChg>
        <pc:picChg chg="mod">
          <ac:chgData name="Mrs Cook" userId="S::wllesley.cook@glow.sch.uk::76b24806-b0b2-4afd-ac5d-a8b3d2c99da4" providerId="AD" clId="Web-{FC01D871-DAF6-762F-8301-0C99F1DACF90}" dt="2021-08-21T12:12:56.973" v="151" actId="1076"/>
          <ac:picMkLst>
            <pc:docMk/>
            <pc:sldMk cId="1420061465" sldId="275"/>
            <ac:picMk id="3" creationId="{00000000-0000-0000-0000-000000000000}"/>
          </ac:picMkLst>
        </pc:picChg>
        <pc:picChg chg="mod">
          <ac:chgData name="Mrs Cook" userId="S::wllesley.cook@glow.sch.uk::76b24806-b0b2-4afd-ac5d-a8b3d2c99da4" providerId="AD" clId="Web-{FC01D871-DAF6-762F-8301-0C99F1DACF90}" dt="2021-08-21T12:13:18.865" v="156" actId="1076"/>
          <ac:picMkLst>
            <pc:docMk/>
            <pc:sldMk cId="1420061465" sldId="275"/>
            <ac:picMk id="5" creationId="{00000000-0000-0000-0000-000000000000}"/>
          </ac:picMkLst>
        </pc:picChg>
        <pc:picChg chg="mod">
          <ac:chgData name="Mrs Cook" userId="S::wllesley.cook@glow.sch.uk::76b24806-b0b2-4afd-ac5d-a8b3d2c99da4" providerId="AD" clId="Web-{FC01D871-DAF6-762F-8301-0C99F1DACF90}" dt="2021-08-21T12:15:08.023" v="175" actId="14100"/>
          <ac:picMkLst>
            <pc:docMk/>
            <pc:sldMk cId="1420061465" sldId="275"/>
            <ac:picMk id="6" creationId="{00000000-0000-0000-0000-000000000000}"/>
          </ac:picMkLst>
        </pc:picChg>
        <pc:picChg chg="mod">
          <ac:chgData name="Mrs Cook" userId="S::wllesley.cook@glow.sch.uk::76b24806-b0b2-4afd-ac5d-a8b3d2c99da4" providerId="AD" clId="Web-{FC01D871-DAF6-762F-8301-0C99F1DACF90}" dt="2021-08-21T12:13:26.458" v="158" actId="1076"/>
          <ac:picMkLst>
            <pc:docMk/>
            <pc:sldMk cId="1420061465" sldId="275"/>
            <ac:picMk id="7" creationId="{00000000-0000-0000-0000-000000000000}"/>
          </ac:picMkLst>
        </pc:picChg>
        <pc:picChg chg="mod">
          <ac:chgData name="Mrs Cook" userId="S::wllesley.cook@glow.sch.uk::76b24806-b0b2-4afd-ac5d-a8b3d2c99da4" providerId="AD" clId="Web-{FC01D871-DAF6-762F-8301-0C99F1DACF90}" dt="2021-08-21T12:14:13.928" v="165" actId="1076"/>
          <ac:picMkLst>
            <pc:docMk/>
            <pc:sldMk cId="1420061465" sldId="275"/>
            <ac:picMk id="19" creationId="{380645E2-470A-434A-AB0D-C7F1871CB7E1}"/>
          </ac:picMkLst>
        </pc:picChg>
        <pc:picChg chg="mod">
          <ac:chgData name="Mrs Cook" userId="S::wllesley.cook@glow.sch.uk::76b24806-b0b2-4afd-ac5d-a8b3d2c99da4" providerId="AD" clId="Web-{FC01D871-DAF6-762F-8301-0C99F1DACF90}" dt="2021-08-21T12:14:11.975" v="164" actId="1076"/>
          <ac:picMkLst>
            <pc:docMk/>
            <pc:sldMk cId="1420061465" sldId="275"/>
            <ac:picMk id="20" creationId="{B42F1081-9484-49D0-BC2B-DD700CE96271}"/>
          </ac:picMkLst>
        </pc:picChg>
        <pc:cxnChg chg="mod">
          <ac:chgData name="Mrs Cook" userId="S::wllesley.cook@glow.sch.uk::76b24806-b0b2-4afd-ac5d-a8b3d2c99da4" providerId="AD" clId="Web-{FC01D871-DAF6-762F-8301-0C99F1DACF90}" dt="2021-08-21T12:14:41.648" v="169" actId="1076"/>
          <ac:cxnSpMkLst>
            <pc:docMk/>
            <pc:sldMk cId="1420061465" sldId="275"/>
            <ac:cxnSpMk id="24" creationId="{1268B696-2CAB-473C-BF60-07077554376A}"/>
          </ac:cxnSpMkLst>
        </pc:cxnChg>
        <pc:cxnChg chg="mod">
          <ac:chgData name="Mrs Cook" userId="S::wllesley.cook@glow.sch.uk::76b24806-b0b2-4afd-ac5d-a8b3d2c99da4" providerId="AD" clId="Web-{FC01D871-DAF6-762F-8301-0C99F1DACF90}" dt="2021-08-21T12:13:49.381" v="161" actId="1076"/>
          <ac:cxnSpMkLst>
            <pc:docMk/>
            <pc:sldMk cId="1420061465" sldId="275"/>
            <ac:cxnSpMk id="29" creationId="{2C6A791D-6B47-4BBD-9D5F-0190B189E6FC}"/>
          </ac:cxnSpMkLst>
        </pc:cxnChg>
        <pc:cxnChg chg="mod">
          <ac:chgData name="Mrs Cook" userId="S::wllesley.cook@glow.sch.uk::76b24806-b0b2-4afd-ac5d-a8b3d2c99da4" providerId="AD" clId="Web-{FC01D871-DAF6-762F-8301-0C99F1DACF90}" dt="2021-08-21T12:14:49.835" v="171" actId="1076"/>
          <ac:cxnSpMkLst>
            <pc:docMk/>
            <pc:sldMk cId="1420061465" sldId="275"/>
            <ac:cxnSpMk id="1024" creationId="{FA13D344-D0E1-44EB-B1C4-C295BCE7F89E}"/>
          </ac:cxnSpMkLst>
        </pc:cxnChg>
        <pc:cxnChg chg="mod">
          <ac:chgData name="Mrs Cook" userId="S::wllesley.cook@glow.sch.uk::76b24806-b0b2-4afd-ac5d-a8b3d2c99da4" providerId="AD" clId="Web-{FC01D871-DAF6-762F-8301-0C99F1DACF90}" dt="2021-08-21T12:13:55.943" v="162" actId="1076"/>
          <ac:cxnSpMkLst>
            <pc:docMk/>
            <pc:sldMk cId="1420061465" sldId="275"/>
            <ac:cxnSpMk id="1031" creationId="{7395FC18-B160-45C1-9A60-F706016AC45F}"/>
          </ac:cxnSpMkLst>
        </pc:cxnChg>
      </pc:sldChg>
    </pc:docChg>
  </pc:docChgLst>
  <pc:docChgLst>
    <pc:chgData name="Mrs Cook" userId="S::wllesley.cook@glow.sch.uk::76b24806-b0b2-4afd-ac5d-a8b3d2c99da4" providerId="AD" clId="Web-{6CC703BD-89FE-FCDC-4CB6-E7CC4FC29FDB}"/>
    <pc:docChg chg="modSld">
      <pc:chgData name="Mrs Cook" userId="S::wllesley.cook@glow.sch.uk::76b24806-b0b2-4afd-ac5d-a8b3d2c99da4" providerId="AD" clId="Web-{6CC703BD-89FE-FCDC-4CB6-E7CC4FC29FDB}" dt="2021-08-22T08:27:28.235" v="24" actId="20577"/>
      <pc:docMkLst>
        <pc:docMk/>
      </pc:docMkLst>
      <pc:sldChg chg="modSp">
        <pc:chgData name="Mrs Cook" userId="S::wllesley.cook@glow.sch.uk::76b24806-b0b2-4afd-ac5d-a8b3d2c99da4" providerId="AD" clId="Web-{6CC703BD-89FE-FCDC-4CB6-E7CC4FC29FDB}" dt="2021-08-22T08:27:28.235" v="24" actId="20577"/>
        <pc:sldMkLst>
          <pc:docMk/>
          <pc:sldMk cId="575945275" sldId="265"/>
        </pc:sldMkLst>
        <pc:spChg chg="mod">
          <ac:chgData name="Mrs Cook" userId="S::wllesley.cook@glow.sch.uk::76b24806-b0b2-4afd-ac5d-a8b3d2c99da4" providerId="AD" clId="Web-{6CC703BD-89FE-FCDC-4CB6-E7CC4FC29FDB}" dt="2021-08-22T08:27:18.626" v="11" actId="20577"/>
          <ac:spMkLst>
            <pc:docMk/>
            <pc:sldMk cId="575945275" sldId="265"/>
            <ac:spMk id="7" creationId="{4083518C-1C90-49CB-8FAF-031CE9DC924D}"/>
          </ac:spMkLst>
        </pc:spChg>
        <pc:spChg chg="mod">
          <ac:chgData name="Mrs Cook" userId="S::wllesley.cook@glow.sch.uk::76b24806-b0b2-4afd-ac5d-a8b3d2c99da4" providerId="AD" clId="Web-{6CC703BD-89FE-FCDC-4CB6-E7CC4FC29FDB}" dt="2021-08-22T08:27:28.235" v="24" actId="20577"/>
          <ac:spMkLst>
            <pc:docMk/>
            <pc:sldMk cId="575945275" sldId="265"/>
            <ac:spMk id="9" creationId="{688E9FDF-C7FC-4A8D-BB94-51EB4AC47FF9}"/>
          </ac:spMkLst>
        </pc:spChg>
      </pc:sldChg>
    </pc:docChg>
  </pc:docChgLst>
  <pc:docChgLst>
    <pc:chgData name="Mrs Cook" userId="S::wllesley.cook@glow.sch.uk::76b24806-b0b2-4afd-ac5d-a8b3d2c99da4" providerId="AD" clId="Web-{6A893EE4-46E8-F7E9-9319-EA9D6F0222C9}"/>
    <pc:docChg chg="addSld delSld modSld">
      <pc:chgData name="Mrs Cook" userId="S::wllesley.cook@glow.sch.uk::76b24806-b0b2-4afd-ac5d-a8b3d2c99da4" providerId="AD" clId="Web-{6A893EE4-46E8-F7E9-9319-EA9D6F0222C9}" dt="2021-08-29T08:38:30.242" v="5"/>
      <pc:docMkLst>
        <pc:docMk/>
      </pc:docMkLst>
      <pc:sldChg chg="del">
        <pc:chgData name="Mrs Cook" userId="S::wllesley.cook@glow.sch.uk::76b24806-b0b2-4afd-ac5d-a8b3d2c99da4" providerId="AD" clId="Web-{6A893EE4-46E8-F7E9-9319-EA9D6F0222C9}" dt="2021-08-29T08:30:49.367" v="1"/>
        <pc:sldMkLst>
          <pc:docMk/>
          <pc:sldMk cId="1420061465" sldId="275"/>
        </pc:sldMkLst>
      </pc:sldChg>
      <pc:sldChg chg="modSp add del">
        <pc:chgData name="Mrs Cook" userId="S::wllesley.cook@glow.sch.uk::76b24806-b0b2-4afd-ac5d-a8b3d2c99da4" providerId="AD" clId="Web-{6A893EE4-46E8-F7E9-9319-EA9D6F0222C9}" dt="2021-08-29T08:38:30.242" v="5"/>
        <pc:sldMkLst>
          <pc:docMk/>
          <pc:sldMk cId="2180097050" sldId="281"/>
        </pc:sldMkLst>
        <pc:spChg chg="mod">
          <ac:chgData name="Mrs Cook" userId="S::wllesley.cook@glow.sch.uk::76b24806-b0b2-4afd-ac5d-a8b3d2c99da4" providerId="AD" clId="Web-{6A893EE4-46E8-F7E9-9319-EA9D6F0222C9}" dt="2021-08-29T08:31:00.789" v="3" actId="20577"/>
          <ac:spMkLst>
            <pc:docMk/>
            <pc:sldMk cId="2180097050" sldId="281"/>
            <ac:spMk id="2" creationId="{59E08E0E-FEC1-4B66-8D9A-FFBB9A741E08}"/>
          </ac:spMkLst>
        </pc:spChg>
      </pc:sldChg>
      <pc:sldChg chg="add">
        <pc:chgData name="Mrs Cook" userId="S::wllesley.cook@glow.sch.uk::76b24806-b0b2-4afd-ac5d-a8b3d2c99da4" providerId="AD" clId="Web-{6A893EE4-46E8-F7E9-9319-EA9D6F0222C9}" dt="2021-08-29T08:37:48.162" v="4"/>
        <pc:sldMkLst>
          <pc:docMk/>
          <pc:sldMk cId="3567007163" sldId="282"/>
        </pc:sldMkLst>
      </pc:sldChg>
    </pc:docChg>
  </pc:docChgLst>
  <pc:docChgLst>
    <pc:chgData name="Miss Melrose" userId="S::wlrobyn.melrose@glow.sch.uk::f1bc7853-d59b-48b6-a0eb-84da3486ebc5" providerId="AD" clId="Web-{5E557939-8EE6-E1CF-3AF2-E9085FE55669}"/>
    <pc:docChg chg="addSld delSld addMainMaster">
      <pc:chgData name="Miss Melrose" userId="S::wlrobyn.melrose@glow.sch.uk::f1bc7853-d59b-48b6-a0eb-84da3486ebc5" providerId="AD" clId="Web-{5E557939-8EE6-E1CF-3AF2-E9085FE55669}" dt="2021-08-17T20:02:44.545" v="3"/>
      <pc:docMkLst>
        <pc:docMk/>
      </pc:docMkLst>
      <pc:sldChg chg="del">
        <pc:chgData name="Miss Melrose" userId="S::wlrobyn.melrose@glow.sch.uk::f1bc7853-d59b-48b6-a0eb-84da3486ebc5" providerId="AD" clId="Web-{5E557939-8EE6-E1CF-3AF2-E9085FE55669}" dt="2021-08-17T20:02:44.545" v="3"/>
        <pc:sldMkLst>
          <pc:docMk/>
          <pc:sldMk cId="109857222" sldId="256"/>
        </pc:sldMkLst>
      </pc:sldChg>
      <pc:sldChg chg="add">
        <pc:chgData name="Miss Melrose" userId="S::wlrobyn.melrose@glow.sch.uk::f1bc7853-d59b-48b6-a0eb-84da3486ebc5" providerId="AD" clId="Web-{5E557939-8EE6-E1CF-3AF2-E9085FE55669}" dt="2021-08-17T20:02:37.889" v="0"/>
        <pc:sldMkLst>
          <pc:docMk/>
          <pc:sldMk cId="467154484" sldId="263"/>
        </pc:sldMkLst>
      </pc:sldChg>
      <pc:sldChg chg="add">
        <pc:chgData name="Miss Melrose" userId="S::wlrobyn.melrose@glow.sch.uk::f1bc7853-d59b-48b6-a0eb-84da3486ebc5" providerId="AD" clId="Web-{5E557939-8EE6-E1CF-3AF2-E9085FE55669}" dt="2021-08-17T20:02:37.920" v="1"/>
        <pc:sldMkLst>
          <pc:docMk/>
          <pc:sldMk cId="1922653031" sldId="264"/>
        </pc:sldMkLst>
      </pc:sldChg>
      <pc:sldChg chg="add">
        <pc:chgData name="Miss Melrose" userId="S::wlrobyn.melrose@glow.sch.uk::f1bc7853-d59b-48b6-a0eb-84da3486ebc5" providerId="AD" clId="Web-{5E557939-8EE6-E1CF-3AF2-E9085FE55669}" dt="2021-08-17T20:02:37.951" v="2"/>
        <pc:sldMkLst>
          <pc:docMk/>
          <pc:sldMk cId="575945275" sldId="265"/>
        </pc:sldMkLst>
      </pc:sldChg>
      <pc:sldMasterChg chg="add addSldLayout">
        <pc:chgData name="Miss Melrose" userId="S::wlrobyn.melrose@glow.sch.uk::f1bc7853-d59b-48b6-a0eb-84da3486ebc5" providerId="AD" clId="Web-{5E557939-8EE6-E1CF-3AF2-E9085FE55669}" dt="2021-08-17T20:02:37.889" v="0"/>
        <pc:sldMasterMkLst>
          <pc:docMk/>
          <pc:sldMasterMk cId="3447386733" sldId="2147483672"/>
        </pc:sldMasterMkLst>
        <pc:sldLayoutChg chg="add">
          <pc:chgData name="Miss Melrose" userId="S::wlrobyn.melrose@glow.sch.uk::f1bc7853-d59b-48b6-a0eb-84da3486ebc5" providerId="AD" clId="Web-{5E557939-8EE6-E1CF-3AF2-E9085FE55669}" dt="2021-08-17T20:02:37.889" v="0"/>
          <pc:sldLayoutMkLst>
            <pc:docMk/>
            <pc:sldMasterMk cId="3447386733" sldId="2147483672"/>
            <pc:sldLayoutMk cId="1515258700" sldId="2147483673"/>
          </pc:sldLayoutMkLst>
        </pc:sldLayoutChg>
        <pc:sldLayoutChg chg="add">
          <pc:chgData name="Miss Melrose" userId="S::wlrobyn.melrose@glow.sch.uk::f1bc7853-d59b-48b6-a0eb-84da3486ebc5" providerId="AD" clId="Web-{5E557939-8EE6-E1CF-3AF2-E9085FE55669}" dt="2021-08-17T20:02:37.889" v="0"/>
          <pc:sldLayoutMkLst>
            <pc:docMk/>
            <pc:sldMasterMk cId="3447386733" sldId="2147483672"/>
            <pc:sldLayoutMk cId="2911706381" sldId="2147483674"/>
          </pc:sldLayoutMkLst>
        </pc:sldLayoutChg>
        <pc:sldLayoutChg chg="add">
          <pc:chgData name="Miss Melrose" userId="S::wlrobyn.melrose@glow.sch.uk::f1bc7853-d59b-48b6-a0eb-84da3486ebc5" providerId="AD" clId="Web-{5E557939-8EE6-E1CF-3AF2-E9085FE55669}" dt="2021-08-17T20:02:37.889" v="0"/>
          <pc:sldLayoutMkLst>
            <pc:docMk/>
            <pc:sldMasterMk cId="3447386733" sldId="2147483672"/>
            <pc:sldLayoutMk cId="2694802152" sldId="2147483675"/>
          </pc:sldLayoutMkLst>
        </pc:sldLayoutChg>
        <pc:sldLayoutChg chg="add">
          <pc:chgData name="Miss Melrose" userId="S::wlrobyn.melrose@glow.sch.uk::f1bc7853-d59b-48b6-a0eb-84da3486ebc5" providerId="AD" clId="Web-{5E557939-8EE6-E1CF-3AF2-E9085FE55669}" dt="2021-08-17T20:02:37.889" v="0"/>
          <pc:sldLayoutMkLst>
            <pc:docMk/>
            <pc:sldMasterMk cId="3447386733" sldId="2147483672"/>
            <pc:sldLayoutMk cId="264201284" sldId="2147483676"/>
          </pc:sldLayoutMkLst>
        </pc:sldLayoutChg>
        <pc:sldLayoutChg chg="add">
          <pc:chgData name="Miss Melrose" userId="S::wlrobyn.melrose@glow.sch.uk::f1bc7853-d59b-48b6-a0eb-84da3486ebc5" providerId="AD" clId="Web-{5E557939-8EE6-E1CF-3AF2-E9085FE55669}" dt="2021-08-17T20:02:37.889" v="0"/>
          <pc:sldLayoutMkLst>
            <pc:docMk/>
            <pc:sldMasterMk cId="3447386733" sldId="2147483672"/>
            <pc:sldLayoutMk cId="3945531935" sldId="2147483677"/>
          </pc:sldLayoutMkLst>
        </pc:sldLayoutChg>
        <pc:sldLayoutChg chg="add">
          <pc:chgData name="Miss Melrose" userId="S::wlrobyn.melrose@glow.sch.uk::f1bc7853-d59b-48b6-a0eb-84da3486ebc5" providerId="AD" clId="Web-{5E557939-8EE6-E1CF-3AF2-E9085FE55669}" dt="2021-08-17T20:02:37.889" v="0"/>
          <pc:sldLayoutMkLst>
            <pc:docMk/>
            <pc:sldMasterMk cId="3447386733" sldId="2147483672"/>
            <pc:sldLayoutMk cId="534326586" sldId="2147483678"/>
          </pc:sldLayoutMkLst>
        </pc:sldLayoutChg>
        <pc:sldLayoutChg chg="add">
          <pc:chgData name="Miss Melrose" userId="S::wlrobyn.melrose@glow.sch.uk::f1bc7853-d59b-48b6-a0eb-84da3486ebc5" providerId="AD" clId="Web-{5E557939-8EE6-E1CF-3AF2-E9085FE55669}" dt="2021-08-17T20:02:37.889" v="0"/>
          <pc:sldLayoutMkLst>
            <pc:docMk/>
            <pc:sldMasterMk cId="3447386733" sldId="2147483672"/>
            <pc:sldLayoutMk cId="113114327" sldId="2147483679"/>
          </pc:sldLayoutMkLst>
        </pc:sldLayoutChg>
        <pc:sldLayoutChg chg="add">
          <pc:chgData name="Miss Melrose" userId="S::wlrobyn.melrose@glow.sch.uk::f1bc7853-d59b-48b6-a0eb-84da3486ebc5" providerId="AD" clId="Web-{5E557939-8EE6-E1CF-3AF2-E9085FE55669}" dt="2021-08-17T20:02:37.889" v="0"/>
          <pc:sldLayoutMkLst>
            <pc:docMk/>
            <pc:sldMasterMk cId="3447386733" sldId="2147483672"/>
            <pc:sldLayoutMk cId="1095023897" sldId="2147483680"/>
          </pc:sldLayoutMkLst>
        </pc:sldLayoutChg>
        <pc:sldLayoutChg chg="add">
          <pc:chgData name="Miss Melrose" userId="S::wlrobyn.melrose@glow.sch.uk::f1bc7853-d59b-48b6-a0eb-84da3486ebc5" providerId="AD" clId="Web-{5E557939-8EE6-E1CF-3AF2-E9085FE55669}" dt="2021-08-17T20:02:37.889" v="0"/>
          <pc:sldLayoutMkLst>
            <pc:docMk/>
            <pc:sldMasterMk cId="3447386733" sldId="2147483672"/>
            <pc:sldLayoutMk cId="1590680358" sldId="2147483681"/>
          </pc:sldLayoutMkLst>
        </pc:sldLayoutChg>
        <pc:sldLayoutChg chg="add">
          <pc:chgData name="Miss Melrose" userId="S::wlrobyn.melrose@glow.sch.uk::f1bc7853-d59b-48b6-a0eb-84da3486ebc5" providerId="AD" clId="Web-{5E557939-8EE6-E1CF-3AF2-E9085FE55669}" dt="2021-08-17T20:02:37.889" v="0"/>
          <pc:sldLayoutMkLst>
            <pc:docMk/>
            <pc:sldMasterMk cId="3447386733" sldId="2147483672"/>
            <pc:sldLayoutMk cId="3546858050" sldId="2147483682"/>
          </pc:sldLayoutMkLst>
        </pc:sldLayoutChg>
        <pc:sldLayoutChg chg="add">
          <pc:chgData name="Miss Melrose" userId="S::wlrobyn.melrose@glow.sch.uk::f1bc7853-d59b-48b6-a0eb-84da3486ebc5" providerId="AD" clId="Web-{5E557939-8EE6-E1CF-3AF2-E9085FE55669}" dt="2021-08-17T20:02:37.889" v="0"/>
          <pc:sldLayoutMkLst>
            <pc:docMk/>
            <pc:sldMasterMk cId="3447386733" sldId="2147483672"/>
            <pc:sldLayoutMk cId="1701355268" sldId="2147483683"/>
          </pc:sldLayoutMkLst>
        </pc:sldLayoutChg>
      </pc:sldMasterChg>
    </pc:docChg>
  </pc:docChgLst>
  <pc:docChgLst>
    <pc:chgData name="Mrs Cook" userId="S::wllesley.cook@glow.sch.uk::76b24806-b0b2-4afd-ac5d-a8b3d2c99da4" providerId="AD" clId="Web-{2C146BC7-A64B-42E3-CD01-D711EE653978}"/>
    <pc:docChg chg="addSld modSld sldOrd">
      <pc:chgData name="Mrs Cook" userId="S::wllesley.cook@glow.sch.uk::76b24806-b0b2-4afd-ac5d-a8b3d2c99da4" providerId="AD" clId="Web-{2C146BC7-A64B-42E3-CD01-D711EE653978}" dt="2021-08-19T16:11:22.281" v="58" actId="20577"/>
      <pc:docMkLst>
        <pc:docMk/>
      </pc:docMkLst>
      <pc:sldChg chg="addSp modSp">
        <pc:chgData name="Mrs Cook" userId="S::wllesley.cook@glow.sch.uk::76b24806-b0b2-4afd-ac5d-a8b3d2c99da4" providerId="AD" clId="Web-{2C146BC7-A64B-42E3-CD01-D711EE653978}" dt="2021-08-19T16:02:57.784" v="3" actId="1076"/>
        <pc:sldMkLst>
          <pc:docMk/>
          <pc:sldMk cId="3332151231" sldId="267"/>
        </pc:sldMkLst>
        <pc:spChg chg="mod">
          <ac:chgData name="Mrs Cook" userId="S::wllesley.cook@glow.sch.uk::76b24806-b0b2-4afd-ac5d-a8b3d2c99da4" providerId="AD" clId="Web-{2C146BC7-A64B-42E3-CD01-D711EE653978}" dt="2021-08-19T16:02:51.596" v="1" actId="1076"/>
          <ac:spMkLst>
            <pc:docMk/>
            <pc:sldMk cId="3332151231" sldId="267"/>
            <ac:spMk id="22" creationId="{DF1F408D-113D-4C6F-8A80-5D45183918F6}"/>
          </ac:spMkLst>
        </pc:spChg>
        <pc:spChg chg="add mod">
          <ac:chgData name="Mrs Cook" userId="S::wllesley.cook@glow.sch.uk::76b24806-b0b2-4afd-ac5d-a8b3d2c99da4" providerId="AD" clId="Web-{2C146BC7-A64B-42E3-CD01-D711EE653978}" dt="2021-08-19T16:02:57.784" v="3" actId="1076"/>
          <ac:spMkLst>
            <pc:docMk/>
            <pc:sldMk cId="3332151231" sldId="267"/>
            <ac:spMk id="23" creationId="{ED563CD3-6716-4F9B-996D-A5C14F700330}"/>
          </ac:spMkLst>
        </pc:spChg>
      </pc:sldChg>
      <pc:sldChg chg="addSp modSp">
        <pc:chgData name="Mrs Cook" userId="S::wllesley.cook@glow.sch.uk::76b24806-b0b2-4afd-ac5d-a8b3d2c99da4" providerId="AD" clId="Web-{2C146BC7-A64B-42E3-CD01-D711EE653978}" dt="2021-08-19T16:06:32.367" v="31" actId="20577"/>
        <pc:sldMkLst>
          <pc:docMk/>
          <pc:sldMk cId="171094386" sldId="273"/>
        </pc:sldMkLst>
        <pc:spChg chg="add mod">
          <ac:chgData name="Mrs Cook" userId="S::wllesley.cook@glow.sch.uk::76b24806-b0b2-4afd-ac5d-a8b3d2c99da4" providerId="AD" clId="Web-{2C146BC7-A64B-42E3-CD01-D711EE653978}" dt="2021-08-19T16:06:32.367" v="31" actId="20577"/>
          <ac:spMkLst>
            <pc:docMk/>
            <pc:sldMk cId="171094386" sldId="273"/>
            <ac:spMk id="35" creationId="{ED563CD3-6716-4F9B-996D-A5C14F700330}"/>
          </ac:spMkLst>
        </pc:spChg>
      </pc:sldChg>
      <pc:sldChg chg="modSp add ord">
        <pc:chgData name="Mrs Cook" userId="S::wllesley.cook@glow.sch.uk::76b24806-b0b2-4afd-ac5d-a8b3d2c99da4" providerId="AD" clId="Web-{2C146BC7-A64B-42E3-CD01-D711EE653978}" dt="2021-08-19T16:11:22.281" v="58" actId="20577"/>
        <pc:sldMkLst>
          <pc:docMk/>
          <pc:sldMk cId="1420061465" sldId="275"/>
        </pc:sldMkLst>
        <pc:spChg chg="mod">
          <ac:chgData name="Mrs Cook" userId="S::wllesley.cook@glow.sch.uk::76b24806-b0b2-4afd-ac5d-a8b3d2c99da4" providerId="AD" clId="Web-{2C146BC7-A64B-42E3-CD01-D711EE653978}" dt="2021-08-19T16:11:22.281" v="58" actId="20577"/>
          <ac:spMkLst>
            <pc:docMk/>
            <pc:sldMk cId="1420061465" sldId="275"/>
            <ac:spMk id="10" creationId="{39C1ECD6-E061-4F58-B334-205179C35D4C}"/>
          </ac:spMkLst>
        </pc:spChg>
        <pc:spChg chg="mod">
          <ac:chgData name="Mrs Cook" userId="S::wllesley.cook@glow.sch.uk::76b24806-b0b2-4afd-ac5d-a8b3d2c99da4" providerId="AD" clId="Web-{2C146BC7-A64B-42E3-CD01-D711EE653978}" dt="2021-08-19T16:10:51.170" v="49" actId="1076"/>
          <ac:spMkLst>
            <pc:docMk/>
            <pc:sldMk cId="1420061465" sldId="275"/>
            <ac:spMk id="25" creationId="{72443FD5-0089-4FF9-AF39-F7B195BAA801}"/>
          </ac:spMkLst>
        </pc:spChg>
      </pc:sldChg>
    </pc:docChg>
  </pc:docChgLst>
  <pc:docChgLst>
    <pc:chgData name="Mrs Cook" userId="S::wllesley.cook@glow.sch.uk::76b24806-b0b2-4afd-ac5d-a8b3d2c99da4" providerId="AD" clId="Web-{1EB61C66-A559-AFA0-77BE-C43611E06FBB}"/>
    <pc:docChg chg="addSld delSld modSld">
      <pc:chgData name="Mrs Cook" userId="S::wllesley.cook@glow.sch.uk::76b24806-b0b2-4afd-ac5d-a8b3d2c99da4" providerId="AD" clId="Web-{1EB61C66-A559-AFA0-77BE-C43611E06FBB}" dt="2021-08-19T15:29:34.606" v="81"/>
      <pc:docMkLst>
        <pc:docMk/>
      </pc:docMkLst>
      <pc:sldChg chg="del">
        <pc:chgData name="Mrs Cook" userId="S::wllesley.cook@glow.sch.uk::76b24806-b0b2-4afd-ac5d-a8b3d2c99da4" providerId="AD" clId="Web-{1EB61C66-A559-AFA0-77BE-C43611E06FBB}" dt="2021-08-19T15:28:45.322" v="77"/>
        <pc:sldMkLst>
          <pc:docMk/>
          <pc:sldMk cId="580995683" sldId="257"/>
        </pc:sldMkLst>
      </pc:sldChg>
      <pc:sldChg chg="del">
        <pc:chgData name="Mrs Cook" userId="S::wllesley.cook@glow.sch.uk::76b24806-b0b2-4afd-ac5d-a8b3d2c99da4" providerId="AD" clId="Web-{1EB61C66-A559-AFA0-77BE-C43611E06FBB}" dt="2021-08-19T15:28:26.118" v="76"/>
        <pc:sldMkLst>
          <pc:docMk/>
          <pc:sldMk cId="4197081798" sldId="258"/>
        </pc:sldMkLst>
      </pc:sldChg>
      <pc:sldChg chg="del">
        <pc:chgData name="Mrs Cook" userId="S::wllesley.cook@glow.sch.uk::76b24806-b0b2-4afd-ac5d-a8b3d2c99da4" providerId="AD" clId="Web-{1EB61C66-A559-AFA0-77BE-C43611E06FBB}" dt="2021-08-19T15:26:30.377" v="69"/>
        <pc:sldMkLst>
          <pc:docMk/>
          <pc:sldMk cId="1235016462" sldId="259"/>
        </pc:sldMkLst>
      </pc:sldChg>
      <pc:sldChg chg="del">
        <pc:chgData name="Mrs Cook" userId="S::wllesley.cook@glow.sch.uk::76b24806-b0b2-4afd-ac5d-a8b3d2c99da4" providerId="AD" clId="Web-{1EB61C66-A559-AFA0-77BE-C43611E06FBB}" dt="2021-08-19T15:28:50.229" v="78"/>
        <pc:sldMkLst>
          <pc:docMk/>
          <pc:sldMk cId="700493072" sldId="260"/>
        </pc:sldMkLst>
      </pc:sldChg>
      <pc:sldChg chg="del">
        <pc:chgData name="Mrs Cook" userId="S::wllesley.cook@glow.sch.uk::76b24806-b0b2-4afd-ac5d-a8b3d2c99da4" providerId="AD" clId="Web-{1EB61C66-A559-AFA0-77BE-C43611E06FBB}" dt="2021-08-19T15:28:56.573" v="79"/>
        <pc:sldMkLst>
          <pc:docMk/>
          <pc:sldMk cId="2110299116" sldId="261"/>
        </pc:sldMkLst>
      </pc:sldChg>
      <pc:sldChg chg="del">
        <pc:chgData name="Mrs Cook" userId="S::wllesley.cook@glow.sch.uk::76b24806-b0b2-4afd-ac5d-a8b3d2c99da4" providerId="AD" clId="Web-{1EB61C66-A559-AFA0-77BE-C43611E06FBB}" dt="2021-08-19T15:29:04.495" v="80"/>
        <pc:sldMkLst>
          <pc:docMk/>
          <pc:sldMk cId="4098605773" sldId="262"/>
        </pc:sldMkLst>
      </pc:sldChg>
      <pc:sldChg chg="modSp">
        <pc:chgData name="Mrs Cook" userId="S::wllesley.cook@glow.sch.uk::76b24806-b0b2-4afd-ac5d-a8b3d2c99da4" providerId="AD" clId="Web-{1EB61C66-A559-AFA0-77BE-C43611E06FBB}" dt="2021-08-19T15:26:01.547" v="66" actId="20577"/>
        <pc:sldMkLst>
          <pc:docMk/>
          <pc:sldMk cId="1922653031" sldId="264"/>
        </pc:sldMkLst>
        <pc:spChg chg="mod">
          <ac:chgData name="Mrs Cook" userId="S::wllesley.cook@glow.sch.uk::76b24806-b0b2-4afd-ac5d-a8b3d2c99da4" providerId="AD" clId="Web-{1EB61C66-A559-AFA0-77BE-C43611E06FBB}" dt="2021-08-19T15:26:01.547" v="66" actId="20577"/>
          <ac:spMkLst>
            <pc:docMk/>
            <pc:sldMk cId="1922653031" sldId="264"/>
            <ac:spMk id="3" creationId="{CF22CFAB-9D1E-426D-97BC-1BDF5BE9DDA2}"/>
          </ac:spMkLst>
        </pc:spChg>
      </pc:sldChg>
      <pc:sldChg chg="modSp">
        <pc:chgData name="Mrs Cook" userId="S::wllesley.cook@glow.sch.uk::76b24806-b0b2-4afd-ac5d-a8b3d2c99da4" providerId="AD" clId="Web-{1EB61C66-A559-AFA0-77BE-C43611E06FBB}" dt="2021-08-19T15:23:40.430" v="25" actId="20577"/>
        <pc:sldMkLst>
          <pc:docMk/>
          <pc:sldMk cId="575945275" sldId="265"/>
        </pc:sldMkLst>
        <pc:spChg chg="mod">
          <ac:chgData name="Mrs Cook" userId="S::wllesley.cook@glow.sch.uk::76b24806-b0b2-4afd-ac5d-a8b3d2c99da4" providerId="AD" clId="Web-{1EB61C66-A559-AFA0-77BE-C43611E06FBB}" dt="2021-08-19T15:23:40.430" v="25" actId="20577"/>
          <ac:spMkLst>
            <pc:docMk/>
            <pc:sldMk cId="575945275" sldId="265"/>
            <ac:spMk id="7" creationId="{4083518C-1C90-49CB-8FAF-031CE9DC924D}"/>
          </ac:spMkLst>
        </pc:spChg>
        <pc:spChg chg="mod">
          <ac:chgData name="Mrs Cook" userId="S::wllesley.cook@glow.sch.uk::76b24806-b0b2-4afd-ac5d-a8b3d2c99da4" providerId="AD" clId="Web-{1EB61C66-A559-AFA0-77BE-C43611E06FBB}" dt="2021-08-19T15:22:48.099" v="13" actId="20577"/>
          <ac:spMkLst>
            <pc:docMk/>
            <pc:sldMk cId="575945275" sldId="265"/>
            <ac:spMk id="9" creationId="{688E9FDF-C7FC-4A8D-BB94-51EB4AC47FF9}"/>
          </ac:spMkLst>
        </pc:spChg>
      </pc:sldChg>
      <pc:sldChg chg="add">
        <pc:chgData name="Mrs Cook" userId="S::wllesley.cook@glow.sch.uk::76b24806-b0b2-4afd-ac5d-a8b3d2c99da4" providerId="AD" clId="Web-{1EB61C66-A559-AFA0-77BE-C43611E06FBB}" dt="2021-08-19T15:26:18.970" v="67"/>
        <pc:sldMkLst>
          <pc:docMk/>
          <pc:sldMk cId="3081396772" sldId="266"/>
        </pc:sldMkLst>
      </pc:sldChg>
      <pc:sldChg chg="add">
        <pc:chgData name="Mrs Cook" userId="S::wllesley.cook@glow.sch.uk::76b24806-b0b2-4afd-ac5d-a8b3d2c99da4" providerId="AD" clId="Web-{1EB61C66-A559-AFA0-77BE-C43611E06FBB}" dt="2021-08-19T15:26:19.033" v="68"/>
        <pc:sldMkLst>
          <pc:docMk/>
          <pc:sldMk cId="3332151231" sldId="267"/>
        </pc:sldMkLst>
      </pc:sldChg>
      <pc:sldChg chg="add">
        <pc:chgData name="Mrs Cook" userId="S::wllesley.cook@glow.sch.uk::76b24806-b0b2-4afd-ac5d-a8b3d2c99da4" providerId="AD" clId="Web-{1EB61C66-A559-AFA0-77BE-C43611E06FBB}" dt="2021-08-19T15:28:07.867" v="70"/>
        <pc:sldMkLst>
          <pc:docMk/>
          <pc:sldMk cId="3158611129" sldId="268"/>
        </pc:sldMkLst>
      </pc:sldChg>
      <pc:sldChg chg="add">
        <pc:chgData name="Mrs Cook" userId="S::wllesley.cook@glow.sch.uk::76b24806-b0b2-4afd-ac5d-a8b3d2c99da4" providerId="AD" clId="Web-{1EB61C66-A559-AFA0-77BE-C43611E06FBB}" dt="2021-08-19T15:28:07.914" v="71"/>
        <pc:sldMkLst>
          <pc:docMk/>
          <pc:sldMk cId="639399041" sldId="269"/>
        </pc:sldMkLst>
      </pc:sldChg>
      <pc:sldChg chg="add">
        <pc:chgData name="Mrs Cook" userId="S::wllesley.cook@glow.sch.uk::76b24806-b0b2-4afd-ac5d-a8b3d2c99da4" providerId="AD" clId="Web-{1EB61C66-A559-AFA0-77BE-C43611E06FBB}" dt="2021-08-19T15:28:07.945" v="72"/>
        <pc:sldMkLst>
          <pc:docMk/>
          <pc:sldMk cId="1480089553" sldId="270"/>
        </pc:sldMkLst>
      </pc:sldChg>
      <pc:sldChg chg="add">
        <pc:chgData name="Mrs Cook" userId="S::wllesley.cook@glow.sch.uk::76b24806-b0b2-4afd-ac5d-a8b3d2c99da4" providerId="AD" clId="Web-{1EB61C66-A559-AFA0-77BE-C43611E06FBB}" dt="2021-08-19T15:28:07.977" v="73"/>
        <pc:sldMkLst>
          <pc:docMk/>
          <pc:sldMk cId="393268084" sldId="271"/>
        </pc:sldMkLst>
      </pc:sldChg>
      <pc:sldChg chg="add">
        <pc:chgData name="Mrs Cook" userId="S::wllesley.cook@glow.sch.uk::76b24806-b0b2-4afd-ac5d-a8b3d2c99da4" providerId="AD" clId="Web-{1EB61C66-A559-AFA0-77BE-C43611E06FBB}" dt="2021-08-19T15:28:08.195" v="74"/>
        <pc:sldMkLst>
          <pc:docMk/>
          <pc:sldMk cId="1224431680" sldId="272"/>
        </pc:sldMkLst>
      </pc:sldChg>
      <pc:sldChg chg="add">
        <pc:chgData name="Mrs Cook" userId="S::wllesley.cook@glow.sch.uk::76b24806-b0b2-4afd-ac5d-a8b3d2c99da4" providerId="AD" clId="Web-{1EB61C66-A559-AFA0-77BE-C43611E06FBB}" dt="2021-08-19T15:28:08.305" v="75"/>
        <pc:sldMkLst>
          <pc:docMk/>
          <pc:sldMk cId="171094386" sldId="273"/>
        </pc:sldMkLst>
      </pc:sldChg>
      <pc:sldChg chg="new">
        <pc:chgData name="Mrs Cook" userId="S::wllesley.cook@glow.sch.uk::76b24806-b0b2-4afd-ac5d-a8b3d2c99da4" providerId="AD" clId="Web-{1EB61C66-A559-AFA0-77BE-C43611E06FBB}" dt="2021-08-19T15:29:34.606" v="81"/>
        <pc:sldMkLst>
          <pc:docMk/>
          <pc:sldMk cId="1348037841" sldId="274"/>
        </pc:sldMkLst>
      </pc:sldChg>
    </pc:docChg>
  </pc:docChgLst>
  <pc:docChgLst>
    <pc:chgData name="Mrs Cook" userId="S::wllesley.cook@glow.sch.uk::76b24806-b0b2-4afd-ac5d-a8b3d2c99da4" providerId="AD" clId="Web-{F76C188F-11B9-F7E4-07AB-E3EF29B757B9}"/>
    <pc:docChg chg="modSld">
      <pc:chgData name="Mrs Cook" userId="S::wllesley.cook@glow.sch.uk::76b24806-b0b2-4afd-ac5d-a8b3d2c99da4" providerId="AD" clId="Web-{F76C188F-11B9-F7E4-07AB-E3EF29B757B9}" dt="2021-08-18T08:25:46.956" v="70" actId="1076"/>
      <pc:docMkLst>
        <pc:docMk/>
      </pc:docMkLst>
      <pc:sldChg chg="addSp modSp">
        <pc:chgData name="Mrs Cook" userId="S::wllesley.cook@glow.sch.uk::76b24806-b0b2-4afd-ac5d-a8b3d2c99da4" providerId="AD" clId="Web-{F76C188F-11B9-F7E4-07AB-E3EF29B757B9}" dt="2021-08-18T08:22:14.826" v="39" actId="20577"/>
        <pc:sldMkLst>
          <pc:docMk/>
          <pc:sldMk cId="1235016462" sldId="259"/>
        </pc:sldMkLst>
        <pc:spChg chg="add mod">
          <ac:chgData name="Mrs Cook" userId="S::wllesley.cook@glow.sch.uk::76b24806-b0b2-4afd-ac5d-a8b3d2c99da4" providerId="AD" clId="Web-{F76C188F-11B9-F7E4-07AB-E3EF29B757B9}" dt="2021-08-18T08:22:14.826" v="39" actId="20577"/>
          <ac:spMkLst>
            <pc:docMk/>
            <pc:sldMk cId="1235016462" sldId="259"/>
            <ac:spMk id="35" creationId="{4301FF8B-17C5-4A95-B635-73BA60F61FE5}"/>
          </ac:spMkLst>
        </pc:spChg>
      </pc:sldChg>
      <pc:sldChg chg="addSp modSp">
        <pc:chgData name="Mrs Cook" userId="S::wllesley.cook@glow.sch.uk::76b24806-b0b2-4afd-ac5d-a8b3d2c99da4" providerId="AD" clId="Web-{F76C188F-11B9-F7E4-07AB-E3EF29B757B9}" dt="2021-08-18T08:25:46.956" v="70" actId="1076"/>
        <pc:sldMkLst>
          <pc:docMk/>
          <pc:sldMk cId="2110299116" sldId="261"/>
        </pc:sldMkLst>
        <pc:spChg chg="add mod">
          <ac:chgData name="Mrs Cook" userId="S::wllesley.cook@glow.sch.uk::76b24806-b0b2-4afd-ac5d-a8b3d2c99da4" providerId="AD" clId="Web-{F76C188F-11B9-F7E4-07AB-E3EF29B757B9}" dt="2021-08-18T08:25:46.956" v="70" actId="1076"/>
          <ac:spMkLst>
            <pc:docMk/>
            <pc:sldMk cId="2110299116" sldId="261"/>
            <ac:spMk id="10" creationId="{E8C728F8-9CA1-409A-9A2D-32D4BB5BD678}"/>
          </ac:spMkLst>
        </pc:spChg>
        <pc:spChg chg="mod">
          <ac:chgData name="Mrs Cook" userId="S::wllesley.cook@glow.sch.uk::76b24806-b0b2-4afd-ac5d-a8b3d2c99da4" providerId="AD" clId="Web-{F76C188F-11B9-F7E4-07AB-E3EF29B757B9}" dt="2021-08-18T08:22:43.795" v="42" actId="14100"/>
          <ac:spMkLst>
            <pc:docMk/>
            <pc:sldMk cId="2110299116" sldId="261"/>
            <ac:spMk id="22" creationId="{DF1F408D-113D-4C6F-8A80-5D45183918F6}"/>
          </ac:spMkLst>
        </pc:spChg>
      </pc:sldChg>
    </pc:docChg>
  </pc:docChgLst>
  <pc:docChgLst>
    <pc:chgData name="Mrs Cook" userId="S::wllesley.cook@glow.sch.uk::76b24806-b0b2-4afd-ac5d-a8b3d2c99da4" providerId="AD" clId="Web-{4AE5AD48-8A7B-A81C-610E-670F35936BB3}"/>
    <pc:docChg chg="addSld delSld modSld sldOrd">
      <pc:chgData name="Mrs Cook" userId="S::wllesley.cook@glow.sch.uk::76b24806-b0b2-4afd-ac5d-a8b3d2c99da4" providerId="AD" clId="Web-{4AE5AD48-8A7B-A81C-610E-670F35936BB3}" dt="2021-08-22T16:28:20.984" v="725" actId="14100"/>
      <pc:docMkLst>
        <pc:docMk/>
      </pc:docMkLst>
      <pc:sldChg chg="del">
        <pc:chgData name="Mrs Cook" userId="S::wllesley.cook@glow.sch.uk::76b24806-b0b2-4afd-ac5d-a8b3d2c99da4" providerId="AD" clId="Web-{4AE5AD48-8A7B-A81C-610E-670F35936BB3}" dt="2021-08-22T15:33:59.389" v="1"/>
        <pc:sldMkLst>
          <pc:docMk/>
          <pc:sldMk cId="3081396772" sldId="266"/>
        </pc:sldMkLst>
      </pc:sldChg>
      <pc:sldChg chg="del">
        <pc:chgData name="Mrs Cook" userId="S::wllesley.cook@glow.sch.uk::76b24806-b0b2-4afd-ac5d-a8b3d2c99da4" providerId="AD" clId="Web-{4AE5AD48-8A7B-A81C-610E-670F35936BB3}" dt="2021-08-22T15:33:57.436" v="0"/>
        <pc:sldMkLst>
          <pc:docMk/>
          <pc:sldMk cId="3332151231" sldId="267"/>
        </pc:sldMkLst>
      </pc:sldChg>
      <pc:sldChg chg="del">
        <pc:chgData name="Mrs Cook" userId="S::wllesley.cook@glow.sch.uk::76b24806-b0b2-4afd-ac5d-a8b3d2c99da4" providerId="AD" clId="Web-{4AE5AD48-8A7B-A81C-610E-670F35936BB3}" dt="2021-08-22T16:25:35.156" v="694"/>
        <pc:sldMkLst>
          <pc:docMk/>
          <pc:sldMk cId="639399041" sldId="269"/>
        </pc:sldMkLst>
      </pc:sldChg>
      <pc:sldChg chg="addSp modSp">
        <pc:chgData name="Mrs Cook" userId="S::wllesley.cook@glow.sch.uk::76b24806-b0b2-4afd-ac5d-a8b3d2c99da4" providerId="AD" clId="Web-{4AE5AD48-8A7B-A81C-610E-670F35936BB3}" dt="2021-08-22T16:25:26.546" v="693" actId="20577"/>
        <pc:sldMkLst>
          <pc:docMk/>
          <pc:sldMk cId="1480089553" sldId="270"/>
        </pc:sldMkLst>
        <pc:spChg chg="add mod">
          <ac:chgData name="Mrs Cook" userId="S::wllesley.cook@glow.sch.uk::76b24806-b0b2-4afd-ac5d-a8b3d2c99da4" providerId="AD" clId="Web-{4AE5AD48-8A7B-A81C-610E-670F35936BB3}" dt="2021-08-22T16:25:26.546" v="693" actId="20577"/>
          <ac:spMkLst>
            <pc:docMk/>
            <pc:sldMk cId="1480089553" sldId="270"/>
            <ac:spMk id="2" creationId="{83487858-3580-497F-8FD6-05CBEA304521}"/>
          </ac:spMkLst>
        </pc:spChg>
        <pc:spChg chg="mod">
          <ac:chgData name="Mrs Cook" userId="S::wllesley.cook@glow.sch.uk::76b24806-b0b2-4afd-ac5d-a8b3d2c99da4" providerId="AD" clId="Web-{4AE5AD48-8A7B-A81C-610E-670F35936BB3}" dt="2021-08-22T16:17:24.281" v="491" actId="1076"/>
          <ac:spMkLst>
            <pc:docMk/>
            <pc:sldMk cId="1480089553" sldId="270"/>
            <ac:spMk id="3" creationId="{0D7CFF05-8FFF-4A1F-8EAD-12627D072273}"/>
          </ac:spMkLst>
        </pc:spChg>
        <pc:spChg chg="mod">
          <ac:chgData name="Mrs Cook" userId="S::wllesley.cook@glow.sch.uk::76b24806-b0b2-4afd-ac5d-a8b3d2c99da4" providerId="AD" clId="Web-{4AE5AD48-8A7B-A81C-610E-670F35936BB3}" dt="2021-08-22T16:24:52.622" v="677" actId="20577"/>
          <ac:spMkLst>
            <pc:docMk/>
            <pc:sldMk cId="1480089553" sldId="270"/>
            <ac:spMk id="4" creationId="{56F44801-1D3E-4563-AEC0-C287D297BB72}"/>
          </ac:spMkLst>
        </pc:spChg>
        <pc:spChg chg="mod">
          <ac:chgData name="Mrs Cook" userId="S::wllesley.cook@glow.sch.uk::76b24806-b0b2-4afd-ac5d-a8b3d2c99da4" providerId="AD" clId="Web-{4AE5AD48-8A7B-A81C-610E-670F35936BB3}" dt="2021-08-22T16:25:02.857" v="682" actId="20577"/>
          <ac:spMkLst>
            <pc:docMk/>
            <pc:sldMk cId="1480089553" sldId="270"/>
            <ac:spMk id="5" creationId="{802E17D0-2BE2-4FCB-905F-7B94FE0B5B0C}"/>
          </ac:spMkLst>
        </pc:spChg>
      </pc:sldChg>
      <pc:sldChg chg="modSp">
        <pc:chgData name="Mrs Cook" userId="S::wllesley.cook@glow.sch.uk::76b24806-b0b2-4afd-ac5d-a8b3d2c99da4" providerId="AD" clId="Web-{4AE5AD48-8A7B-A81C-610E-670F35936BB3}" dt="2021-08-22T16:15:16.321" v="460" actId="20577"/>
        <pc:sldMkLst>
          <pc:docMk/>
          <pc:sldMk cId="393268084" sldId="271"/>
        </pc:sldMkLst>
        <pc:spChg chg="mod">
          <ac:chgData name="Mrs Cook" userId="S::wllesley.cook@glow.sch.uk::76b24806-b0b2-4afd-ac5d-a8b3d2c99da4" providerId="AD" clId="Web-{4AE5AD48-8A7B-A81C-610E-670F35936BB3}" dt="2021-08-22T16:14:38.303" v="443" actId="20577"/>
          <ac:spMkLst>
            <pc:docMk/>
            <pc:sldMk cId="393268084" sldId="271"/>
            <ac:spMk id="5" creationId="{2EE520C9-F3FF-4058-90C0-6BF63FCFFAA4}"/>
          </ac:spMkLst>
        </pc:spChg>
        <pc:spChg chg="mod">
          <ac:chgData name="Mrs Cook" userId="S::wllesley.cook@glow.sch.uk::76b24806-b0b2-4afd-ac5d-a8b3d2c99da4" providerId="AD" clId="Web-{4AE5AD48-8A7B-A81C-610E-670F35936BB3}" dt="2021-08-22T16:14:56.585" v="450" actId="20577"/>
          <ac:spMkLst>
            <pc:docMk/>
            <pc:sldMk cId="393268084" sldId="271"/>
            <ac:spMk id="6" creationId="{DA945002-0DC4-4F16-841A-75198532C397}"/>
          </ac:spMkLst>
        </pc:spChg>
        <pc:spChg chg="mod">
          <ac:chgData name="Mrs Cook" userId="S::wllesley.cook@glow.sch.uk::76b24806-b0b2-4afd-ac5d-a8b3d2c99da4" providerId="AD" clId="Web-{4AE5AD48-8A7B-A81C-610E-670F35936BB3}" dt="2021-08-22T16:15:16.321" v="460" actId="20577"/>
          <ac:spMkLst>
            <pc:docMk/>
            <pc:sldMk cId="393268084" sldId="271"/>
            <ac:spMk id="7" creationId="{12E8F9A2-6317-4375-8861-D9F343145F29}"/>
          </ac:spMkLst>
        </pc:spChg>
        <pc:spChg chg="mod">
          <ac:chgData name="Mrs Cook" userId="S::wllesley.cook@glow.sch.uk::76b24806-b0b2-4afd-ac5d-a8b3d2c99da4" providerId="AD" clId="Web-{4AE5AD48-8A7B-A81C-610E-670F35936BB3}" dt="2021-08-22T16:15:00.273" v="453" actId="20577"/>
          <ac:spMkLst>
            <pc:docMk/>
            <pc:sldMk cId="393268084" sldId="271"/>
            <ac:spMk id="8" creationId="{DFB403AF-48DC-4604-8410-B5336996E8B7}"/>
          </ac:spMkLst>
        </pc:spChg>
      </pc:sldChg>
      <pc:sldChg chg="del">
        <pc:chgData name="Mrs Cook" userId="S::wllesley.cook@glow.sch.uk::76b24806-b0b2-4afd-ac5d-a8b3d2c99da4" providerId="AD" clId="Web-{4AE5AD48-8A7B-A81C-610E-670F35936BB3}" dt="2021-08-22T16:13:09.188" v="416"/>
        <pc:sldMkLst>
          <pc:docMk/>
          <pc:sldMk cId="1224431680" sldId="272"/>
        </pc:sldMkLst>
      </pc:sldChg>
      <pc:sldChg chg="addSp delSp modSp ord">
        <pc:chgData name="Mrs Cook" userId="S::wllesley.cook@glow.sch.uk::76b24806-b0b2-4afd-ac5d-a8b3d2c99da4" providerId="AD" clId="Web-{4AE5AD48-8A7B-A81C-610E-670F35936BB3}" dt="2021-08-22T16:16:39.997" v="481" actId="20577"/>
        <pc:sldMkLst>
          <pc:docMk/>
          <pc:sldMk cId="171094386" sldId="273"/>
        </pc:sldMkLst>
        <pc:spChg chg="mod">
          <ac:chgData name="Mrs Cook" userId="S::wllesley.cook@glow.sch.uk::76b24806-b0b2-4afd-ac5d-a8b3d2c99da4" providerId="AD" clId="Web-{4AE5AD48-8A7B-A81C-610E-670F35936BB3}" dt="2021-08-22T16:12:09.631" v="411" actId="20577"/>
          <ac:spMkLst>
            <pc:docMk/>
            <pc:sldMk cId="171094386" sldId="273"/>
            <ac:spMk id="2" creationId="{59E08E0E-FEC1-4B66-8D9A-FFBB9A741E08}"/>
          </ac:spMkLst>
        </pc:spChg>
        <pc:spChg chg="mod">
          <ac:chgData name="Mrs Cook" userId="S::wllesley.cook@glow.sch.uk::76b24806-b0b2-4afd-ac5d-a8b3d2c99da4" providerId="AD" clId="Web-{4AE5AD48-8A7B-A81C-610E-670F35936BB3}" dt="2021-08-22T15:35:19.534" v="12" actId="1076"/>
          <ac:spMkLst>
            <pc:docMk/>
            <pc:sldMk cId="171094386" sldId="273"/>
            <ac:spMk id="4" creationId="{B5D0E98E-5C86-4FBE-924F-2B2A17B9747D}"/>
          </ac:spMkLst>
        </pc:spChg>
        <pc:spChg chg="mod">
          <ac:chgData name="Mrs Cook" userId="S::wllesley.cook@glow.sch.uk::76b24806-b0b2-4afd-ac5d-a8b3d2c99da4" providerId="AD" clId="Web-{4AE5AD48-8A7B-A81C-610E-670F35936BB3}" dt="2021-08-22T15:36:09.506" v="21" actId="1076"/>
          <ac:spMkLst>
            <pc:docMk/>
            <pc:sldMk cId="171094386" sldId="273"/>
            <ac:spMk id="8" creationId="{D090E464-C690-4D20-9164-0A007D49E97C}"/>
          </ac:spMkLst>
        </pc:spChg>
        <pc:spChg chg="mod">
          <ac:chgData name="Mrs Cook" userId="S::wllesley.cook@glow.sch.uk::76b24806-b0b2-4afd-ac5d-a8b3d2c99da4" providerId="AD" clId="Web-{4AE5AD48-8A7B-A81C-610E-670F35936BB3}" dt="2021-08-22T15:36:00.474" v="19" actId="1076"/>
          <ac:spMkLst>
            <pc:docMk/>
            <pc:sldMk cId="171094386" sldId="273"/>
            <ac:spMk id="9" creationId="{F4129B8A-B8B5-4FCE-82DB-E949965F9FAF}"/>
          </ac:spMkLst>
        </pc:spChg>
        <pc:spChg chg="mod">
          <ac:chgData name="Mrs Cook" userId="S::wllesley.cook@glow.sch.uk::76b24806-b0b2-4afd-ac5d-a8b3d2c99da4" providerId="AD" clId="Web-{4AE5AD48-8A7B-A81C-610E-670F35936BB3}" dt="2021-08-22T15:40:08.816" v="86" actId="1076"/>
          <ac:spMkLst>
            <pc:docMk/>
            <pc:sldMk cId="171094386" sldId="273"/>
            <ac:spMk id="11" creationId="{43EAE410-39CB-4E38-9A3D-9D16F2FFC176}"/>
          </ac:spMkLst>
        </pc:spChg>
        <pc:spChg chg="mod">
          <ac:chgData name="Mrs Cook" userId="S::wllesley.cook@glow.sch.uk::76b24806-b0b2-4afd-ac5d-a8b3d2c99da4" providerId="AD" clId="Web-{4AE5AD48-8A7B-A81C-610E-670F35936BB3}" dt="2021-08-22T15:39:55.972" v="83" actId="1076"/>
          <ac:spMkLst>
            <pc:docMk/>
            <pc:sldMk cId="171094386" sldId="273"/>
            <ac:spMk id="12" creationId="{5FC50FF8-2432-42B6-9C7F-4E6840877ADA}"/>
          </ac:spMkLst>
        </pc:spChg>
        <pc:spChg chg="mod">
          <ac:chgData name="Mrs Cook" userId="S::wllesley.cook@glow.sch.uk::76b24806-b0b2-4afd-ac5d-a8b3d2c99da4" providerId="AD" clId="Web-{4AE5AD48-8A7B-A81C-610E-670F35936BB3}" dt="2021-08-22T16:09:57.493" v="366" actId="20577"/>
          <ac:spMkLst>
            <pc:docMk/>
            <pc:sldMk cId="171094386" sldId="273"/>
            <ac:spMk id="14" creationId="{ED7A90F2-FC64-4A0D-BCAE-B44BEDD9F6B1}"/>
          </ac:spMkLst>
        </pc:spChg>
        <pc:spChg chg="mod">
          <ac:chgData name="Mrs Cook" userId="S::wllesley.cook@glow.sch.uk::76b24806-b0b2-4afd-ac5d-a8b3d2c99da4" providerId="AD" clId="Web-{4AE5AD48-8A7B-A81C-610E-670F35936BB3}" dt="2021-08-22T15:39:46.143" v="80" actId="1076"/>
          <ac:spMkLst>
            <pc:docMk/>
            <pc:sldMk cId="171094386" sldId="273"/>
            <ac:spMk id="15" creationId="{F4304B34-9EB0-4E82-98E7-E2FEAE570B0D}"/>
          </ac:spMkLst>
        </pc:spChg>
        <pc:spChg chg="mod">
          <ac:chgData name="Mrs Cook" userId="S::wllesley.cook@glow.sch.uk::76b24806-b0b2-4afd-ac5d-a8b3d2c99da4" providerId="AD" clId="Web-{4AE5AD48-8A7B-A81C-610E-670F35936BB3}" dt="2021-08-22T15:39:33.299" v="77" actId="1076"/>
          <ac:spMkLst>
            <pc:docMk/>
            <pc:sldMk cId="171094386" sldId="273"/>
            <ac:spMk id="17" creationId="{0F30A23D-5DDB-48DB-960F-2241E8F2ED28}"/>
          </ac:spMkLst>
        </pc:spChg>
        <pc:spChg chg="mod">
          <ac:chgData name="Mrs Cook" userId="S::wllesley.cook@glow.sch.uk::76b24806-b0b2-4afd-ac5d-a8b3d2c99da4" providerId="AD" clId="Web-{4AE5AD48-8A7B-A81C-610E-670F35936BB3}" dt="2021-08-22T15:35:04.924" v="10" actId="1076"/>
          <ac:spMkLst>
            <pc:docMk/>
            <pc:sldMk cId="171094386" sldId="273"/>
            <ac:spMk id="18" creationId="{BEB41D1C-0047-447C-913F-92CB2873A251}"/>
          </ac:spMkLst>
        </pc:spChg>
        <pc:spChg chg="add mod">
          <ac:chgData name="Mrs Cook" userId="S::wllesley.cook@glow.sch.uk::76b24806-b0b2-4afd-ac5d-a8b3d2c99da4" providerId="AD" clId="Web-{4AE5AD48-8A7B-A81C-610E-670F35936BB3}" dt="2021-08-22T16:12:53.071" v="414" actId="20577"/>
          <ac:spMkLst>
            <pc:docMk/>
            <pc:sldMk cId="171094386" sldId="273"/>
            <ac:spMk id="19" creationId="{DCEBBAC4-8092-4663-A440-041E75B6C746}"/>
          </ac:spMkLst>
        </pc:spChg>
        <pc:spChg chg="mod">
          <ac:chgData name="Mrs Cook" userId="S::wllesley.cook@glow.sch.uk::76b24806-b0b2-4afd-ac5d-a8b3d2c99da4" providerId="AD" clId="Web-{4AE5AD48-8A7B-A81C-610E-670F35936BB3}" dt="2021-08-22T15:52:48.103" v="267" actId="20577"/>
          <ac:spMkLst>
            <pc:docMk/>
            <pc:sldMk cId="171094386" sldId="273"/>
            <ac:spMk id="21" creationId="{881ADAD2-58B4-4CD4-8212-4F914C9D27BA}"/>
          </ac:spMkLst>
        </pc:spChg>
        <pc:spChg chg="mod">
          <ac:chgData name="Mrs Cook" userId="S::wllesley.cook@glow.sch.uk::76b24806-b0b2-4afd-ac5d-a8b3d2c99da4" providerId="AD" clId="Web-{4AE5AD48-8A7B-A81C-610E-670F35936BB3}" dt="2021-08-22T15:47:25.714" v="240" actId="20577"/>
          <ac:spMkLst>
            <pc:docMk/>
            <pc:sldMk cId="171094386" sldId="273"/>
            <ac:spMk id="22" creationId="{A6F8B437-261C-4D5C-BBAA-176E27C7B05D}"/>
          </ac:spMkLst>
        </pc:spChg>
        <pc:spChg chg="mod">
          <ac:chgData name="Mrs Cook" userId="S::wllesley.cook@glow.sch.uk::76b24806-b0b2-4afd-ac5d-a8b3d2c99da4" providerId="AD" clId="Web-{4AE5AD48-8A7B-A81C-610E-670F35936BB3}" dt="2021-08-22T16:16:39.997" v="481" actId="20577"/>
          <ac:spMkLst>
            <pc:docMk/>
            <pc:sldMk cId="171094386" sldId="273"/>
            <ac:spMk id="25" creationId="{314F9F73-46BE-49FD-B299-EBEAD29B2618}"/>
          </ac:spMkLst>
        </pc:spChg>
        <pc:spChg chg="mod">
          <ac:chgData name="Mrs Cook" userId="S::wllesley.cook@glow.sch.uk::76b24806-b0b2-4afd-ac5d-a8b3d2c99da4" providerId="AD" clId="Web-{4AE5AD48-8A7B-A81C-610E-670F35936BB3}" dt="2021-08-22T15:52:20.195" v="265" actId="20577"/>
          <ac:spMkLst>
            <pc:docMk/>
            <pc:sldMk cId="171094386" sldId="273"/>
            <ac:spMk id="26" creationId="{0074156E-2A60-4B87-9E00-B39196E3527C}"/>
          </ac:spMkLst>
        </pc:spChg>
        <pc:spChg chg="mod">
          <ac:chgData name="Mrs Cook" userId="S::wllesley.cook@glow.sch.uk::76b24806-b0b2-4afd-ac5d-a8b3d2c99da4" providerId="AD" clId="Web-{4AE5AD48-8A7B-A81C-610E-670F35936BB3}" dt="2021-08-22T15:36:45.398" v="26" actId="1076"/>
          <ac:spMkLst>
            <pc:docMk/>
            <pc:sldMk cId="171094386" sldId="273"/>
            <ac:spMk id="27" creationId="{A7953B5E-903E-4CE4-9BB9-C66C99A0D053}"/>
          </ac:spMkLst>
        </pc:spChg>
        <pc:spChg chg="del">
          <ac:chgData name="Mrs Cook" userId="S::wllesley.cook@glow.sch.uk::76b24806-b0b2-4afd-ac5d-a8b3d2c99da4" providerId="AD" clId="Web-{4AE5AD48-8A7B-A81C-610E-670F35936BB3}" dt="2021-08-22T15:34:55.423" v="8"/>
          <ac:spMkLst>
            <pc:docMk/>
            <pc:sldMk cId="171094386" sldId="273"/>
            <ac:spMk id="28" creationId="{6C69CB4B-8104-4DB7-ADF3-02C912F5F22F}"/>
          </ac:spMkLst>
        </pc:spChg>
        <pc:spChg chg="mod">
          <ac:chgData name="Mrs Cook" userId="S::wllesley.cook@glow.sch.uk::76b24806-b0b2-4afd-ac5d-a8b3d2c99da4" providerId="AD" clId="Web-{4AE5AD48-8A7B-A81C-610E-670F35936BB3}" dt="2021-08-22T15:41:40.618" v="105" actId="1076"/>
          <ac:spMkLst>
            <pc:docMk/>
            <pc:sldMk cId="171094386" sldId="273"/>
            <ac:spMk id="35" creationId="{ED563CD3-6716-4F9B-996D-A5C14F700330}"/>
          </ac:spMkLst>
        </pc:spChg>
        <pc:picChg chg="mod">
          <ac:chgData name="Mrs Cook" userId="S::wllesley.cook@glow.sch.uk::76b24806-b0b2-4afd-ac5d-a8b3d2c99da4" providerId="AD" clId="Web-{4AE5AD48-8A7B-A81C-610E-670F35936BB3}" dt="2021-08-22T15:36:05.427" v="20" actId="1076"/>
          <ac:picMkLst>
            <pc:docMk/>
            <pc:sldMk cId="171094386" sldId="273"/>
            <ac:picMk id="3" creationId="{00000000-0000-0000-0000-000000000000}"/>
          </ac:picMkLst>
        </pc:picChg>
        <pc:picChg chg="mod">
          <ac:chgData name="Mrs Cook" userId="S::wllesley.cook@glow.sch.uk::76b24806-b0b2-4afd-ac5d-a8b3d2c99da4" providerId="AD" clId="Web-{4AE5AD48-8A7B-A81C-610E-670F35936BB3}" dt="2021-08-22T15:35:00.674" v="9" actId="1076"/>
          <ac:picMkLst>
            <pc:docMk/>
            <pc:sldMk cId="171094386" sldId="273"/>
            <ac:picMk id="5" creationId="{00000000-0000-0000-0000-000000000000}"/>
          </ac:picMkLst>
        </pc:picChg>
        <pc:picChg chg="mod">
          <ac:chgData name="Mrs Cook" userId="S::wllesley.cook@glow.sch.uk::76b24806-b0b2-4afd-ac5d-a8b3d2c99da4" providerId="AD" clId="Web-{4AE5AD48-8A7B-A81C-610E-670F35936BB3}" dt="2021-08-22T15:35:55.833" v="18" actId="14100"/>
          <ac:picMkLst>
            <pc:docMk/>
            <pc:sldMk cId="171094386" sldId="273"/>
            <ac:picMk id="6" creationId="{00000000-0000-0000-0000-000000000000}"/>
          </ac:picMkLst>
        </pc:picChg>
        <pc:picChg chg="mod">
          <ac:chgData name="Mrs Cook" userId="S::wllesley.cook@glow.sch.uk::76b24806-b0b2-4afd-ac5d-a8b3d2c99da4" providerId="AD" clId="Web-{4AE5AD48-8A7B-A81C-610E-670F35936BB3}" dt="2021-08-22T15:36:48.211" v="27" actId="1076"/>
          <ac:picMkLst>
            <pc:docMk/>
            <pc:sldMk cId="171094386" sldId="273"/>
            <ac:picMk id="7" creationId="{00000000-0000-0000-0000-000000000000}"/>
          </ac:picMkLst>
        </pc:picChg>
        <pc:picChg chg="mod">
          <ac:chgData name="Mrs Cook" userId="S::wllesley.cook@glow.sch.uk::76b24806-b0b2-4afd-ac5d-a8b3d2c99da4" providerId="AD" clId="Web-{4AE5AD48-8A7B-A81C-610E-670F35936BB3}" dt="2021-08-22T15:40:00.191" v="84" actId="1076"/>
          <ac:picMkLst>
            <pc:docMk/>
            <pc:sldMk cId="171094386" sldId="273"/>
            <ac:picMk id="10" creationId="{D3FE30D8-D2A1-4721-95C3-D066C7C5AD24}"/>
          </ac:picMkLst>
        </pc:picChg>
        <pc:picChg chg="mod">
          <ac:chgData name="Mrs Cook" userId="S::wllesley.cook@glow.sch.uk::76b24806-b0b2-4afd-ac5d-a8b3d2c99da4" providerId="AD" clId="Web-{4AE5AD48-8A7B-A81C-610E-670F35936BB3}" dt="2021-08-22T15:39:51.284" v="82" actId="14100"/>
          <ac:picMkLst>
            <pc:docMk/>
            <pc:sldMk cId="171094386" sldId="273"/>
            <ac:picMk id="13" creationId="{A519F6DB-EAE4-4929-AF48-A744E426182F}"/>
          </ac:picMkLst>
        </pc:picChg>
        <pc:picChg chg="mod">
          <ac:chgData name="Mrs Cook" userId="S::wllesley.cook@glow.sch.uk::76b24806-b0b2-4afd-ac5d-a8b3d2c99da4" providerId="AD" clId="Web-{4AE5AD48-8A7B-A81C-610E-670F35936BB3}" dt="2021-08-22T15:39:39.440" v="79" actId="14100"/>
          <ac:picMkLst>
            <pc:docMk/>
            <pc:sldMk cId="171094386" sldId="273"/>
            <ac:picMk id="16" creationId="{82D61BA7-148F-4D10-8E50-6B54C019FC6A}"/>
          </ac:picMkLst>
        </pc:picChg>
        <pc:picChg chg="del">
          <ac:chgData name="Mrs Cook" userId="S::wllesley.cook@glow.sch.uk::76b24806-b0b2-4afd-ac5d-a8b3d2c99da4" providerId="AD" clId="Web-{4AE5AD48-8A7B-A81C-610E-670F35936BB3}" dt="2021-08-22T15:40:20.973" v="89"/>
          <ac:picMkLst>
            <pc:docMk/>
            <pc:sldMk cId="171094386" sldId="273"/>
            <ac:picMk id="1026" creationId="{951FD648-3E4E-44C2-BB8C-559BB3083F3B}"/>
          </ac:picMkLst>
        </pc:picChg>
        <pc:picChg chg="mod">
          <ac:chgData name="Mrs Cook" userId="S::wllesley.cook@glow.sch.uk::76b24806-b0b2-4afd-ac5d-a8b3d2c99da4" providerId="AD" clId="Web-{4AE5AD48-8A7B-A81C-610E-670F35936BB3}" dt="2021-08-22T15:40:48.006" v="96" actId="1076"/>
          <ac:picMkLst>
            <pc:docMk/>
            <pc:sldMk cId="171094386" sldId="273"/>
            <ac:picMk id="1028" creationId="{3E47090D-3F86-4FA5-8785-D4DE9F99A4A6}"/>
          </ac:picMkLst>
        </pc:picChg>
        <pc:picChg chg="del">
          <ac:chgData name="Mrs Cook" userId="S::wllesley.cook@glow.sch.uk::76b24806-b0b2-4afd-ac5d-a8b3d2c99da4" providerId="AD" clId="Web-{4AE5AD48-8A7B-A81C-610E-670F35936BB3}" dt="2021-08-22T15:40:23.661" v="90"/>
          <ac:picMkLst>
            <pc:docMk/>
            <pc:sldMk cId="171094386" sldId="273"/>
            <ac:picMk id="1030" creationId="{56330885-B0F4-43E8-9024-62A66553CF4F}"/>
          </ac:picMkLst>
        </pc:picChg>
        <pc:picChg chg="mod">
          <ac:chgData name="Mrs Cook" userId="S::wllesley.cook@glow.sch.uk::76b24806-b0b2-4afd-ac5d-a8b3d2c99da4" providerId="AD" clId="Web-{4AE5AD48-8A7B-A81C-610E-670F35936BB3}" dt="2021-08-22T15:40:39.162" v="93" actId="1076"/>
          <ac:picMkLst>
            <pc:docMk/>
            <pc:sldMk cId="171094386" sldId="273"/>
            <ac:picMk id="1032" creationId="{C17A3410-980C-4904-BB67-155012DD1054}"/>
          </ac:picMkLst>
        </pc:picChg>
        <pc:picChg chg="mod">
          <ac:chgData name="Mrs Cook" userId="S::wllesley.cook@glow.sch.uk::76b24806-b0b2-4afd-ac5d-a8b3d2c99da4" providerId="AD" clId="Web-{4AE5AD48-8A7B-A81C-610E-670F35936BB3}" dt="2021-08-22T15:40:13.379" v="88" actId="14100"/>
          <ac:picMkLst>
            <pc:docMk/>
            <pc:sldMk cId="171094386" sldId="273"/>
            <ac:picMk id="1034" creationId="{70FBF35A-0FAC-49EA-AD9D-43F19CAA6C4C}"/>
          </ac:picMkLst>
        </pc:picChg>
        <pc:cxnChg chg="mod">
          <ac:chgData name="Mrs Cook" userId="S::wllesley.cook@glow.sch.uk::76b24806-b0b2-4afd-ac5d-a8b3d2c99da4" providerId="AD" clId="Web-{4AE5AD48-8A7B-A81C-610E-670F35936BB3}" dt="2021-08-22T16:10:05.431" v="368" actId="14100"/>
          <ac:cxnSpMkLst>
            <pc:docMk/>
            <pc:sldMk cId="171094386" sldId="273"/>
            <ac:cxnSpMk id="24" creationId="{1268B696-2CAB-473C-BF60-07077554376A}"/>
          </ac:cxnSpMkLst>
        </pc:cxnChg>
        <pc:cxnChg chg="mod">
          <ac:chgData name="Mrs Cook" userId="S::wllesley.cook@glow.sch.uk::76b24806-b0b2-4afd-ac5d-a8b3d2c99da4" providerId="AD" clId="Web-{4AE5AD48-8A7B-A81C-610E-670F35936BB3}" dt="2021-08-22T15:37:37.683" v="31" actId="1076"/>
          <ac:cxnSpMkLst>
            <pc:docMk/>
            <pc:sldMk cId="171094386" sldId="273"/>
            <ac:cxnSpMk id="29" creationId="{2C6A791D-6B47-4BBD-9D5F-0190B189E6FC}"/>
          </ac:cxnSpMkLst>
        </pc:cxnChg>
        <pc:cxnChg chg="mod">
          <ac:chgData name="Mrs Cook" userId="S::wllesley.cook@glow.sch.uk::76b24806-b0b2-4afd-ac5d-a8b3d2c99da4" providerId="AD" clId="Web-{4AE5AD48-8A7B-A81C-610E-670F35936BB3}" dt="2021-08-22T15:36:32.866" v="24" actId="14100"/>
          <ac:cxnSpMkLst>
            <pc:docMk/>
            <pc:sldMk cId="171094386" sldId="273"/>
            <ac:cxnSpMk id="1024" creationId="{FA13D344-D0E1-44EB-B1C4-C295BCE7F89E}"/>
          </ac:cxnSpMkLst>
        </pc:cxnChg>
        <pc:cxnChg chg="mod">
          <ac:chgData name="Mrs Cook" userId="S::wllesley.cook@glow.sch.uk::76b24806-b0b2-4afd-ac5d-a8b3d2c99da4" providerId="AD" clId="Web-{4AE5AD48-8A7B-A81C-610E-670F35936BB3}" dt="2021-08-22T15:37:01.602" v="29" actId="14100"/>
          <ac:cxnSpMkLst>
            <pc:docMk/>
            <pc:sldMk cId="171094386" sldId="273"/>
            <ac:cxnSpMk id="1031" creationId="{7395FC18-B160-45C1-9A60-F706016AC45F}"/>
          </ac:cxnSpMkLst>
        </pc:cxnChg>
        <pc:cxnChg chg="mod">
          <ac:chgData name="Mrs Cook" userId="S::wllesley.cook@glow.sch.uk::76b24806-b0b2-4afd-ac5d-a8b3d2c99da4" providerId="AD" clId="Web-{4AE5AD48-8A7B-A81C-610E-670F35936BB3}" dt="2021-08-22T16:10:01.649" v="367" actId="14100"/>
          <ac:cxnSpMkLst>
            <pc:docMk/>
            <pc:sldMk cId="171094386" sldId="273"/>
            <ac:cxnSpMk id="1037" creationId="{2764150E-0913-4489-AFD2-D2826A7096E2}"/>
          </ac:cxnSpMkLst>
        </pc:cxnChg>
      </pc:sldChg>
      <pc:sldChg chg="delSp modSp">
        <pc:chgData name="Mrs Cook" userId="S::wllesley.cook@glow.sch.uk::76b24806-b0b2-4afd-ac5d-a8b3d2c99da4" providerId="AD" clId="Web-{4AE5AD48-8A7B-A81C-610E-670F35936BB3}" dt="2021-08-22T16:28:20.984" v="725" actId="14100"/>
        <pc:sldMkLst>
          <pc:docMk/>
          <pc:sldMk cId="1420061465" sldId="275"/>
        </pc:sldMkLst>
        <pc:spChg chg="mod">
          <ac:chgData name="Mrs Cook" userId="S::wllesley.cook@glow.sch.uk::76b24806-b0b2-4afd-ac5d-a8b3d2c99da4" providerId="AD" clId="Web-{4AE5AD48-8A7B-A81C-610E-670F35936BB3}" dt="2021-08-22T16:26:24.425" v="704" actId="1076"/>
          <ac:spMkLst>
            <pc:docMk/>
            <pc:sldMk cId="1420061465" sldId="275"/>
            <ac:spMk id="2" creationId="{59E08E0E-FEC1-4B66-8D9A-FFBB9A741E08}"/>
          </ac:spMkLst>
        </pc:spChg>
        <pc:spChg chg="mod">
          <ac:chgData name="Mrs Cook" userId="S::wllesley.cook@glow.sch.uk::76b24806-b0b2-4afd-ac5d-a8b3d2c99da4" providerId="AD" clId="Web-{4AE5AD48-8A7B-A81C-610E-670F35936BB3}" dt="2021-08-22T16:26:04.830" v="698" actId="1076"/>
          <ac:spMkLst>
            <pc:docMk/>
            <pc:sldMk cId="1420061465" sldId="275"/>
            <ac:spMk id="4" creationId="{B5D0E98E-5C86-4FBE-924F-2B2A17B9747D}"/>
          </ac:spMkLst>
        </pc:spChg>
        <pc:spChg chg="mod">
          <ac:chgData name="Mrs Cook" userId="S::wllesley.cook@glow.sch.uk::76b24806-b0b2-4afd-ac5d-a8b3d2c99da4" providerId="AD" clId="Web-{4AE5AD48-8A7B-A81C-610E-670F35936BB3}" dt="2021-08-22T16:26:34.409" v="707" actId="1076"/>
          <ac:spMkLst>
            <pc:docMk/>
            <pc:sldMk cId="1420061465" sldId="275"/>
            <ac:spMk id="8" creationId="{D090E464-C690-4D20-9164-0A007D49E97C}"/>
          </ac:spMkLst>
        </pc:spChg>
        <pc:spChg chg="mod">
          <ac:chgData name="Mrs Cook" userId="S::wllesley.cook@glow.sch.uk::76b24806-b0b2-4afd-ac5d-a8b3d2c99da4" providerId="AD" clId="Web-{4AE5AD48-8A7B-A81C-610E-670F35936BB3}" dt="2021-08-22T16:26:11.471" v="700" actId="1076"/>
          <ac:spMkLst>
            <pc:docMk/>
            <pc:sldMk cId="1420061465" sldId="275"/>
            <ac:spMk id="9" creationId="{F4129B8A-B8B5-4FCE-82DB-E949965F9FAF}"/>
          </ac:spMkLst>
        </pc:spChg>
        <pc:spChg chg="mod">
          <ac:chgData name="Mrs Cook" userId="S::wllesley.cook@glow.sch.uk::76b24806-b0b2-4afd-ac5d-a8b3d2c99da4" providerId="AD" clId="Web-{4AE5AD48-8A7B-A81C-610E-670F35936BB3}" dt="2021-08-22T16:28:20.984" v="725" actId="14100"/>
          <ac:spMkLst>
            <pc:docMk/>
            <pc:sldMk cId="1420061465" sldId="275"/>
            <ac:spMk id="10" creationId="{39C1ECD6-E061-4F58-B334-205179C35D4C}"/>
          </ac:spMkLst>
        </pc:spChg>
        <pc:spChg chg="mod">
          <ac:chgData name="Mrs Cook" userId="S::wllesley.cook@glow.sch.uk::76b24806-b0b2-4afd-ac5d-a8b3d2c99da4" providerId="AD" clId="Web-{4AE5AD48-8A7B-A81C-610E-670F35936BB3}" dt="2021-08-22T16:26:40.207" v="709" actId="1076"/>
          <ac:spMkLst>
            <pc:docMk/>
            <pc:sldMk cId="1420061465" sldId="275"/>
            <ac:spMk id="18" creationId="{BEB41D1C-0047-447C-913F-92CB2873A251}"/>
          </ac:spMkLst>
        </pc:spChg>
        <pc:spChg chg="mod">
          <ac:chgData name="Mrs Cook" userId="S::wllesley.cook@glow.sch.uk::76b24806-b0b2-4afd-ac5d-a8b3d2c99da4" providerId="AD" clId="Web-{4AE5AD48-8A7B-A81C-610E-670F35936BB3}" dt="2021-08-22T16:27:16.162" v="717" actId="1076"/>
          <ac:spMkLst>
            <pc:docMk/>
            <pc:sldMk cId="1420061465" sldId="275"/>
            <ac:spMk id="22" creationId="{DF1F408D-113D-4C6F-8A80-5D45183918F6}"/>
          </ac:spMkLst>
        </pc:spChg>
        <pc:spChg chg="mod">
          <ac:chgData name="Mrs Cook" userId="S::wllesley.cook@glow.sch.uk::76b24806-b0b2-4afd-ac5d-a8b3d2c99da4" providerId="AD" clId="Web-{4AE5AD48-8A7B-A81C-610E-670F35936BB3}" dt="2021-08-22T16:27:10.349" v="716" actId="1076"/>
          <ac:spMkLst>
            <pc:docMk/>
            <pc:sldMk cId="1420061465" sldId="275"/>
            <ac:spMk id="25" creationId="{72443FD5-0089-4FF9-AF39-F7B195BAA801}"/>
          </ac:spMkLst>
        </pc:spChg>
        <pc:spChg chg="mod">
          <ac:chgData name="Mrs Cook" userId="S::wllesley.cook@glow.sch.uk::76b24806-b0b2-4afd-ac5d-a8b3d2c99da4" providerId="AD" clId="Web-{4AE5AD48-8A7B-A81C-610E-670F35936BB3}" dt="2021-08-22T16:26:53.582" v="711" actId="1076"/>
          <ac:spMkLst>
            <pc:docMk/>
            <pc:sldMk cId="1420061465" sldId="275"/>
            <ac:spMk id="27" creationId="{A7953B5E-903E-4CE4-9BB9-C66C99A0D053}"/>
          </ac:spMkLst>
        </pc:spChg>
        <pc:spChg chg="del">
          <ac:chgData name="Mrs Cook" userId="S::wllesley.cook@glow.sch.uk::76b24806-b0b2-4afd-ac5d-a8b3d2c99da4" providerId="AD" clId="Web-{4AE5AD48-8A7B-A81C-610E-670F35936BB3}" dt="2021-08-22T16:26:44.598" v="710"/>
          <ac:spMkLst>
            <pc:docMk/>
            <pc:sldMk cId="1420061465" sldId="275"/>
            <ac:spMk id="28" creationId="{6C69CB4B-8104-4DB7-ADF3-02C912F5F22F}"/>
          </ac:spMkLst>
        </pc:spChg>
        <pc:picChg chg="mod">
          <ac:chgData name="Mrs Cook" userId="S::wllesley.cook@glow.sch.uk::76b24806-b0b2-4afd-ac5d-a8b3d2c99da4" providerId="AD" clId="Web-{4AE5AD48-8A7B-A81C-610E-670F35936BB3}" dt="2021-08-22T16:26:28.894" v="705" actId="1076"/>
          <ac:picMkLst>
            <pc:docMk/>
            <pc:sldMk cId="1420061465" sldId="275"/>
            <ac:picMk id="3" creationId="{00000000-0000-0000-0000-000000000000}"/>
          </ac:picMkLst>
        </pc:picChg>
        <pc:picChg chg="mod">
          <ac:chgData name="Mrs Cook" userId="S::wllesley.cook@glow.sch.uk::76b24806-b0b2-4afd-ac5d-a8b3d2c99da4" providerId="AD" clId="Web-{4AE5AD48-8A7B-A81C-610E-670F35936BB3}" dt="2021-08-22T16:26:37.550" v="708" actId="1076"/>
          <ac:picMkLst>
            <pc:docMk/>
            <pc:sldMk cId="1420061465" sldId="275"/>
            <ac:picMk id="5" creationId="{00000000-0000-0000-0000-000000000000}"/>
          </ac:picMkLst>
        </pc:picChg>
        <pc:picChg chg="mod">
          <ac:chgData name="Mrs Cook" userId="S::wllesley.cook@glow.sch.uk::76b24806-b0b2-4afd-ac5d-a8b3d2c99da4" providerId="AD" clId="Web-{4AE5AD48-8A7B-A81C-610E-670F35936BB3}" dt="2021-08-22T16:26:16.893" v="702" actId="14100"/>
          <ac:picMkLst>
            <pc:docMk/>
            <pc:sldMk cId="1420061465" sldId="275"/>
            <ac:picMk id="6" creationId="{00000000-0000-0000-0000-000000000000}"/>
          </ac:picMkLst>
        </pc:picChg>
        <pc:picChg chg="mod">
          <ac:chgData name="Mrs Cook" userId="S::wllesley.cook@glow.sch.uk::76b24806-b0b2-4afd-ac5d-a8b3d2c99da4" providerId="AD" clId="Web-{4AE5AD48-8A7B-A81C-610E-670F35936BB3}" dt="2021-08-22T16:26:56.129" v="712" actId="1076"/>
          <ac:picMkLst>
            <pc:docMk/>
            <pc:sldMk cId="1420061465" sldId="275"/>
            <ac:picMk id="7" creationId="{00000000-0000-0000-0000-000000000000}"/>
          </ac:picMkLst>
        </pc:picChg>
        <pc:picChg chg="mod">
          <ac:chgData name="Mrs Cook" userId="S::wllesley.cook@glow.sch.uk::76b24806-b0b2-4afd-ac5d-a8b3d2c99da4" providerId="AD" clId="Web-{4AE5AD48-8A7B-A81C-610E-670F35936BB3}" dt="2021-08-22T16:27:05.208" v="715" actId="1076"/>
          <ac:picMkLst>
            <pc:docMk/>
            <pc:sldMk cId="1420061465" sldId="275"/>
            <ac:picMk id="20" creationId="{B42F1081-9484-49D0-BC2B-DD700CE96271}"/>
          </ac:picMkLst>
        </pc:picChg>
        <pc:cxnChg chg="mod">
          <ac:chgData name="Mrs Cook" userId="S::wllesley.cook@glow.sch.uk::76b24806-b0b2-4afd-ac5d-a8b3d2c99da4" providerId="AD" clId="Web-{4AE5AD48-8A7B-A81C-610E-670F35936BB3}" dt="2021-08-22T16:26:07.049" v="699" actId="1076"/>
          <ac:cxnSpMkLst>
            <pc:docMk/>
            <pc:sldMk cId="1420061465" sldId="275"/>
            <ac:cxnSpMk id="24" creationId="{1268B696-2CAB-473C-BF60-07077554376A}"/>
          </ac:cxnSpMkLst>
        </pc:cxnChg>
        <pc:cxnChg chg="mod">
          <ac:chgData name="Mrs Cook" userId="S::wllesley.cook@glow.sch.uk::76b24806-b0b2-4afd-ac5d-a8b3d2c99da4" providerId="AD" clId="Web-{4AE5AD48-8A7B-A81C-610E-670F35936BB3}" dt="2021-08-22T16:28:15.577" v="724" actId="1076"/>
          <ac:cxnSpMkLst>
            <pc:docMk/>
            <pc:sldMk cId="1420061465" sldId="275"/>
            <ac:cxnSpMk id="29" creationId="{2C6A791D-6B47-4BBD-9D5F-0190B189E6FC}"/>
          </ac:cxnSpMkLst>
        </pc:cxnChg>
        <pc:cxnChg chg="mod">
          <ac:chgData name="Mrs Cook" userId="S::wllesley.cook@glow.sch.uk::76b24806-b0b2-4afd-ac5d-a8b3d2c99da4" providerId="AD" clId="Web-{4AE5AD48-8A7B-A81C-610E-670F35936BB3}" dt="2021-08-22T16:27:40.069" v="721" actId="1076"/>
          <ac:cxnSpMkLst>
            <pc:docMk/>
            <pc:sldMk cId="1420061465" sldId="275"/>
            <ac:cxnSpMk id="1024" creationId="{FA13D344-D0E1-44EB-B1C4-C295BCE7F89E}"/>
          </ac:cxnSpMkLst>
        </pc:cxnChg>
        <pc:cxnChg chg="mod">
          <ac:chgData name="Mrs Cook" userId="S::wllesley.cook@glow.sch.uk::76b24806-b0b2-4afd-ac5d-a8b3d2c99da4" providerId="AD" clId="Web-{4AE5AD48-8A7B-A81C-610E-670F35936BB3}" dt="2021-08-22T16:27:24.537" v="719" actId="14100"/>
          <ac:cxnSpMkLst>
            <pc:docMk/>
            <pc:sldMk cId="1420061465" sldId="275"/>
            <ac:cxnSpMk id="1031" creationId="{7395FC18-B160-45C1-9A60-F706016AC45F}"/>
          </ac:cxnSpMkLst>
        </pc:cxnChg>
        <pc:cxnChg chg="mod">
          <ac:chgData name="Mrs Cook" userId="S::wllesley.cook@glow.sch.uk::76b24806-b0b2-4afd-ac5d-a8b3d2c99da4" providerId="AD" clId="Web-{4AE5AD48-8A7B-A81C-610E-670F35936BB3}" dt="2021-08-22T16:26:20.299" v="703" actId="1076"/>
          <ac:cxnSpMkLst>
            <pc:docMk/>
            <pc:sldMk cId="1420061465" sldId="275"/>
            <ac:cxnSpMk id="1037" creationId="{2764150E-0913-4489-AFD2-D2826A7096E2}"/>
          </ac:cxnSpMkLst>
        </pc:cxnChg>
      </pc:sldChg>
      <pc:sldChg chg="add">
        <pc:chgData name="Mrs Cook" userId="S::wllesley.cook@glow.sch.uk::76b24806-b0b2-4afd-ac5d-a8b3d2c99da4" providerId="AD" clId="Web-{4AE5AD48-8A7B-A81C-610E-670F35936BB3}" dt="2021-08-22T15:34:29.500" v="2"/>
        <pc:sldMkLst>
          <pc:docMk/>
          <pc:sldMk cId="1912838179" sldId="276"/>
        </pc:sldMkLst>
      </pc:sldChg>
      <pc:sldChg chg="add">
        <pc:chgData name="Mrs Cook" userId="S::wllesley.cook@glow.sch.uk::76b24806-b0b2-4afd-ac5d-a8b3d2c99da4" providerId="AD" clId="Web-{4AE5AD48-8A7B-A81C-610E-670F35936BB3}" dt="2021-08-22T15:34:29.594" v="3"/>
        <pc:sldMkLst>
          <pc:docMk/>
          <pc:sldMk cId="3488478451" sldId="277"/>
        </pc:sldMkLst>
      </pc:sldChg>
      <pc:sldChg chg="add">
        <pc:chgData name="Mrs Cook" userId="S::wllesley.cook@glow.sch.uk::76b24806-b0b2-4afd-ac5d-a8b3d2c99da4" providerId="AD" clId="Web-{4AE5AD48-8A7B-A81C-610E-670F35936BB3}" dt="2021-08-22T15:34:29.672" v="4"/>
        <pc:sldMkLst>
          <pc:docMk/>
          <pc:sldMk cId="645873877" sldId="278"/>
        </pc:sldMkLst>
      </pc:sldChg>
      <pc:sldChg chg="addSp delSp modSp new">
        <pc:chgData name="Mrs Cook" userId="S::wllesley.cook@glow.sch.uk::76b24806-b0b2-4afd-ac5d-a8b3d2c99da4" providerId="AD" clId="Web-{4AE5AD48-8A7B-A81C-610E-670F35936BB3}" dt="2021-08-22T15:58:43.186" v="348" actId="1076"/>
        <pc:sldMkLst>
          <pc:docMk/>
          <pc:sldMk cId="3832653949" sldId="279"/>
        </pc:sldMkLst>
        <pc:spChg chg="del">
          <ac:chgData name="Mrs Cook" userId="S::wllesley.cook@glow.sch.uk::76b24806-b0b2-4afd-ac5d-a8b3d2c99da4" providerId="AD" clId="Web-{4AE5AD48-8A7B-A81C-610E-670F35936BB3}" dt="2021-08-22T15:55:36.128" v="332"/>
          <ac:spMkLst>
            <pc:docMk/>
            <pc:sldMk cId="3832653949" sldId="279"/>
            <ac:spMk id="2" creationId="{D533CEF3-5615-4092-BE97-21F107C0FC80}"/>
          </ac:spMkLst>
        </pc:spChg>
        <pc:spChg chg="del">
          <ac:chgData name="Mrs Cook" userId="S::wllesley.cook@glow.sch.uk::76b24806-b0b2-4afd-ac5d-a8b3d2c99da4" providerId="AD" clId="Web-{4AE5AD48-8A7B-A81C-610E-670F35936BB3}" dt="2021-08-22T15:55:38.363" v="333"/>
          <ac:spMkLst>
            <pc:docMk/>
            <pc:sldMk cId="3832653949" sldId="279"/>
            <ac:spMk id="3" creationId="{00597058-FF04-4551-A043-EA3B4FCE9ADE}"/>
          </ac:spMkLst>
        </pc:spChg>
        <pc:picChg chg="add mod">
          <ac:chgData name="Mrs Cook" userId="S::wllesley.cook@glow.sch.uk::76b24806-b0b2-4afd-ac5d-a8b3d2c99da4" providerId="AD" clId="Web-{4AE5AD48-8A7B-A81C-610E-670F35936BB3}" dt="2021-08-22T15:58:43.186" v="348" actId="1076"/>
          <ac:picMkLst>
            <pc:docMk/>
            <pc:sldMk cId="3832653949" sldId="279"/>
            <ac:picMk id="4" creationId="{96E63DD0-8BAF-4158-B28E-568ABA907330}"/>
          </ac:picMkLst>
        </pc:picChg>
        <pc:picChg chg="add mod">
          <ac:chgData name="Mrs Cook" userId="S::wllesley.cook@glow.sch.uk::76b24806-b0b2-4afd-ac5d-a8b3d2c99da4" providerId="AD" clId="Web-{4AE5AD48-8A7B-A81C-610E-670F35936BB3}" dt="2021-08-22T15:58:40.264" v="347" actId="1076"/>
          <ac:picMkLst>
            <pc:docMk/>
            <pc:sldMk cId="3832653949" sldId="279"/>
            <ac:picMk id="5" creationId="{DED92F02-63A1-4EC6-95C6-784CC2121B38}"/>
          </ac:picMkLst>
        </pc:picChg>
        <pc:picChg chg="add mod">
          <ac:chgData name="Mrs Cook" userId="S::wllesley.cook@glow.sch.uk::76b24806-b0b2-4afd-ac5d-a8b3d2c99da4" providerId="AD" clId="Web-{4AE5AD48-8A7B-A81C-610E-670F35936BB3}" dt="2021-08-22T15:58:38.498" v="346" actId="1076"/>
          <ac:picMkLst>
            <pc:docMk/>
            <pc:sldMk cId="3832653949" sldId="279"/>
            <ac:picMk id="6" creationId="{BB64610D-45E1-4701-9E92-47B367D9BE6D}"/>
          </ac:picMkLst>
        </pc:picChg>
      </pc:sldChg>
      <pc:sldChg chg="add">
        <pc:chgData name="Mrs Cook" userId="S::wllesley.cook@glow.sch.uk::76b24806-b0b2-4afd-ac5d-a8b3d2c99da4" providerId="AD" clId="Web-{4AE5AD48-8A7B-A81C-610E-670F35936BB3}" dt="2021-08-22T16:13:01.868" v="415"/>
        <pc:sldMkLst>
          <pc:docMk/>
          <pc:sldMk cId="607831751"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80E452-19B1-4A60-8AFA-971BCDAC4A70}" type="datetimeFigureOut">
              <a:rPr lang="en-GB"/>
              <a:t>29/08/2021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3F3E6-7F67-46C7-A7FA-3B8FC86AB2F2}" type="slidenum">
              <a:rPr lang="en-GB"/>
              <a:t>‹#›</a:t>
            </a:fld>
            <a:endParaRPr lang="en-GB"/>
          </a:p>
        </p:txBody>
      </p:sp>
    </p:spTree>
    <p:extLst>
      <p:ext uri="{BB962C8B-B14F-4D97-AF65-F5344CB8AC3E}">
        <p14:creationId xmlns:p14="http://schemas.microsoft.com/office/powerpoint/2010/main" val="4209512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793875"/>
            <a:ext cx="8612188" cy="4845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 input: Explain the task and go over SC. Read the house description here: </a:t>
            </a:r>
            <a:r>
              <a:rPr lang="en-GB" b="0" i="0" dirty="0">
                <a:effectLst/>
                <a:latin typeface="Comic Sans MS" panose="030F0702030302020204" pitchFamily="66" charset="0"/>
              </a:rPr>
              <a:t>This is a beautifully designed Manor House in the prestigious area with over 70 stunning rooms, internal and external leisure facilities, a two storey garage and unsurpassed luxury.  Its awe inspiring frontage is made from Cotswold stone with </a:t>
            </a:r>
            <a:r>
              <a:rPr lang="en-GB" b="0" i="0" dirty="0" err="1">
                <a:effectLst/>
                <a:latin typeface="Comic Sans MS" panose="030F0702030302020204" pitchFamily="66" charset="0"/>
              </a:rPr>
              <a:t>Corinthean</a:t>
            </a:r>
            <a:r>
              <a:rPr lang="en-GB" b="0" i="0" dirty="0">
                <a:effectLst/>
                <a:latin typeface="Comic Sans MS" panose="030F0702030302020204" pitchFamily="66" charset="0"/>
              </a:rPr>
              <a:t> fluted columns flanking the grand front door. It has fabulous indoor and outdoor swimming pools and a fully equipped, state-of-the-art gym. The living areas are opulent whilst being modern and homely.</a:t>
            </a:r>
            <a:endParaRPr lang="en-GB" dirty="0">
              <a:latin typeface="Comic Sans MS" panose="030F0702030302020204" pitchFamily="66" charset="0"/>
            </a:endParaRPr>
          </a:p>
          <a:p>
            <a:r>
              <a:rPr lang="en-GB" dirty="0"/>
              <a:t>Read the example on the next slide from the listening task earlier in the week. Write a house description together to persuade people to buy the house. Write some describing words on the whiteboard as a </a:t>
            </a:r>
            <a:r>
              <a:rPr lang="en-GB" dirty="0" err="1"/>
              <a:t>wordbank</a:t>
            </a:r>
            <a:r>
              <a:rPr lang="en-GB" dirty="0"/>
              <a:t>. Children write a description to sell the pictured house on the third slide. MA work independently. A work at the teaching table. LA do phonics tasks and games. Children complete other literacy tasks from before break if finished.</a:t>
            </a:r>
          </a:p>
        </p:txBody>
      </p:sp>
      <p:sp>
        <p:nvSpPr>
          <p:cNvPr id="4" name="Slide Number Placeholder 3"/>
          <p:cNvSpPr>
            <a:spLocks noGrp="1"/>
          </p:cNvSpPr>
          <p:nvPr>
            <p:ph type="sldNum" sz="quarter" idx="5"/>
          </p:nvPr>
        </p:nvSpPr>
        <p:spPr/>
        <p:txBody>
          <a:bodyPr/>
          <a:lstStyle/>
          <a:p>
            <a:fld id="{164BF222-81D5-4930-94EC-DE9F59EE703B}" type="slidenum">
              <a:rPr lang="en-GB" smtClean="0"/>
              <a:t>4</a:t>
            </a:fld>
            <a:endParaRPr lang="en-GB"/>
          </a:p>
        </p:txBody>
      </p:sp>
    </p:spTree>
    <p:extLst>
      <p:ext uri="{BB962C8B-B14F-4D97-AF65-F5344CB8AC3E}">
        <p14:creationId xmlns:p14="http://schemas.microsoft.com/office/powerpoint/2010/main" val="216563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793875"/>
            <a:ext cx="8612188" cy="4845050"/>
          </a:xfrm>
        </p:spPr>
      </p:sp>
      <p:sp>
        <p:nvSpPr>
          <p:cNvPr id="3" name="Notes Placeholder 2"/>
          <p:cNvSpPr>
            <a:spLocks noGrp="1"/>
          </p:cNvSpPr>
          <p:nvPr>
            <p:ph type="body" idx="1"/>
          </p:nvPr>
        </p:nvSpPr>
        <p:spPr/>
        <p:txBody>
          <a:bodyPr/>
          <a:lstStyle/>
          <a:p>
            <a:r>
              <a:rPr lang="en-GB" dirty="0"/>
              <a:t>Teacher input: Read the house description together and identify the describing words. Discuss any new vocabulary. Talk about persuasive language. Look at the next slide and pairs use persuasive describing words to try to sell their house. Report back to the class.</a:t>
            </a:r>
          </a:p>
        </p:txBody>
      </p:sp>
      <p:sp>
        <p:nvSpPr>
          <p:cNvPr id="4" name="Slide Number Placeholder 3"/>
          <p:cNvSpPr>
            <a:spLocks noGrp="1"/>
          </p:cNvSpPr>
          <p:nvPr>
            <p:ph type="sldNum" sz="quarter" idx="5"/>
          </p:nvPr>
        </p:nvSpPr>
        <p:spPr/>
        <p:txBody>
          <a:bodyPr/>
          <a:lstStyle/>
          <a:p>
            <a:fld id="{164BF222-81D5-4930-94EC-DE9F59EE703B}" type="slidenum">
              <a:rPr lang="en-GB" smtClean="0"/>
              <a:t>5</a:t>
            </a:fld>
            <a:endParaRPr lang="en-GB"/>
          </a:p>
        </p:txBody>
      </p:sp>
    </p:spTree>
    <p:extLst>
      <p:ext uri="{BB962C8B-B14F-4D97-AF65-F5344CB8AC3E}">
        <p14:creationId xmlns:p14="http://schemas.microsoft.com/office/powerpoint/2010/main" val="231629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793875"/>
            <a:ext cx="8612188" cy="4845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4BF222-81D5-4930-94EC-DE9F59EE703B}" type="slidenum">
              <a:rPr lang="en-GB" smtClean="0"/>
              <a:t>6</a:t>
            </a:fld>
            <a:endParaRPr lang="en-GB"/>
          </a:p>
        </p:txBody>
      </p:sp>
    </p:spTree>
    <p:extLst>
      <p:ext uri="{BB962C8B-B14F-4D97-AF65-F5344CB8AC3E}">
        <p14:creationId xmlns:p14="http://schemas.microsoft.com/office/powerpoint/2010/main" val="3340280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Teacher input: Revise all sounds with flashcards and revise all tricky words covered so far with flashcards. Reading groups. Focus on comprehension with MA.</a:t>
            </a:r>
          </a:p>
          <a:p>
            <a:r>
              <a:rPr lang="en-GB" dirty="0"/>
              <a:t>T – individual jotter task.</a:t>
            </a:r>
          </a:p>
          <a:p>
            <a:r>
              <a:rPr lang="en-GB" dirty="0"/>
              <a:t>C and A - To recognise </a:t>
            </a:r>
            <a:r>
              <a:rPr lang="en-GB" dirty="0" err="1"/>
              <a:t>s,a,t,i,p,n</a:t>
            </a:r>
            <a:r>
              <a:rPr lang="en-GB" dirty="0"/>
              <a:t>. </a:t>
            </a:r>
            <a:r>
              <a:rPr lang="en-GB" dirty="0" err="1"/>
              <a:t>Wk</a:t>
            </a:r>
            <a:r>
              <a:rPr lang="en-GB" dirty="0"/>
              <a:t> sheet task. </a:t>
            </a:r>
          </a:p>
        </p:txBody>
      </p:sp>
      <p:sp>
        <p:nvSpPr>
          <p:cNvPr id="4" name="Slide Number Placeholder 3"/>
          <p:cNvSpPr>
            <a:spLocks noGrp="1"/>
          </p:cNvSpPr>
          <p:nvPr>
            <p:ph type="sldNum" sz="quarter" idx="5"/>
          </p:nvPr>
        </p:nvSpPr>
        <p:spPr/>
        <p:txBody>
          <a:bodyPr/>
          <a:lstStyle/>
          <a:p>
            <a:fld id="{164BF222-81D5-4930-94EC-DE9F59EE703B}" type="slidenum">
              <a:rPr lang="en-GB" smtClean="0"/>
              <a:t>7</a:t>
            </a:fld>
            <a:endParaRPr lang="en-GB"/>
          </a:p>
        </p:txBody>
      </p:sp>
    </p:spTree>
    <p:extLst>
      <p:ext uri="{BB962C8B-B14F-4D97-AF65-F5344CB8AC3E}">
        <p14:creationId xmlns:p14="http://schemas.microsoft.com/office/powerpoint/2010/main" val="1789124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4BF222-81D5-4930-94EC-DE9F59EE703B}" type="slidenum">
              <a:rPr lang="en-GB" smtClean="0"/>
              <a:t>10</a:t>
            </a:fld>
            <a:endParaRPr lang="en-GB"/>
          </a:p>
        </p:txBody>
      </p:sp>
    </p:spTree>
    <p:extLst>
      <p:ext uri="{BB962C8B-B14F-4D97-AF65-F5344CB8AC3E}">
        <p14:creationId xmlns:p14="http://schemas.microsoft.com/office/powerpoint/2010/main" val="154291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Teacher input: Read the wolf description together and identify the describing words. Tell your partner the word you liked best. Look at the next slide and identify the opposite describing words. Show the third slide and pairs describe the character using as many interesting words as they can. Report back to the class.</a:t>
            </a:r>
          </a:p>
        </p:txBody>
      </p:sp>
      <p:sp>
        <p:nvSpPr>
          <p:cNvPr id="4" name="Slide Number Placeholder 3"/>
          <p:cNvSpPr>
            <a:spLocks noGrp="1"/>
          </p:cNvSpPr>
          <p:nvPr>
            <p:ph type="sldNum" sz="quarter" idx="5"/>
          </p:nvPr>
        </p:nvSpPr>
        <p:spPr/>
        <p:txBody>
          <a:bodyPr/>
          <a:lstStyle/>
          <a:p>
            <a:fld id="{164BF222-81D5-4930-94EC-DE9F59EE703B}" type="slidenum">
              <a:rPr lang="en-GB" smtClean="0"/>
              <a:t>13</a:t>
            </a:fld>
            <a:endParaRPr lang="en-GB"/>
          </a:p>
        </p:txBody>
      </p:sp>
    </p:spTree>
    <p:extLst>
      <p:ext uri="{BB962C8B-B14F-4D97-AF65-F5344CB8AC3E}">
        <p14:creationId xmlns:p14="http://schemas.microsoft.com/office/powerpoint/2010/main" val="268541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515258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91170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86A0EA-1951-466F-AED4-72AF6EC34387}"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694802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86A0EA-1951-466F-AED4-72AF6EC34387}" type="datetimeFigureOut">
              <a:rPr lang="en-GB" smtClean="0"/>
              <a:t>29/08/2021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64201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86A0EA-1951-466F-AED4-72AF6EC34387}" type="datetimeFigureOut">
              <a:rPr lang="en-GB" smtClean="0"/>
              <a:t>29/08/2021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3945531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86A0EA-1951-466F-AED4-72AF6EC34387}" type="datetimeFigureOut">
              <a:rPr lang="en-GB" smtClean="0"/>
              <a:t>29/08/2021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534326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6A0EA-1951-466F-AED4-72AF6EC34387}" type="datetimeFigureOut">
              <a:rPr lang="en-GB" smtClean="0"/>
              <a:t>29/08/2021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13114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86A0EA-1951-466F-AED4-72AF6EC34387}" type="datetimeFigureOut">
              <a:rPr lang="en-GB" smtClean="0"/>
              <a:t>29/08/2021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09502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86A0EA-1951-466F-AED4-72AF6EC34387}" type="datetimeFigureOut">
              <a:rPr lang="en-GB" smtClean="0"/>
              <a:t>29/08/2021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590680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3546858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701355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515258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911706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86A0EA-1951-466F-AED4-72AF6EC34387}"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694802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86A0EA-1951-466F-AED4-72AF6EC34387}" type="datetimeFigureOut">
              <a:rPr lang="en-GB" smtClean="0"/>
              <a:t>29/08/2021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64201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86A0EA-1951-466F-AED4-72AF6EC34387}" type="datetimeFigureOut">
              <a:rPr lang="en-GB" smtClean="0"/>
              <a:t>29/08/2021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3945531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86A0EA-1951-466F-AED4-72AF6EC34387}" type="datetimeFigureOut">
              <a:rPr lang="en-GB" smtClean="0"/>
              <a:t>29/08/2021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534326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6A0EA-1951-466F-AED4-72AF6EC34387}" type="datetimeFigureOut">
              <a:rPr lang="en-GB" smtClean="0"/>
              <a:t>29/08/2021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1311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4286A0EA-1951-466F-AED4-72AF6EC34387}" type="datetimeFigureOut">
              <a:rPr lang="en-GB" smtClean="0"/>
              <a:t>29/08/2021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095023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4286A0EA-1951-466F-AED4-72AF6EC34387}" type="datetimeFigureOut">
              <a:rPr lang="en-GB" smtClean="0"/>
              <a:t>29/08/2021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590680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3546858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70135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29/08/2021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29/08/2021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29/08/2021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29/08/2021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6A0EA-1951-466F-AED4-72AF6EC34387}" type="datetimeFigureOut">
              <a:rPr lang="en-GB" smtClean="0"/>
              <a:t>29/08/2021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80FF3-1961-40FC-8C64-C03C851558DC}" type="slidenum">
              <a:rPr lang="en-GB" smtClean="0"/>
              <a:t>‹#›</a:t>
            </a:fld>
            <a:endParaRPr lang="en-GB"/>
          </a:p>
        </p:txBody>
      </p:sp>
    </p:spTree>
    <p:extLst>
      <p:ext uri="{BB962C8B-B14F-4D97-AF65-F5344CB8AC3E}">
        <p14:creationId xmlns:p14="http://schemas.microsoft.com/office/powerpoint/2010/main" val="344738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86A0EA-1951-466F-AED4-72AF6EC34387}" type="datetimeFigureOut">
              <a:rPr lang="en-GB" smtClean="0"/>
              <a:t>29/08/2021</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A80FF3-1961-40FC-8C64-C03C851558DC}" type="slidenum">
              <a:rPr lang="en-GB" smtClean="0"/>
              <a:t>‹#›</a:t>
            </a:fld>
            <a:endParaRPr lang="en-GB"/>
          </a:p>
        </p:txBody>
      </p:sp>
    </p:spTree>
    <p:extLst>
      <p:ext uri="{BB962C8B-B14F-4D97-AF65-F5344CB8AC3E}">
        <p14:creationId xmlns:p14="http://schemas.microsoft.com/office/powerpoint/2010/main" val="34473867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21.png"/><Relationship Id="rId5" Type="http://schemas.openxmlformats.org/officeDocument/2006/relationships/image" Target="../media/image5.jpeg"/><Relationship Id="rId10" Type="http://schemas.openxmlformats.org/officeDocument/2006/relationships/hyperlink" Target="https://www.teachingideas.co.uk/library/books/the-lighthouse-keepers-lunch" TargetMode="External"/><Relationship Id="rId4" Type="http://schemas.openxmlformats.org/officeDocument/2006/relationships/image" Target="../media/image4.jpeg"/><Relationship Id="rId9" Type="http://schemas.openxmlformats.org/officeDocument/2006/relationships/hyperlink" Target="https://www.youtube.com/watch?v=qsZK6hv7nC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6.jpeg"/><Relationship Id="rId5" Type="http://schemas.openxmlformats.org/officeDocument/2006/relationships/image" Target="../media/image5.jpeg"/><Relationship Id="rId10" Type="http://schemas.openxmlformats.org/officeDocument/2006/relationships/image" Target="../media/image15.jpeg"/><Relationship Id="rId4" Type="http://schemas.openxmlformats.org/officeDocument/2006/relationships/image" Target="../media/image4.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83518C-1C90-49CB-8FAF-031CE9DC924D}"/>
              </a:ext>
            </a:extLst>
          </p:cNvPr>
          <p:cNvSpPr txBox="1">
            <a:spLocks/>
          </p:cNvSpPr>
          <p:nvPr/>
        </p:nvSpPr>
        <p:spPr>
          <a:xfrm>
            <a:off x="3651490" y="1706729"/>
            <a:ext cx="6864470" cy="142600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cs typeface="Calibri"/>
              </a:rPr>
              <a:t>Jeudi deux </a:t>
            </a:r>
            <a:r>
              <a:rPr lang="en-GB" dirty="0" err="1">
                <a:cs typeface="Calibri"/>
              </a:rPr>
              <a:t>septembre</a:t>
            </a:r>
            <a:r>
              <a:rPr lang="fr" dirty="0">
                <a:cs typeface="Calibri"/>
              </a:rPr>
              <a:t> deux mille vingt et un</a:t>
            </a:r>
            <a:endParaRPr lang="en-GB" dirty="0">
              <a:cs typeface="Calibri"/>
            </a:endParaRPr>
          </a:p>
        </p:txBody>
      </p:sp>
      <p:pic>
        <p:nvPicPr>
          <p:cNvPr id="8" name="Picture 8" descr="Shape&#10;&#10;Description automatically generated">
            <a:extLst>
              <a:ext uri="{FF2B5EF4-FFF2-40B4-BE49-F238E27FC236}">
                <a16:creationId xmlns:a16="http://schemas.microsoft.com/office/drawing/2014/main" id="{0729AFA1-0F86-4085-B34B-BF7A9B1476B0}"/>
              </a:ext>
            </a:extLst>
          </p:cNvPr>
          <p:cNvPicPr>
            <a:picLocks noChangeAspect="1"/>
          </p:cNvPicPr>
          <p:nvPr/>
        </p:nvPicPr>
        <p:blipFill>
          <a:blip r:embed="rId2"/>
          <a:stretch>
            <a:fillRect/>
          </a:stretch>
        </p:blipFill>
        <p:spPr>
          <a:xfrm>
            <a:off x="2199018" y="1740381"/>
            <a:ext cx="1334938" cy="886364"/>
          </a:xfrm>
          <a:prstGeom prst="rect">
            <a:avLst/>
          </a:prstGeom>
        </p:spPr>
      </p:pic>
      <p:sp>
        <p:nvSpPr>
          <p:cNvPr id="9" name="Title 1">
            <a:extLst>
              <a:ext uri="{FF2B5EF4-FFF2-40B4-BE49-F238E27FC236}">
                <a16:creationId xmlns:a16="http://schemas.microsoft.com/office/drawing/2014/main" id="{688E9FDF-C7FC-4A8D-BB94-51EB4AC47FF9}"/>
              </a:ext>
            </a:extLst>
          </p:cNvPr>
          <p:cNvSpPr txBox="1">
            <a:spLocks/>
          </p:cNvSpPr>
          <p:nvPr/>
        </p:nvSpPr>
        <p:spPr>
          <a:xfrm>
            <a:off x="3651489" y="4025077"/>
            <a:ext cx="5829300" cy="1102519"/>
          </a:xfrm>
          <a:prstGeom prst="rect">
            <a:avLst/>
          </a:prstGeom>
        </p:spPr>
        <p:txBody>
          <a:bodyPr vert="horz" lIns="68580" tIns="34290" rIns="68580" bIns="3429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
                <a:cs typeface="Calibri"/>
              </a:rPr>
              <a:t>Thursday 2nd September </a:t>
            </a:r>
            <a:r>
              <a:rPr lang="fr" dirty="0">
                <a:cs typeface="Calibri"/>
              </a:rPr>
              <a:t>2021 </a:t>
            </a:r>
          </a:p>
        </p:txBody>
      </p:sp>
      <p:pic>
        <p:nvPicPr>
          <p:cNvPr id="10" name="Picture 10" descr="A picture containing logo&#10;&#10;Description automatically generated">
            <a:extLst>
              <a:ext uri="{FF2B5EF4-FFF2-40B4-BE49-F238E27FC236}">
                <a16:creationId xmlns:a16="http://schemas.microsoft.com/office/drawing/2014/main" id="{B24C7C82-49F7-4D88-B36F-F4EA0301C9E7}"/>
              </a:ext>
            </a:extLst>
          </p:cNvPr>
          <p:cNvPicPr>
            <a:picLocks noChangeAspect="1"/>
          </p:cNvPicPr>
          <p:nvPr/>
        </p:nvPicPr>
        <p:blipFill>
          <a:blip r:embed="rId3"/>
          <a:stretch>
            <a:fillRect/>
          </a:stretch>
        </p:blipFill>
        <p:spPr>
          <a:xfrm>
            <a:off x="2199018" y="4181226"/>
            <a:ext cx="1464334" cy="878600"/>
          </a:xfrm>
          <a:prstGeom prst="rect">
            <a:avLst/>
          </a:prstGeom>
        </p:spPr>
      </p:pic>
    </p:spTree>
    <p:extLst>
      <p:ext uri="{BB962C8B-B14F-4D97-AF65-F5344CB8AC3E}">
        <p14:creationId xmlns:p14="http://schemas.microsoft.com/office/powerpoint/2010/main" val="575945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FED440-D864-4EDE-BB1B-F5995D45DBA2}"/>
              </a:ext>
            </a:extLst>
          </p:cNvPr>
          <p:cNvSpPr txBox="1"/>
          <p:nvPr/>
        </p:nvSpPr>
        <p:spPr>
          <a:xfrm>
            <a:off x="2016370" y="534572"/>
            <a:ext cx="8173329" cy="369332"/>
          </a:xfrm>
          <a:prstGeom prst="rect">
            <a:avLst/>
          </a:prstGeom>
          <a:noFill/>
        </p:spPr>
        <p:txBody>
          <a:bodyPr wrap="square" rtlCol="0">
            <a:spAutoFit/>
          </a:bodyPr>
          <a:lstStyle/>
          <a:p>
            <a:r>
              <a:rPr lang="en-GB" dirty="0"/>
              <a:t>To read and correctly spell tricky words.</a:t>
            </a:r>
          </a:p>
        </p:txBody>
      </p:sp>
      <p:sp>
        <p:nvSpPr>
          <p:cNvPr id="5" name="TextBox 4">
            <a:extLst>
              <a:ext uri="{FF2B5EF4-FFF2-40B4-BE49-F238E27FC236}">
                <a16:creationId xmlns:a16="http://schemas.microsoft.com/office/drawing/2014/main" id="{2EE520C9-F3FF-4058-90C0-6BF63FCFFAA4}"/>
              </a:ext>
            </a:extLst>
          </p:cNvPr>
          <p:cNvSpPr txBox="1"/>
          <p:nvPr/>
        </p:nvSpPr>
        <p:spPr>
          <a:xfrm>
            <a:off x="1142754" y="1574191"/>
            <a:ext cx="1499859" cy="4985980"/>
          </a:xfrm>
          <a:prstGeom prst="rect">
            <a:avLst/>
          </a:prstGeom>
          <a:noFill/>
        </p:spPr>
        <p:txBody>
          <a:bodyPr wrap="square" lIns="91440" tIns="45720" rIns="91440" bIns="45720" rtlCol="0" anchor="t">
            <a:spAutoFit/>
          </a:bodyPr>
          <a:lstStyle/>
          <a:p>
            <a:r>
              <a:rPr lang="en-GB" sz="2400" b="1" u="sng" dirty="0">
                <a:solidFill>
                  <a:srgbClr val="00B0F0"/>
                </a:solidFill>
                <a:latin typeface="Comic Sans MS"/>
              </a:rPr>
              <a:t>Light Blue</a:t>
            </a:r>
            <a:r>
              <a:rPr lang="en-GB" sz="2400" b="1" dirty="0">
                <a:solidFill>
                  <a:srgbClr val="00B0F0"/>
                </a:solidFill>
                <a:latin typeface="Comic Sans MS"/>
              </a:rPr>
              <a:t> </a:t>
            </a:r>
            <a:r>
              <a:rPr lang="en-GB" sz="2400" dirty="0">
                <a:solidFill>
                  <a:srgbClr val="000000"/>
                </a:solidFill>
                <a:latin typeface="Comic Sans MS"/>
              </a:rPr>
              <a:t> </a:t>
            </a:r>
            <a:endParaRPr lang="en-GB" sz="2400" b="1">
              <a:solidFill>
                <a:srgbClr val="00B050"/>
              </a:solidFill>
              <a:latin typeface="Comic Sans MS" panose="030F0702030302020204" pitchFamily="66" charset="0"/>
            </a:endParaRPr>
          </a:p>
          <a:p>
            <a:endParaRPr lang="en-GB" sz="2800" b="1" dirty="0">
              <a:latin typeface="Comic Sans MS" panose="030F0702030302020204" pitchFamily="66" charset="0"/>
              <a:ea typeface="Calibri" panose="020F0502020204030204" pitchFamily="34" charset="0"/>
              <a:cs typeface="Times New Roman" panose="02020603050405020304" pitchFamily="18" charset="0"/>
            </a:endParaRPr>
          </a:p>
          <a:p>
            <a:r>
              <a:rPr lang="en-GB" sz="2800" b="1" dirty="0">
                <a:latin typeface="Comic Sans MS"/>
                <a:ea typeface="Calibri" panose="020F0502020204030204" pitchFamily="34" charset="0"/>
                <a:cs typeface="Times New Roman"/>
              </a:rPr>
              <a:t>are</a:t>
            </a:r>
            <a:endParaRPr lang="en-GB" sz="2800" b="1" dirty="0">
              <a:latin typeface="Comic Sans MS" panose="030F0702030302020204" pitchFamily="66" charset="0"/>
              <a:ea typeface="Calibri" panose="020F0502020204030204" pitchFamily="34" charset="0"/>
              <a:cs typeface="Times New Roman" panose="02020603050405020304" pitchFamily="18" charset="0"/>
            </a:endParaRPr>
          </a:p>
          <a:p>
            <a:endParaRPr lang="en-GB" sz="2800" b="1" dirty="0">
              <a:latin typeface="Comic Sans MS" panose="030F0702030302020204" pitchFamily="66" charset="0"/>
              <a:ea typeface="Calibri" panose="020F0502020204030204" pitchFamily="34" charset="0"/>
              <a:cs typeface="Times New Roman" panose="02020603050405020304" pitchFamily="18" charset="0"/>
            </a:endParaRPr>
          </a:p>
          <a:p>
            <a:r>
              <a:rPr lang="en-GB" sz="2800" b="1" dirty="0">
                <a:solidFill>
                  <a:srgbClr val="000000"/>
                </a:solidFill>
                <a:latin typeface="Comic Sans MS"/>
                <a:cs typeface="Times New Roman"/>
              </a:rPr>
              <a:t>said</a:t>
            </a:r>
            <a:endParaRPr lang="en-GB" sz="2800" b="1" dirty="0">
              <a:solidFill>
                <a:srgbClr val="000000"/>
              </a:solidFill>
              <a:latin typeface="Comic Sans MS" panose="030F0702030302020204" pitchFamily="66" charset="0"/>
              <a:cs typeface="Times New Roman"/>
            </a:endParaRPr>
          </a:p>
          <a:p>
            <a:endParaRPr lang="en-GB" sz="2800" b="1" dirty="0">
              <a:solidFill>
                <a:srgbClr val="000000"/>
              </a:solidFill>
              <a:latin typeface="Comic Sans MS" panose="030F0702030302020204" pitchFamily="66" charset="0"/>
              <a:cs typeface="Times New Roman"/>
            </a:endParaRPr>
          </a:p>
          <a:p>
            <a:r>
              <a:rPr lang="en-GB" sz="2800" b="1" dirty="0">
                <a:solidFill>
                  <a:srgbClr val="000000"/>
                </a:solidFill>
                <a:latin typeface="Comic Sans MS"/>
                <a:cs typeface="Times New Roman"/>
              </a:rPr>
              <a:t>could</a:t>
            </a:r>
            <a:endParaRPr lang="en-GB" sz="2800" b="1" dirty="0">
              <a:solidFill>
                <a:srgbClr val="000000"/>
              </a:solidFill>
              <a:latin typeface="Comic Sans MS" panose="030F0702030302020204" pitchFamily="66" charset="0"/>
              <a:cs typeface="Times New Roman"/>
            </a:endParaRPr>
          </a:p>
          <a:p>
            <a:endParaRPr lang="en-GB" sz="2800" b="1" dirty="0">
              <a:solidFill>
                <a:srgbClr val="000000"/>
              </a:solidFill>
              <a:latin typeface="Comic Sans MS"/>
              <a:cs typeface="Times New Roman"/>
            </a:endParaRPr>
          </a:p>
          <a:p>
            <a:r>
              <a:rPr lang="en-GB" sz="2800" b="1" dirty="0">
                <a:solidFill>
                  <a:srgbClr val="000000"/>
                </a:solidFill>
                <a:latin typeface="Comic Sans MS"/>
                <a:cs typeface="Times New Roman"/>
              </a:rPr>
              <a:t>should</a:t>
            </a:r>
            <a:endParaRPr lang="en-GB" sz="2800" b="1" dirty="0">
              <a:solidFill>
                <a:srgbClr val="000000"/>
              </a:solidFill>
              <a:latin typeface="Comic Sans MS" panose="030F0702030302020204" pitchFamily="66" charset="0"/>
              <a:cs typeface="Times New Roman"/>
            </a:endParaRPr>
          </a:p>
          <a:p>
            <a:endParaRPr lang="en-GB" sz="2800" b="1" dirty="0">
              <a:latin typeface="Comic Sans MS" panose="030F0702030302020204" pitchFamily="66" charset="0"/>
              <a:cs typeface="Times New Roman"/>
            </a:endParaRPr>
          </a:p>
          <a:p>
            <a:endParaRPr lang="en-GB" dirty="0">
              <a:latin typeface="Calibri"/>
              <a:cs typeface="Calibri"/>
            </a:endParaRPr>
          </a:p>
        </p:txBody>
      </p:sp>
      <p:sp>
        <p:nvSpPr>
          <p:cNvPr id="7" name="TextBox 6">
            <a:extLst>
              <a:ext uri="{FF2B5EF4-FFF2-40B4-BE49-F238E27FC236}">
                <a16:creationId xmlns:a16="http://schemas.microsoft.com/office/drawing/2014/main" id="{12E8F9A2-6317-4375-8861-D9F343145F29}"/>
              </a:ext>
            </a:extLst>
          </p:cNvPr>
          <p:cNvSpPr txBox="1"/>
          <p:nvPr/>
        </p:nvSpPr>
        <p:spPr>
          <a:xfrm>
            <a:off x="7903205" y="1503307"/>
            <a:ext cx="2011903" cy="4124206"/>
          </a:xfrm>
          <a:prstGeom prst="rect">
            <a:avLst/>
          </a:prstGeom>
          <a:noFill/>
        </p:spPr>
        <p:txBody>
          <a:bodyPr wrap="square" lIns="91440" tIns="45720" rIns="91440" bIns="45720" rtlCol="0" anchor="t">
            <a:spAutoFit/>
          </a:bodyPr>
          <a:lstStyle/>
          <a:p>
            <a:r>
              <a:rPr lang="en-GB" sz="2400" b="1" u="sng" dirty="0">
                <a:solidFill>
                  <a:srgbClr val="7030A0"/>
                </a:solidFill>
                <a:latin typeface="Comic Sans MS"/>
              </a:rPr>
              <a:t>Purple</a:t>
            </a:r>
          </a:p>
          <a:p>
            <a:endParaRPr lang="en-GB" sz="2400" b="1" dirty="0">
              <a:solidFill>
                <a:srgbClr val="7030A0"/>
              </a:solidFill>
              <a:latin typeface="Comic Sans MS" panose="030F0702030302020204" pitchFamily="66" charset="0"/>
            </a:endParaRPr>
          </a:p>
          <a:p>
            <a:r>
              <a:rPr lang="en-GB" sz="2800" b="1" dirty="0">
                <a:latin typeface="Comic Sans MS"/>
                <a:ea typeface="+mn-lt"/>
                <a:cs typeface="Times New Roman"/>
              </a:rPr>
              <a:t>are</a:t>
            </a:r>
            <a:endParaRPr lang="en-GB" sz="2800" dirty="0">
              <a:latin typeface="Comic Sans MS"/>
              <a:ea typeface="+mn-lt"/>
              <a:cs typeface="Times New Roman"/>
            </a:endParaRPr>
          </a:p>
          <a:p>
            <a:endParaRPr lang="en-GB" sz="2800" dirty="0">
              <a:ea typeface="+mn-lt"/>
              <a:cs typeface="+mn-lt"/>
            </a:endParaRPr>
          </a:p>
          <a:p>
            <a:r>
              <a:rPr lang="en-GB" sz="2800" b="1" dirty="0">
                <a:latin typeface="Comic Sans MS"/>
                <a:ea typeface="+mn-lt"/>
                <a:cs typeface="Times New Roman"/>
              </a:rPr>
              <a:t>said</a:t>
            </a:r>
            <a:endParaRPr lang="en-GB" sz="2800" dirty="0">
              <a:latin typeface="Comic Sans MS"/>
              <a:ea typeface="+mn-lt"/>
              <a:cs typeface="Times New Roman"/>
            </a:endParaRPr>
          </a:p>
          <a:p>
            <a:endParaRPr lang="en-GB" sz="2800" dirty="0">
              <a:ea typeface="+mn-lt"/>
              <a:cs typeface="+mn-lt"/>
            </a:endParaRPr>
          </a:p>
          <a:p>
            <a:endParaRPr lang="en-GB" sz="2800" b="1" dirty="0">
              <a:latin typeface="Comic Sans MS"/>
              <a:cs typeface="Times New Roman"/>
            </a:endParaRPr>
          </a:p>
          <a:p>
            <a:endParaRPr lang="en-GB" sz="2800" b="1" dirty="0">
              <a:solidFill>
                <a:srgbClr val="7030A0"/>
              </a:solidFill>
              <a:latin typeface="Comic Sans MS" panose="030F0702030302020204" pitchFamily="66" charset="0"/>
            </a:endParaRPr>
          </a:p>
          <a:p>
            <a:r>
              <a:rPr lang="en-GB" sz="2800" b="1" dirty="0">
                <a:latin typeface="Comic Sans MS" panose="030F0702030302020204" pitchFamily="66" charset="0"/>
                <a:ea typeface="Calibri" panose="020F0502020204030204" pitchFamily="34" charset="0"/>
                <a:cs typeface="Times New Roman" panose="02020603050405020304" pitchFamily="18" charset="0"/>
              </a:rPr>
              <a:t> </a:t>
            </a:r>
          </a:p>
          <a:p>
            <a:endParaRPr lang="en-GB" dirty="0"/>
          </a:p>
        </p:txBody>
      </p:sp>
      <p:sp>
        <p:nvSpPr>
          <p:cNvPr id="6" name="TextBox 5">
            <a:extLst>
              <a:ext uri="{FF2B5EF4-FFF2-40B4-BE49-F238E27FC236}">
                <a16:creationId xmlns:a16="http://schemas.microsoft.com/office/drawing/2014/main" id="{DA945002-0DC4-4F16-841A-75198532C397}"/>
              </a:ext>
            </a:extLst>
          </p:cNvPr>
          <p:cNvSpPr txBox="1"/>
          <p:nvPr/>
        </p:nvSpPr>
        <p:spPr>
          <a:xfrm>
            <a:off x="3242684" y="1574191"/>
            <a:ext cx="1499859" cy="4462760"/>
          </a:xfrm>
          <a:prstGeom prst="rect">
            <a:avLst/>
          </a:prstGeom>
          <a:noFill/>
        </p:spPr>
        <p:txBody>
          <a:bodyPr wrap="square" lIns="91440" tIns="45720" rIns="91440" bIns="45720" rtlCol="0" anchor="t">
            <a:spAutoFit/>
          </a:bodyPr>
          <a:lstStyle/>
          <a:p>
            <a:r>
              <a:rPr lang="en-GB" sz="2400" b="1" dirty="0">
                <a:solidFill>
                  <a:srgbClr val="0070C0"/>
                </a:solidFill>
                <a:latin typeface="Comic Sans MS"/>
              </a:rPr>
              <a:t> </a:t>
            </a:r>
            <a:r>
              <a:rPr lang="en-GB" sz="2400" b="1" u="sng" dirty="0">
                <a:solidFill>
                  <a:srgbClr val="0070C0"/>
                </a:solidFill>
                <a:latin typeface="Comic Sans MS"/>
              </a:rPr>
              <a:t>Blue</a:t>
            </a:r>
            <a:r>
              <a:rPr lang="en-GB" sz="2400" b="1" u="sng" dirty="0">
                <a:solidFill>
                  <a:srgbClr val="00B0F0"/>
                </a:solidFill>
                <a:latin typeface="Comic Sans MS"/>
              </a:rPr>
              <a:t> </a:t>
            </a:r>
            <a:r>
              <a:rPr lang="en-GB" sz="2400" dirty="0">
                <a:solidFill>
                  <a:srgbClr val="000000"/>
                </a:solidFill>
                <a:latin typeface="Comic Sans MS"/>
              </a:rPr>
              <a:t> </a:t>
            </a:r>
            <a:endParaRPr lang="en-GB" sz="2400" b="1">
              <a:solidFill>
                <a:srgbClr val="00B050"/>
              </a:solidFill>
              <a:latin typeface="Comic Sans MS" panose="030F0702030302020204" pitchFamily="66" charset="0"/>
            </a:endParaRPr>
          </a:p>
          <a:p>
            <a:endParaRPr lang="en-GB" sz="2800" b="1" dirty="0">
              <a:latin typeface="Comic Sans MS" panose="030F0702030302020204" pitchFamily="66" charset="0"/>
              <a:ea typeface="Calibri" panose="020F0502020204030204" pitchFamily="34" charset="0"/>
              <a:cs typeface="Times New Roman" panose="02020603050405020304" pitchFamily="18" charset="0"/>
            </a:endParaRPr>
          </a:p>
          <a:p>
            <a:r>
              <a:rPr lang="en-GB" sz="2800" b="1" dirty="0">
                <a:latin typeface="Comic Sans MS"/>
                <a:cs typeface="Times New Roman"/>
              </a:rPr>
              <a:t>are</a:t>
            </a:r>
            <a:endParaRPr lang="en-GB" sz="2800" dirty="0">
              <a:latin typeface="Comic Sans MS"/>
              <a:ea typeface="+mn-lt"/>
              <a:cs typeface="+mn-lt"/>
            </a:endParaRPr>
          </a:p>
          <a:p>
            <a:endParaRPr lang="en-GB" sz="2800" dirty="0">
              <a:ea typeface="+mn-lt"/>
              <a:cs typeface="+mn-lt"/>
            </a:endParaRPr>
          </a:p>
          <a:p>
            <a:r>
              <a:rPr lang="en-GB" sz="2800" b="1" dirty="0">
                <a:solidFill>
                  <a:srgbClr val="000000"/>
                </a:solidFill>
                <a:latin typeface="Comic Sans MS"/>
                <a:cs typeface="Times New Roman"/>
              </a:rPr>
              <a:t>said</a:t>
            </a:r>
            <a:endParaRPr lang="en-GB" sz="2800" dirty="0">
              <a:latin typeface="Comic Sans MS"/>
              <a:ea typeface="+mn-lt"/>
              <a:cs typeface="+mn-lt"/>
            </a:endParaRPr>
          </a:p>
          <a:p>
            <a:endParaRPr lang="en-GB" sz="2800" dirty="0">
              <a:ea typeface="+mn-lt"/>
              <a:cs typeface="+mn-lt"/>
            </a:endParaRPr>
          </a:p>
          <a:p>
            <a:r>
              <a:rPr lang="en-GB" sz="2800" b="1" dirty="0">
                <a:solidFill>
                  <a:srgbClr val="000000"/>
                </a:solidFill>
                <a:latin typeface="Comic Sans MS"/>
                <a:cs typeface="Times New Roman"/>
              </a:rPr>
              <a:t>could</a:t>
            </a:r>
            <a:endParaRPr lang="en-GB" sz="2800" dirty="0">
              <a:latin typeface="Comic Sans MS"/>
              <a:ea typeface="+mn-lt"/>
              <a:cs typeface="+mn-lt"/>
            </a:endParaRPr>
          </a:p>
          <a:p>
            <a:endParaRPr lang="en-GB" sz="2800" dirty="0">
              <a:ea typeface="+mn-lt"/>
              <a:cs typeface="+mn-lt"/>
            </a:endParaRPr>
          </a:p>
          <a:p>
            <a:r>
              <a:rPr lang="en-GB" sz="2800" b="1" dirty="0">
                <a:solidFill>
                  <a:srgbClr val="000000"/>
                </a:solidFill>
                <a:latin typeface="Comic Sans MS" panose="030F0702030302020204" pitchFamily="66" charset="0"/>
                <a:cs typeface="Times New Roman"/>
              </a:rPr>
              <a:t>should</a:t>
            </a:r>
            <a:endParaRPr lang="en-GB" dirty="0"/>
          </a:p>
          <a:p>
            <a:endParaRPr lang="en-GB" b="1" dirty="0">
              <a:latin typeface="Comic Sans MS" panose="030F0702030302020204" pitchFamily="66" charset="0"/>
            </a:endParaRPr>
          </a:p>
          <a:p>
            <a:endParaRPr lang="en-GB" dirty="0"/>
          </a:p>
        </p:txBody>
      </p:sp>
      <p:sp>
        <p:nvSpPr>
          <p:cNvPr id="8" name="TextBox 7">
            <a:extLst>
              <a:ext uri="{FF2B5EF4-FFF2-40B4-BE49-F238E27FC236}">
                <a16:creationId xmlns:a16="http://schemas.microsoft.com/office/drawing/2014/main" id="{DFB403AF-48DC-4604-8410-B5336996E8B7}"/>
              </a:ext>
            </a:extLst>
          </p:cNvPr>
          <p:cNvSpPr txBox="1"/>
          <p:nvPr/>
        </p:nvSpPr>
        <p:spPr>
          <a:xfrm>
            <a:off x="5714753" y="1503307"/>
            <a:ext cx="1499859" cy="4462760"/>
          </a:xfrm>
          <a:prstGeom prst="rect">
            <a:avLst/>
          </a:prstGeom>
          <a:noFill/>
        </p:spPr>
        <p:txBody>
          <a:bodyPr wrap="square" lIns="91440" tIns="45720" rIns="91440" bIns="45720" rtlCol="0" anchor="t">
            <a:spAutoFit/>
          </a:bodyPr>
          <a:lstStyle/>
          <a:p>
            <a:r>
              <a:rPr lang="en-GB" sz="2400" b="1" u="sng" dirty="0">
                <a:solidFill>
                  <a:srgbClr val="00B050"/>
                </a:solidFill>
                <a:latin typeface="Comic Sans MS"/>
              </a:rPr>
              <a:t>Green</a:t>
            </a:r>
            <a:r>
              <a:rPr lang="en-GB" sz="2400" b="1" dirty="0">
                <a:solidFill>
                  <a:srgbClr val="00B0F0"/>
                </a:solidFill>
                <a:latin typeface="Comic Sans MS"/>
              </a:rPr>
              <a:t> </a:t>
            </a:r>
            <a:r>
              <a:rPr lang="en-GB" sz="2400" dirty="0">
                <a:solidFill>
                  <a:srgbClr val="000000"/>
                </a:solidFill>
                <a:latin typeface="Comic Sans MS"/>
              </a:rPr>
              <a:t> </a:t>
            </a:r>
            <a:endParaRPr lang="en-GB" sz="2400" b="1" dirty="0">
              <a:solidFill>
                <a:srgbClr val="00B050"/>
              </a:solidFill>
              <a:latin typeface="Comic Sans MS" panose="030F0702030302020204" pitchFamily="66" charset="0"/>
            </a:endParaRPr>
          </a:p>
          <a:p>
            <a:endParaRPr lang="en-GB" sz="2800" b="1" dirty="0">
              <a:latin typeface="Comic Sans MS" panose="030F0702030302020204" pitchFamily="66" charset="0"/>
              <a:ea typeface="Calibri" panose="020F0502020204030204" pitchFamily="34" charset="0"/>
              <a:cs typeface="Times New Roman" panose="02020603050405020304" pitchFamily="18" charset="0"/>
            </a:endParaRPr>
          </a:p>
          <a:p>
            <a:r>
              <a:rPr lang="en-GB" sz="2800" b="1" dirty="0">
                <a:latin typeface="Comic Sans MS"/>
                <a:cs typeface="Times New Roman"/>
              </a:rPr>
              <a:t>are</a:t>
            </a:r>
            <a:endParaRPr lang="en-GB" sz="2800" dirty="0">
              <a:latin typeface="Comic Sans MS"/>
              <a:ea typeface="+mn-lt"/>
              <a:cs typeface="+mn-lt"/>
            </a:endParaRPr>
          </a:p>
          <a:p>
            <a:endParaRPr lang="en-GB" sz="2800" dirty="0">
              <a:ea typeface="+mn-lt"/>
              <a:cs typeface="+mn-lt"/>
            </a:endParaRPr>
          </a:p>
          <a:p>
            <a:r>
              <a:rPr lang="en-GB" sz="2800" b="1" dirty="0">
                <a:solidFill>
                  <a:srgbClr val="000000"/>
                </a:solidFill>
                <a:latin typeface="Comic Sans MS"/>
                <a:cs typeface="Times New Roman"/>
              </a:rPr>
              <a:t>said</a:t>
            </a:r>
            <a:endParaRPr lang="en-GB" sz="2800" dirty="0">
              <a:latin typeface="Comic Sans MS"/>
              <a:ea typeface="+mn-lt"/>
              <a:cs typeface="+mn-lt"/>
            </a:endParaRPr>
          </a:p>
          <a:p>
            <a:endParaRPr lang="en-GB" sz="2800" dirty="0">
              <a:ea typeface="+mn-lt"/>
              <a:cs typeface="+mn-lt"/>
            </a:endParaRPr>
          </a:p>
          <a:p>
            <a:r>
              <a:rPr lang="en-GB" sz="2800" b="1" dirty="0">
                <a:solidFill>
                  <a:srgbClr val="000000"/>
                </a:solidFill>
                <a:latin typeface="Comic Sans MS"/>
                <a:cs typeface="Times New Roman"/>
              </a:rPr>
              <a:t>could</a:t>
            </a:r>
            <a:endParaRPr lang="en-GB" sz="2800" dirty="0">
              <a:latin typeface="Comic Sans MS"/>
              <a:ea typeface="+mn-lt"/>
              <a:cs typeface="+mn-lt"/>
            </a:endParaRPr>
          </a:p>
          <a:p>
            <a:endParaRPr lang="en-GB" sz="2800" dirty="0">
              <a:ea typeface="+mn-lt"/>
              <a:cs typeface="+mn-lt"/>
            </a:endParaRPr>
          </a:p>
          <a:p>
            <a:r>
              <a:rPr lang="en-GB" sz="2800" b="1" dirty="0">
                <a:solidFill>
                  <a:srgbClr val="000000"/>
                </a:solidFill>
                <a:latin typeface="Comic Sans MS" panose="030F0702030302020204" pitchFamily="66" charset="0"/>
                <a:cs typeface="Times New Roman"/>
              </a:rPr>
              <a:t>should</a:t>
            </a:r>
            <a:endParaRPr lang="en-GB" dirty="0"/>
          </a:p>
          <a:p>
            <a:endParaRPr lang="en-GB" b="1" dirty="0">
              <a:latin typeface="Comic Sans MS" panose="030F0702030302020204" pitchFamily="66" charset="0"/>
            </a:endParaRPr>
          </a:p>
          <a:p>
            <a:endParaRPr lang="en-GB" dirty="0"/>
          </a:p>
        </p:txBody>
      </p:sp>
    </p:spTree>
    <p:extLst>
      <p:ext uri="{BB962C8B-B14F-4D97-AF65-F5344CB8AC3E}">
        <p14:creationId xmlns:p14="http://schemas.microsoft.com/office/powerpoint/2010/main" val="39326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7CFF05-8FFF-4A1F-8EAD-12627D072273}"/>
              </a:ext>
            </a:extLst>
          </p:cNvPr>
          <p:cNvSpPr txBox="1"/>
          <p:nvPr/>
        </p:nvSpPr>
        <p:spPr>
          <a:xfrm>
            <a:off x="3165559" y="227556"/>
            <a:ext cx="4572000" cy="1015663"/>
          </a:xfrm>
          <a:prstGeom prst="rect">
            <a:avLst/>
          </a:prstGeom>
          <a:noFill/>
        </p:spPr>
        <p:txBody>
          <a:bodyPr wrap="square" lIns="91440" tIns="45720" rIns="91440" bIns="45720" anchor="t">
            <a:spAutoFit/>
          </a:bodyPr>
          <a:lstStyle/>
          <a:p>
            <a:pPr algn="ctr"/>
            <a:r>
              <a:rPr lang="fr-FR" sz="2000" dirty="0">
                <a:ea typeface="+mn-lt"/>
                <a:cs typeface="+mn-lt"/>
              </a:rPr>
              <a:t>Initial </a:t>
            </a:r>
            <a:r>
              <a:rPr lang="fr-FR" sz="2000" dirty="0" err="1">
                <a:ea typeface="+mn-lt"/>
                <a:cs typeface="+mn-lt"/>
              </a:rPr>
              <a:t>blends</a:t>
            </a:r>
            <a:r>
              <a:rPr lang="fr-FR" sz="2000" dirty="0">
                <a:ea typeface="+mn-lt"/>
                <a:cs typeface="+mn-lt"/>
              </a:rPr>
              <a:t> </a:t>
            </a:r>
            <a:r>
              <a:rPr lang="fr-FR" sz="2000" dirty="0" err="1">
                <a:ea typeface="+mn-lt"/>
                <a:cs typeface="+mn-lt"/>
              </a:rPr>
              <a:t>with</a:t>
            </a:r>
            <a:r>
              <a:rPr lang="fr-FR" sz="2000" dirty="0">
                <a:ea typeface="+mn-lt"/>
                <a:cs typeface="+mn-lt"/>
              </a:rPr>
              <a:t> r</a:t>
            </a:r>
            <a:endParaRPr lang="en-GB" sz="2000" dirty="0">
              <a:ea typeface="+mn-lt"/>
              <a:cs typeface="+mn-lt"/>
            </a:endParaRPr>
          </a:p>
          <a:p>
            <a:pPr algn="ctr"/>
            <a:endParaRPr lang="fr-FR" sz="2000" dirty="0">
              <a:ea typeface="+mn-lt"/>
              <a:cs typeface="+mn-lt"/>
            </a:endParaRPr>
          </a:p>
          <a:p>
            <a:pPr algn="ctr"/>
            <a:r>
              <a:rPr lang="fr-FR" sz="2000" dirty="0" err="1">
                <a:ea typeface="+mn-lt"/>
                <a:cs typeface="+mn-lt"/>
              </a:rPr>
              <a:t>br</a:t>
            </a:r>
            <a:r>
              <a:rPr lang="fr-FR" sz="2000" dirty="0">
                <a:ea typeface="+mn-lt"/>
                <a:cs typeface="+mn-lt"/>
              </a:rPr>
              <a:t>, </a:t>
            </a:r>
            <a:r>
              <a:rPr lang="fr-FR" sz="2000" dirty="0" err="1">
                <a:ea typeface="+mn-lt"/>
                <a:cs typeface="+mn-lt"/>
              </a:rPr>
              <a:t>cr</a:t>
            </a:r>
            <a:r>
              <a:rPr lang="fr-FR" sz="2000" dirty="0">
                <a:ea typeface="+mn-lt"/>
                <a:cs typeface="+mn-lt"/>
              </a:rPr>
              <a:t>, </a:t>
            </a:r>
            <a:r>
              <a:rPr lang="fr-FR" sz="2000" dirty="0" err="1">
                <a:ea typeface="+mn-lt"/>
                <a:cs typeface="+mn-lt"/>
              </a:rPr>
              <a:t>dr</a:t>
            </a:r>
            <a:r>
              <a:rPr lang="fr-FR" sz="2000" dirty="0">
                <a:ea typeface="+mn-lt"/>
                <a:cs typeface="+mn-lt"/>
              </a:rPr>
              <a:t>, </a:t>
            </a:r>
            <a:r>
              <a:rPr lang="fr-FR" sz="2000" dirty="0" err="1">
                <a:ea typeface="+mn-lt"/>
                <a:cs typeface="+mn-lt"/>
              </a:rPr>
              <a:t>fr</a:t>
            </a:r>
            <a:r>
              <a:rPr lang="fr-FR" sz="2000" dirty="0">
                <a:ea typeface="+mn-lt"/>
                <a:cs typeface="+mn-lt"/>
              </a:rPr>
              <a:t>, gr, </a:t>
            </a:r>
            <a:r>
              <a:rPr lang="fr-FR" sz="2000" dirty="0" err="1">
                <a:ea typeface="+mn-lt"/>
                <a:cs typeface="+mn-lt"/>
              </a:rPr>
              <a:t>pr</a:t>
            </a:r>
            <a:r>
              <a:rPr lang="fr-FR" sz="2000" dirty="0">
                <a:ea typeface="+mn-lt"/>
                <a:cs typeface="+mn-lt"/>
              </a:rPr>
              <a:t>, tr</a:t>
            </a:r>
            <a:endParaRPr lang="en-GB" sz="2000" dirty="0">
              <a:ea typeface="+mn-lt"/>
              <a:cs typeface="+mn-lt"/>
            </a:endParaRPr>
          </a:p>
        </p:txBody>
      </p:sp>
      <p:sp>
        <p:nvSpPr>
          <p:cNvPr id="4" name="TextBox 3">
            <a:extLst>
              <a:ext uri="{FF2B5EF4-FFF2-40B4-BE49-F238E27FC236}">
                <a16:creationId xmlns:a16="http://schemas.microsoft.com/office/drawing/2014/main" id="{56F44801-1D3E-4563-AEC0-C287D297BB72}"/>
              </a:ext>
            </a:extLst>
          </p:cNvPr>
          <p:cNvSpPr txBox="1"/>
          <p:nvPr/>
        </p:nvSpPr>
        <p:spPr>
          <a:xfrm>
            <a:off x="2792924" y="1711210"/>
            <a:ext cx="1425844" cy="3416320"/>
          </a:xfrm>
          <a:prstGeom prst="rect">
            <a:avLst/>
          </a:prstGeom>
          <a:noFill/>
        </p:spPr>
        <p:txBody>
          <a:bodyPr wrap="square" lIns="91440" tIns="45720" rIns="91440" bIns="45720" rtlCol="0" anchor="t">
            <a:spAutoFit/>
          </a:bodyPr>
          <a:lstStyle/>
          <a:p>
            <a:r>
              <a:rPr lang="en-GB" sz="2400" b="1" dirty="0">
                <a:latin typeface="Comic Sans MS"/>
              </a:rPr>
              <a:t>brick</a:t>
            </a:r>
            <a:endParaRPr lang="en-GB" sz="2400" b="1" dirty="0">
              <a:latin typeface="Comic Sans MS" panose="030F0702030302020204" pitchFamily="66" charset="0"/>
            </a:endParaRPr>
          </a:p>
          <a:p>
            <a:r>
              <a:rPr lang="en-GB" sz="2400" b="1" dirty="0">
                <a:latin typeface="Comic Sans MS"/>
              </a:rPr>
              <a:t>brim</a:t>
            </a:r>
            <a:endParaRPr lang="en-GB" sz="2400" b="1" dirty="0">
              <a:latin typeface="Comic Sans MS" panose="030F0702030302020204" pitchFamily="66" charset="0"/>
            </a:endParaRPr>
          </a:p>
          <a:p>
            <a:r>
              <a:rPr lang="en-GB" sz="2400" b="1" dirty="0">
                <a:latin typeface="Comic Sans MS"/>
              </a:rPr>
              <a:t>brain</a:t>
            </a:r>
            <a:endParaRPr lang="en-GB" sz="2400" b="1" dirty="0">
              <a:latin typeface="Comic Sans MS" panose="030F0702030302020204" pitchFamily="66" charset="0"/>
            </a:endParaRPr>
          </a:p>
          <a:p>
            <a:endParaRPr lang="en-GB" sz="2400" b="1" dirty="0">
              <a:latin typeface="Comic Sans MS" panose="030F0702030302020204" pitchFamily="66" charset="0"/>
            </a:endParaRPr>
          </a:p>
          <a:p>
            <a:r>
              <a:rPr lang="en-GB" sz="2400" b="1" dirty="0">
                <a:latin typeface="Comic Sans MS"/>
              </a:rPr>
              <a:t>crop</a:t>
            </a:r>
            <a:endParaRPr lang="en-GB" sz="2400" b="1" dirty="0">
              <a:latin typeface="Comic Sans MS" panose="030F0702030302020204" pitchFamily="66" charset="0"/>
            </a:endParaRPr>
          </a:p>
          <a:p>
            <a:r>
              <a:rPr lang="en-GB" sz="2400" b="1" dirty="0">
                <a:latin typeface="Comic Sans MS"/>
              </a:rPr>
              <a:t>cross</a:t>
            </a:r>
            <a:endParaRPr lang="en-GB" sz="2400" b="1" dirty="0">
              <a:latin typeface="Comic Sans MS" panose="030F0702030302020204" pitchFamily="66" charset="0"/>
            </a:endParaRPr>
          </a:p>
          <a:p>
            <a:r>
              <a:rPr lang="en-GB" sz="2400" b="1" dirty="0">
                <a:latin typeface="Comic Sans MS"/>
              </a:rPr>
              <a:t>creep</a:t>
            </a:r>
            <a:endParaRPr lang="en-GB" sz="2400" b="1" dirty="0">
              <a:latin typeface="Comic Sans MS" panose="030F0702030302020204" pitchFamily="66" charset="0"/>
            </a:endParaRPr>
          </a:p>
          <a:p>
            <a:endParaRPr lang="en-GB" sz="2400" b="1" dirty="0">
              <a:latin typeface="Comic Sans MS"/>
            </a:endParaRPr>
          </a:p>
          <a:p>
            <a:r>
              <a:rPr lang="en-GB" sz="2400" b="1" dirty="0">
                <a:latin typeface="Comic Sans MS" panose="030F0702030302020204" pitchFamily="66" charset="0"/>
              </a:rPr>
              <a:t>pram</a:t>
            </a:r>
          </a:p>
        </p:txBody>
      </p:sp>
      <p:sp>
        <p:nvSpPr>
          <p:cNvPr id="5" name="TextBox 4">
            <a:extLst>
              <a:ext uri="{FF2B5EF4-FFF2-40B4-BE49-F238E27FC236}">
                <a16:creationId xmlns:a16="http://schemas.microsoft.com/office/drawing/2014/main" id="{802E17D0-2BE2-4FCB-905F-7B94FE0B5B0C}"/>
              </a:ext>
            </a:extLst>
          </p:cNvPr>
          <p:cNvSpPr txBox="1"/>
          <p:nvPr/>
        </p:nvSpPr>
        <p:spPr>
          <a:xfrm>
            <a:off x="4399152" y="1638640"/>
            <a:ext cx="1320462" cy="2677656"/>
          </a:xfrm>
          <a:prstGeom prst="rect">
            <a:avLst/>
          </a:prstGeom>
          <a:noFill/>
        </p:spPr>
        <p:txBody>
          <a:bodyPr wrap="square" lIns="91440" tIns="45720" rIns="91440" bIns="45720" rtlCol="0" anchor="t">
            <a:spAutoFit/>
          </a:bodyPr>
          <a:lstStyle/>
          <a:p>
            <a:r>
              <a:rPr lang="en-GB" sz="2400" b="1" dirty="0">
                <a:latin typeface="Comic Sans MS"/>
              </a:rPr>
              <a:t>drag</a:t>
            </a:r>
            <a:endParaRPr lang="en-GB" sz="2400" b="1" dirty="0">
              <a:latin typeface="Comic Sans MS" panose="030F0702030302020204" pitchFamily="66" charset="0"/>
            </a:endParaRPr>
          </a:p>
          <a:p>
            <a:r>
              <a:rPr lang="en-GB" sz="2400" b="1" dirty="0">
                <a:latin typeface="Comic Sans MS"/>
              </a:rPr>
              <a:t>drip</a:t>
            </a:r>
            <a:endParaRPr lang="en-GB" sz="2400" b="1" dirty="0">
              <a:latin typeface="Comic Sans MS" panose="030F0702030302020204" pitchFamily="66" charset="0"/>
            </a:endParaRPr>
          </a:p>
          <a:p>
            <a:r>
              <a:rPr lang="en-GB" sz="2400" b="1" dirty="0">
                <a:latin typeface="Comic Sans MS"/>
              </a:rPr>
              <a:t>drop</a:t>
            </a:r>
            <a:endParaRPr lang="en-GB" sz="2400" b="1" dirty="0">
              <a:latin typeface="Comic Sans MS" panose="030F0702030302020204" pitchFamily="66" charset="0"/>
            </a:endParaRPr>
          </a:p>
          <a:p>
            <a:r>
              <a:rPr lang="en-GB" sz="2400" b="1" dirty="0">
                <a:latin typeface="Comic Sans MS"/>
              </a:rPr>
              <a:t>drain</a:t>
            </a:r>
            <a:endParaRPr lang="en-GB" sz="2400" b="1" dirty="0">
              <a:latin typeface="Comic Sans MS" panose="030F0702030302020204" pitchFamily="66" charset="0"/>
            </a:endParaRPr>
          </a:p>
          <a:p>
            <a:endParaRPr lang="en-GB" sz="2400" b="1" dirty="0">
              <a:latin typeface="Comic Sans MS"/>
            </a:endParaRPr>
          </a:p>
          <a:p>
            <a:r>
              <a:rPr lang="en-GB" sz="2400" b="1" dirty="0">
                <a:latin typeface="Comic Sans MS"/>
              </a:rPr>
              <a:t>frog</a:t>
            </a:r>
            <a:endParaRPr lang="en-GB" sz="2400" b="1" dirty="0">
              <a:latin typeface="Comic Sans MS" panose="030F0702030302020204" pitchFamily="66" charset="0"/>
            </a:endParaRPr>
          </a:p>
          <a:p>
            <a:r>
              <a:rPr lang="en-GB" sz="2400" b="1" dirty="0">
                <a:latin typeface="Comic Sans MS"/>
              </a:rPr>
              <a:t>from</a:t>
            </a:r>
            <a:endParaRPr lang="en-GB" sz="2400" b="1" dirty="0">
              <a:latin typeface="Comic Sans MS" panose="030F0702030302020204" pitchFamily="66" charset="0"/>
            </a:endParaRPr>
          </a:p>
        </p:txBody>
      </p:sp>
      <p:sp>
        <p:nvSpPr>
          <p:cNvPr id="2" name="TextBox 1">
            <a:extLst>
              <a:ext uri="{FF2B5EF4-FFF2-40B4-BE49-F238E27FC236}">
                <a16:creationId xmlns:a16="http://schemas.microsoft.com/office/drawing/2014/main" id="{83487858-3580-497F-8FD6-05CBEA304521}"/>
              </a:ext>
            </a:extLst>
          </p:cNvPr>
          <p:cNvSpPr txBox="1"/>
          <p:nvPr/>
        </p:nvSpPr>
        <p:spPr>
          <a:xfrm>
            <a:off x="5949042" y="1640114"/>
            <a:ext cx="1790700"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Comic Sans MS"/>
                <a:cs typeface="Calibri"/>
              </a:rPr>
              <a:t>grab</a:t>
            </a:r>
          </a:p>
          <a:p>
            <a:r>
              <a:rPr lang="en-GB" sz="2400" b="1" dirty="0">
                <a:latin typeface="Comic Sans MS"/>
                <a:cs typeface="Calibri"/>
              </a:rPr>
              <a:t>gran</a:t>
            </a:r>
          </a:p>
          <a:p>
            <a:r>
              <a:rPr lang="en-GB" sz="2400" b="1" dirty="0">
                <a:latin typeface="Comic Sans MS"/>
                <a:cs typeface="Calibri"/>
              </a:rPr>
              <a:t>grip</a:t>
            </a:r>
          </a:p>
          <a:p>
            <a:r>
              <a:rPr lang="en-GB" sz="2400" b="1" dirty="0">
                <a:latin typeface="Comic Sans MS"/>
                <a:cs typeface="Calibri"/>
              </a:rPr>
              <a:t>grin</a:t>
            </a:r>
          </a:p>
          <a:p>
            <a:endParaRPr lang="en-GB" sz="2400" b="1" dirty="0">
              <a:latin typeface="Comic Sans MS"/>
              <a:cs typeface="Calibri"/>
            </a:endParaRPr>
          </a:p>
          <a:p>
            <a:endParaRPr lang="en-GB" sz="2400" b="1" dirty="0">
              <a:latin typeface="Comic Sans MS"/>
              <a:cs typeface="Calibri"/>
            </a:endParaRPr>
          </a:p>
          <a:p>
            <a:r>
              <a:rPr lang="en-GB" sz="2400" b="1" dirty="0">
                <a:latin typeface="Comic Sans MS"/>
                <a:cs typeface="Calibri"/>
              </a:rPr>
              <a:t>trap</a:t>
            </a:r>
          </a:p>
          <a:p>
            <a:r>
              <a:rPr lang="en-GB" sz="2400" b="1" dirty="0">
                <a:latin typeface="Comic Sans MS"/>
                <a:cs typeface="Calibri"/>
              </a:rPr>
              <a:t>tram</a:t>
            </a:r>
          </a:p>
          <a:p>
            <a:r>
              <a:rPr lang="en-GB" sz="2400" b="1" dirty="0">
                <a:latin typeface="Comic Sans MS"/>
                <a:cs typeface="Calibri"/>
              </a:rPr>
              <a:t>trot</a:t>
            </a:r>
          </a:p>
          <a:p>
            <a:r>
              <a:rPr lang="en-GB" sz="2400" b="1" dirty="0">
                <a:latin typeface="Comic Sans MS"/>
                <a:cs typeface="Calibri"/>
              </a:rPr>
              <a:t>trip</a:t>
            </a:r>
          </a:p>
          <a:p>
            <a:r>
              <a:rPr lang="en-GB" sz="2400" b="1" dirty="0">
                <a:latin typeface="Comic Sans MS"/>
                <a:cs typeface="Calibri"/>
              </a:rPr>
              <a:t>trim</a:t>
            </a:r>
          </a:p>
          <a:p>
            <a:endParaRPr lang="en-GB" dirty="0">
              <a:cs typeface="Calibri"/>
            </a:endParaRPr>
          </a:p>
        </p:txBody>
      </p:sp>
    </p:spTree>
    <p:extLst>
      <p:ext uri="{BB962C8B-B14F-4D97-AF65-F5344CB8AC3E}">
        <p14:creationId xmlns:p14="http://schemas.microsoft.com/office/powerpoint/2010/main" val="148008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obot cartoon"/>
          <p:cNvPicPr/>
          <p:nvPr/>
        </p:nvPicPr>
        <p:blipFill rotWithShape="1">
          <a:blip r:embed="rId3" cstate="print">
            <a:extLst>
              <a:ext uri="{28A0092B-C50C-407E-A947-70E740481C1C}">
                <a14:useLocalDpi xmlns:a14="http://schemas.microsoft.com/office/drawing/2010/main" val="0"/>
              </a:ext>
            </a:extLst>
          </a:blip>
          <a:srcRect l="22977" t="3133" r="12532" b="6528"/>
          <a:stretch/>
        </p:blipFill>
        <p:spPr bwMode="auto">
          <a:xfrm>
            <a:off x="388402" y="164331"/>
            <a:ext cx="497628" cy="615075"/>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4" cstate="print">
            <a:extLst>
              <a:ext uri="{28A0092B-C50C-407E-A947-70E740481C1C}">
                <a14:useLocalDpi xmlns:a14="http://schemas.microsoft.com/office/drawing/2010/main" val="0"/>
              </a:ext>
            </a:extLst>
          </a:blip>
          <a:srcRect l="3031" t="9551" r="1209" b="15168"/>
          <a:stretch/>
        </p:blipFill>
        <p:spPr bwMode="auto">
          <a:xfrm>
            <a:off x="233478" y="1674392"/>
            <a:ext cx="921697" cy="77964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5" cstate="print">
            <a:extLst>
              <a:ext uri="{28A0092B-C50C-407E-A947-70E740481C1C}">
                <a14:useLocalDpi xmlns:a14="http://schemas.microsoft.com/office/drawing/2010/main" val="0"/>
              </a:ext>
            </a:extLst>
          </a:blip>
          <a:srcRect t="4522" b="6736"/>
          <a:stretch/>
        </p:blipFill>
        <p:spPr bwMode="auto">
          <a:xfrm>
            <a:off x="8546522" y="200895"/>
            <a:ext cx="497628" cy="615075"/>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6" cstate="print">
            <a:extLst>
              <a:ext uri="{28A0092B-C50C-407E-A947-70E740481C1C}">
                <a14:useLocalDpi xmlns:a14="http://schemas.microsoft.com/office/drawing/2010/main" val="0"/>
              </a:ext>
            </a:extLst>
          </a:blip>
          <a:srcRect l="18068" t="4610" r="17778" b="4965"/>
          <a:stretch/>
        </p:blipFill>
        <p:spPr bwMode="auto">
          <a:xfrm>
            <a:off x="288984" y="5114324"/>
            <a:ext cx="592968" cy="48079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59E08E0E-FEC1-4B66-8D9A-FFBB9A741E08}"/>
              </a:ext>
            </a:extLst>
          </p:cNvPr>
          <p:cNvSpPr txBox="1"/>
          <p:nvPr/>
        </p:nvSpPr>
        <p:spPr>
          <a:xfrm>
            <a:off x="1238371" y="164418"/>
            <a:ext cx="56273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dirty="0"/>
              <a:t>2c Topic: </a:t>
            </a:r>
            <a:r>
              <a:rPr lang="en-GB" dirty="0"/>
              <a:t>To Express my own ideas</a:t>
            </a:r>
          </a:p>
          <a:p>
            <a:r>
              <a:rPr lang="en-GB" dirty="0"/>
              <a:t>To work in a team. To solve a problem.</a:t>
            </a:r>
            <a:endParaRPr lang="en-GB" dirty="0">
              <a:cs typeface="Calibri"/>
            </a:endParaRPr>
          </a:p>
          <a:p>
            <a:endParaRPr lang="en-GB" dirty="0"/>
          </a:p>
        </p:txBody>
      </p:sp>
      <p:sp>
        <p:nvSpPr>
          <p:cNvPr id="8" name="TextBox 7">
            <a:extLst>
              <a:ext uri="{FF2B5EF4-FFF2-40B4-BE49-F238E27FC236}">
                <a16:creationId xmlns:a16="http://schemas.microsoft.com/office/drawing/2014/main" id="{D090E464-C690-4D20-9164-0A007D49E97C}"/>
              </a:ext>
            </a:extLst>
          </p:cNvPr>
          <p:cNvSpPr txBox="1"/>
          <p:nvPr/>
        </p:nvSpPr>
        <p:spPr>
          <a:xfrm>
            <a:off x="234309" y="685587"/>
            <a:ext cx="808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What?</a:t>
            </a:r>
            <a:r>
              <a:rPr lang="en-GB" dirty="0">
                <a:cs typeface="Calibri"/>
              </a:rPr>
              <a:t>​</a:t>
            </a:r>
            <a:endParaRPr lang="en-GB" dirty="0"/>
          </a:p>
        </p:txBody>
      </p:sp>
      <p:sp>
        <p:nvSpPr>
          <p:cNvPr id="18" name="TextBox 17">
            <a:extLst>
              <a:ext uri="{FF2B5EF4-FFF2-40B4-BE49-F238E27FC236}">
                <a16:creationId xmlns:a16="http://schemas.microsoft.com/office/drawing/2014/main" id="{BEB41D1C-0047-447C-913F-92CB2873A251}"/>
              </a:ext>
            </a:extLst>
          </p:cNvPr>
          <p:cNvSpPr txBox="1"/>
          <p:nvPr/>
        </p:nvSpPr>
        <p:spPr>
          <a:xfrm>
            <a:off x="358250" y="2406360"/>
            <a:ext cx="909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How?</a:t>
            </a:r>
            <a:endParaRPr lang="en-GB">
              <a:cs typeface="Calibri"/>
            </a:endParaRPr>
          </a:p>
        </p:txBody>
      </p:sp>
      <p:sp>
        <p:nvSpPr>
          <p:cNvPr id="4" name="TextBox 3">
            <a:extLst>
              <a:ext uri="{FF2B5EF4-FFF2-40B4-BE49-F238E27FC236}">
                <a16:creationId xmlns:a16="http://schemas.microsoft.com/office/drawing/2014/main" id="{B5D0E98E-5C86-4FBE-924F-2B2A17B9747D}"/>
              </a:ext>
            </a:extLst>
          </p:cNvPr>
          <p:cNvSpPr txBox="1"/>
          <p:nvPr/>
        </p:nvSpPr>
        <p:spPr>
          <a:xfrm>
            <a:off x="9184160" y="351722"/>
            <a:ext cx="1230054" cy="646331"/>
          </a:xfrm>
          <a:prstGeom prst="rect">
            <a:avLst/>
          </a:prstGeom>
          <a:noFill/>
        </p:spPr>
        <p:txBody>
          <a:bodyPr wrap="square" rtlCol="0">
            <a:spAutoFit/>
          </a:bodyPr>
          <a:lstStyle/>
          <a:p>
            <a:r>
              <a:rPr lang="en-GB" dirty="0"/>
              <a:t>Children’s responses</a:t>
            </a:r>
          </a:p>
        </p:txBody>
      </p:sp>
      <p:sp>
        <p:nvSpPr>
          <p:cNvPr id="9" name="TextBox 8">
            <a:extLst>
              <a:ext uri="{FF2B5EF4-FFF2-40B4-BE49-F238E27FC236}">
                <a16:creationId xmlns:a16="http://schemas.microsoft.com/office/drawing/2014/main" id="{F4129B8A-B8B5-4FCE-82DB-E949965F9FAF}"/>
              </a:ext>
            </a:extLst>
          </p:cNvPr>
          <p:cNvSpPr txBox="1"/>
          <p:nvPr/>
        </p:nvSpPr>
        <p:spPr>
          <a:xfrm>
            <a:off x="8493470" y="782597"/>
            <a:ext cx="808023" cy="369332"/>
          </a:xfrm>
          <a:prstGeom prst="rect">
            <a:avLst/>
          </a:prstGeom>
          <a:noFill/>
        </p:spPr>
        <p:txBody>
          <a:bodyPr wrap="square" rtlCol="0">
            <a:spAutoFit/>
          </a:bodyPr>
          <a:lstStyle/>
          <a:p>
            <a:r>
              <a:rPr lang="en-GB" dirty="0"/>
              <a:t>Why?</a:t>
            </a:r>
          </a:p>
        </p:txBody>
      </p:sp>
      <p:sp>
        <p:nvSpPr>
          <p:cNvPr id="21" name="TextBox 20">
            <a:extLst>
              <a:ext uri="{FF2B5EF4-FFF2-40B4-BE49-F238E27FC236}">
                <a16:creationId xmlns:a16="http://schemas.microsoft.com/office/drawing/2014/main" id="{881ADAD2-58B4-4CD4-8212-4F914C9D27BA}"/>
              </a:ext>
            </a:extLst>
          </p:cNvPr>
          <p:cNvSpPr txBox="1"/>
          <p:nvPr/>
        </p:nvSpPr>
        <p:spPr>
          <a:xfrm>
            <a:off x="3046758" y="1090284"/>
            <a:ext cx="7368812" cy="369332"/>
          </a:xfrm>
          <a:prstGeom prst="rect">
            <a:avLst/>
          </a:prstGeom>
          <a:noFill/>
        </p:spPr>
        <p:txBody>
          <a:bodyPr wrap="square" lIns="91440" tIns="45720" rIns="91440" bIns="45720" rtlCol="0" anchor="t">
            <a:spAutoFit/>
          </a:bodyPr>
          <a:lstStyle/>
          <a:p>
            <a:endParaRPr lang="en-GB">
              <a:solidFill>
                <a:srgbClr val="002060"/>
              </a:solidFill>
              <a:cs typeface="Calibri"/>
            </a:endParaRPr>
          </a:p>
        </p:txBody>
      </p:sp>
      <p:sp>
        <p:nvSpPr>
          <p:cNvPr id="27" name="TextBox 26">
            <a:extLst>
              <a:ext uri="{FF2B5EF4-FFF2-40B4-BE49-F238E27FC236}">
                <a16:creationId xmlns:a16="http://schemas.microsoft.com/office/drawing/2014/main" id="{A7953B5E-903E-4CE4-9BB9-C66C99A0D053}"/>
              </a:ext>
            </a:extLst>
          </p:cNvPr>
          <p:cNvSpPr txBox="1"/>
          <p:nvPr/>
        </p:nvSpPr>
        <p:spPr>
          <a:xfrm>
            <a:off x="191904" y="5653137"/>
            <a:ext cx="1073944" cy="738664"/>
          </a:xfrm>
          <a:prstGeom prst="rect">
            <a:avLst/>
          </a:prstGeom>
          <a:noFill/>
        </p:spPr>
        <p:txBody>
          <a:bodyPr wrap="square" rtlCol="0">
            <a:spAutoFit/>
          </a:bodyPr>
          <a:lstStyle/>
          <a:p>
            <a:r>
              <a:rPr lang="en-GB" sz="1400" dirty="0"/>
              <a:t>How do I know I am successful?</a:t>
            </a:r>
          </a:p>
        </p:txBody>
      </p:sp>
      <p:cxnSp>
        <p:nvCxnSpPr>
          <p:cNvPr id="29" name="Straight Connector 28">
            <a:extLst>
              <a:ext uri="{FF2B5EF4-FFF2-40B4-BE49-F238E27FC236}">
                <a16:creationId xmlns:a16="http://schemas.microsoft.com/office/drawing/2014/main" id="{2C6A791D-6B47-4BBD-9D5F-0190B189E6FC}"/>
              </a:ext>
            </a:extLst>
          </p:cNvPr>
          <p:cNvCxnSpPr>
            <a:cxnSpLocks/>
          </p:cNvCxnSpPr>
          <p:nvPr/>
        </p:nvCxnSpPr>
        <p:spPr>
          <a:xfrm>
            <a:off x="1196325" y="199103"/>
            <a:ext cx="0" cy="6339373"/>
          </a:xfrm>
          <a:prstGeom prst="line">
            <a:avLst/>
          </a:prstGeom>
          <a:ln w="28575"/>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FA13D344-D0E1-44EB-B1C4-C295BCE7F89E}"/>
              </a:ext>
            </a:extLst>
          </p:cNvPr>
          <p:cNvCxnSpPr>
            <a:cxnSpLocks/>
          </p:cNvCxnSpPr>
          <p:nvPr/>
        </p:nvCxnSpPr>
        <p:spPr>
          <a:xfrm flipV="1">
            <a:off x="289505" y="1042566"/>
            <a:ext cx="1018660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395FC18-B160-45C1-9A60-F706016AC45F}"/>
              </a:ext>
            </a:extLst>
          </p:cNvPr>
          <p:cNvCxnSpPr>
            <a:cxnSpLocks/>
          </p:cNvCxnSpPr>
          <p:nvPr/>
        </p:nvCxnSpPr>
        <p:spPr>
          <a:xfrm>
            <a:off x="116962" y="5110336"/>
            <a:ext cx="1026985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7" name="Straight Connector 1036">
            <a:extLst>
              <a:ext uri="{FF2B5EF4-FFF2-40B4-BE49-F238E27FC236}">
                <a16:creationId xmlns:a16="http://schemas.microsoft.com/office/drawing/2014/main" id="{2764150E-0913-4489-AFD2-D2826A7096E2}"/>
              </a:ext>
            </a:extLst>
          </p:cNvPr>
          <p:cNvCxnSpPr/>
          <p:nvPr/>
        </p:nvCxnSpPr>
        <p:spPr>
          <a:xfrm>
            <a:off x="8383990" y="266019"/>
            <a:ext cx="0" cy="885910"/>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268B696-2CAB-473C-BF60-07077554376A}"/>
              </a:ext>
            </a:extLst>
          </p:cNvPr>
          <p:cNvCxnSpPr/>
          <p:nvPr/>
        </p:nvCxnSpPr>
        <p:spPr>
          <a:xfrm>
            <a:off x="9184160" y="262540"/>
            <a:ext cx="0" cy="850742"/>
          </a:xfrm>
          <a:prstGeom prst="line">
            <a:avLst/>
          </a:prstGeom>
          <a:ln w="19050"/>
        </p:spPr>
        <p:style>
          <a:lnRef idx="1">
            <a:schemeClr val="dk1"/>
          </a:lnRef>
          <a:fillRef idx="0">
            <a:schemeClr val="dk1"/>
          </a:fillRef>
          <a:effectRef idx="0">
            <a:schemeClr val="dk1"/>
          </a:effectRef>
          <a:fontRef idx="minor">
            <a:schemeClr val="tx1"/>
          </a:fontRef>
        </p:style>
      </p:cxnSp>
      <p:pic>
        <p:nvPicPr>
          <p:cNvPr id="19" name="Picture 2">
            <a:extLst>
              <a:ext uri="{FF2B5EF4-FFF2-40B4-BE49-F238E27FC236}">
                <a16:creationId xmlns:a16="http://schemas.microsoft.com/office/drawing/2014/main" id="{380645E2-470A-434A-AB0D-C7F1871CB7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3100" y="5813826"/>
            <a:ext cx="969388" cy="6356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B42F1081-9484-49D0-BC2B-DD700CE962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5837" y="5972793"/>
            <a:ext cx="581025" cy="56532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F1F408D-113D-4C6F-8A80-5D45183918F6}"/>
              </a:ext>
            </a:extLst>
          </p:cNvPr>
          <p:cNvSpPr txBox="1"/>
          <p:nvPr/>
        </p:nvSpPr>
        <p:spPr>
          <a:xfrm>
            <a:off x="1391417" y="5283364"/>
            <a:ext cx="6428368" cy="646331"/>
          </a:xfrm>
          <a:prstGeom prst="rect">
            <a:avLst/>
          </a:prstGeom>
          <a:noFill/>
        </p:spPr>
        <p:txBody>
          <a:bodyPr wrap="square" lIns="91440" tIns="45720" rIns="91440" bIns="45720" rtlCol="0" anchor="t">
            <a:spAutoFit/>
          </a:bodyPr>
          <a:lstStyle/>
          <a:p>
            <a:r>
              <a:rPr lang="en-GB" dirty="0">
                <a:latin typeface="Comic Sans MS"/>
              </a:rPr>
              <a:t>I can listen and respond to a story. I can contribute my ideas. I can solve design problems.</a:t>
            </a:r>
            <a:endParaRPr lang="en-US" dirty="0"/>
          </a:p>
        </p:txBody>
      </p:sp>
      <p:sp>
        <p:nvSpPr>
          <p:cNvPr id="23" name="TextBox 22">
            <a:extLst>
              <a:ext uri="{FF2B5EF4-FFF2-40B4-BE49-F238E27FC236}">
                <a16:creationId xmlns:a16="http://schemas.microsoft.com/office/drawing/2014/main" id="{A33D7CDE-F1EF-4CB0-BA48-AA677231EBF6}"/>
              </a:ext>
            </a:extLst>
          </p:cNvPr>
          <p:cNvSpPr txBox="1"/>
          <p:nvPr/>
        </p:nvSpPr>
        <p:spPr>
          <a:xfrm>
            <a:off x="4168727" y="5949730"/>
            <a:ext cx="6218089" cy="369332"/>
          </a:xfrm>
          <a:prstGeom prst="rect">
            <a:avLst/>
          </a:prstGeom>
          <a:noFill/>
        </p:spPr>
        <p:txBody>
          <a:bodyPr wrap="square" lIns="91440" tIns="45720" rIns="91440" bIns="45720" rtlCol="0" anchor="t">
            <a:spAutoFit/>
          </a:bodyPr>
          <a:lstStyle/>
          <a:p>
            <a:endParaRPr lang="en-GB" dirty="0">
              <a:latin typeface="Comic Sans MS" panose="030F0702030302020204" pitchFamily="66" charset="0"/>
            </a:endParaRPr>
          </a:p>
        </p:txBody>
      </p:sp>
      <p:sp>
        <p:nvSpPr>
          <p:cNvPr id="10" name="TextBox 9">
            <a:extLst>
              <a:ext uri="{FF2B5EF4-FFF2-40B4-BE49-F238E27FC236}">
                <a16:creationId xmlns:a16="http://schemas.microsoft.com/office/drawing/2014/main" id="{39C1ECD6-E061-4F58-B334-205179C35D4C}"/>
              </a:ext>
            </a:extLst>
          </p:cNvPr>
          <p:cNvSpPr txBox="1"/>
          <p:nvPr/>
        </p:nvSpPr>
        <p:spPr>
          <a:xfrm>
            <a:off x="1243881" y="1092405"/>
            <a:ext cx="7832784"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ea typeface="+mn-lt"/>
                <a:cs typeface="+mn-lt"/>
              </a:rPr>
              <a:t>Children try to make their own </a:t>
            </a:r>
            <a:r>
              <a:rPr lang="en-GB" sz="1400" dirty="0" err="1">
                <a:ea typeface="+mn-lt"/>
                <a:cs typeface="+mn-lt"/>
              </a:rPr>
              <a:t>puleys</a:t>
            </a:r>
            <a:r>
              <a:rPr lang="en-GB" sz="1400" dirty="0">
                <a:ea typeface="+mn-lt"/>
                <a:cs typeface="+mn-lt"/>
              </a:rPr>
              <a:t> and lunch boxes in groups of 3 after seeing how the class version was created together. Demonstrate how to make a box shape from a piece of card by doing 4 snips near the corners. </a:t>
            </a:r>
            <a:endParaRPr lang="en-US"/>
          </a:p>
          <a:p>
            <a:r>
              <a:rPr lang="en-GB" sz="1400" dirty="0">
                <a:ea typeface="+mn-lt"/>
                <a:cs typeface="+mn-lt"/>
              </a:rPr>
              <a:t>Provide sticks, string, card, tape, stickers and glue.</a:t>
            </a:r>
          </a:p>
          <a:p>
            <a:r>
              <a:rPr lang="en-GB" sz="1400" dirty="0">
                <a:ea typeface="+mn-lt"/>
                <a:cs typeface="+mn-lt"/>
              </a:rPr>
              <a:t>If time allows  - Rewatch the story of The Lighthouse keepers lunch. In small groups act out the story using the </a:t>
            </a:r>
            <a:r>
              <a:rPr lang="en-GB" sz="1400" dirty="0" err="1">
                <a:ea typeface="+mn-lt"/>
                <a:cs typeface="+mn-lt"/>
              </a:rPr>
              <a:t>puleys</a:t>
            </a:r>
            <a:r>
              <a:rPr lang="en-GB" sz="1400" dirty="0">
                <a:ea typeface="+mn-lt"/>
                <a:cs typeface="+mn-lt"/>
              </a:rPr>
              <a:t> created.</a:t>
            </a:r>
            <a:endParaRPr lang="en-GB" dirty="0"/>
          </a:p>
          <a:p>
            <a:r>
              <a:rPr lang="en-GB" sz="1400" u="sng" dirty="0">
                <a:ea typeface="+mn-lt"/>
                <a:cs typeface="+mn-lt"/>
                <a:hlinkClick r:id="rId9"/>
              </a:rPr>
              <a:t>https://www.youtube.com/watch?v=qsZK6hv7nCU</a:t>
            </a:r>
            <a:endParaRPr lang="en-GB" sz="1400" dirty="0">
              <a:ea typeface="+mn-lt"/>
              <a:cs typeface="+mn-lt"/>
            </a:endParaRPr>
          </a:p>
          <a:p>
            <a:r>
              <a:rPr lang="en-GB" sz="1400" u="sng" dirty="0">
                <a:ea typeface="+mn-lt"/>
                <a:cs typeface="+mn-lt"/>
                <a:hlinkClick r:id="rId10"/>
              </a:rPr>
              <a:t>https://www.teachingideas.co.uk/library/books/the-lighthouse-keepers-lunch</a:t>
            </a:r>
            <a:endParaRPr lang="en-GB" sz="1400" dirty="0">
              <a:ea typeface="+mn-lt"/>
              <a:cs typeface="+mn-lt"/>
            </a:endParaRPr>
          </a:p>
          <a:p>
            <a:endParaRPr lang="en-GB" sz="1400" dirty="0">
              <a:ea typeface="+mn-lt"/>
              <a:cs typeface="+mn-lt"/>
            </a:endParaRPr>
          </a:p>
          <a:p>
            <a:endParaRPr lang="en-GB" sz="1400" dirty="0">
              <a:latin typeface="Comic Sans MS"/>
            </a:endParaRPr>
          </a:p>
          <a:p>
            <a:endParaRPr lang="en-GB">
              <a:latin typeface="Comic Sans MS"/>
            </a:endParaRPr>
          </a:p>
          <a:p>
            <a:endParaRPr lang="en-GB">
              <a:latin typeface="Comic Sans MS"/>
            </a:endParaRPr>
          </a:p>
        </p:txBody>
      </p:sp>
      <p:sp>
        <p:nvSpPr>
          <p:cNvPr id="25" name="TextBox 1">
            <a:extLst>
              <a:ext uri="{FF2B5EF4-FFF2-40B4-BE49-F238E27FC236}">
                <a16:creationId xmlns:a16="http://schemas.microsoft.com/office/drawing/2014/main" id="{72443FD5-0089-4FF9-AF39-F7B195BAA801}"/>
              </a:ext>
            </a:extLst>
          </p:cNvPr>
          <p:cNvSpPr txBox="1"/>
          <p:nvPr/>
        </p:nvSpPr>
        <p:spPr>
          <a:xfrm>
            <a:off x="4163684" y="6162136"/>
            <a:ext cx="6840747" cy="369332"/>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dirty="0">
                <a:ea typeface="+mn-lt"/>
                <a:cs typeface="+mn-lt"/>
              </a:rPr>
              <a:t>RRS Article 29   education   Target H3 friends, caring, sharing</a:t>
            </a:r>
            <a:endParaRPr lang="en-US" b="1" dirty="0"/>
          </a:p>
        </p:txBody>
      </p:sp>
      <p:pic>
        <p:nvPicPr>
          <p:cNvPr id="11" name="Picture 11">
            <a:extLst>
              <a:ext uri="{FF2B5EF4-FFF2-40B4-BE49-F238E27FC236}">
                <a16:creationId xmlns:a16="http://schemas.microsoft.com/office/drawing/2014/main" id="{75608D6E-250C-4639-8272-336B8AF46589}"/>
              </a:ext>
            </a:extLst>
          </p:cNvPr>
          <p:cNvPicPr>
            <a:picLocks noChangeAspect="1"/>
          </p:cNvPicPr>
          <p:nvPr/>
        </p:nvPicPr>
        <p:blipFill>
          <a:blip r:embed="rId11"/>
          <a:stretch>
            <a:fillRect/>
          </a:stretch>
        </p:blipFill>
        <p:spPr>
          <a:xfrm>
            <a:off x="7554686" y="2318656"/>
            <a:ext cx="4221843" cy="3164114"/>
          </a:xfrm>
          <a:prstGeom prst="rect">
            <a:avLst/>
          </a:prstGeom>
        </p:spPr>
      </p:pic>
      <p:pic>
        <p:nvPicPr>
          <p:cNvPr id="12" name="Picture 12">
            <a:extLst>
              <a:ext uri="{FF2B5EF4-FFF2-40B4-BE49-F238E27FC236}">
                <a16:creationId xmlns:a16="http://schemas.microsoft.com/office/drawing/2014/main" id="{5FA984A5-EF62-48BE-A2D7-A7989820F78F}"/>
              </a:ext>
            </a:extLst>
          </p:cNvPr>
          <p:cNvPicPr>
            <a:picLocks noChangeAspect="1"/>
          </p:cNvPicPr>
          <p:nvPr/>
        </p:nvPicPr>
        <p:blipFill>
          <a:blip r:embed="rId12"/>
          <a:stretch>
            <a:fillRect/>
          </a:stretch>
        </p:blipFill>
        <p:spPr>
          <a:xfrm>
            <a:off x="3454400" y="2980870"/>
            <a:ext cx="2552700" cy="1921329"/>
          </a:xfrm>
          <a:prstGeom prst="rect">
            <a:avLst/>
          </a:prstGeom>
        </p:spPr>
      </p:pic>
    </p:spTree>
    <p:extLst>
      <p:ext uri="{BB962C8B-B14F-4D97-AF65-F5344CB8AC3E}">
        <p14:creationId xmlns:p14="http://schemas.microsoft.com/office/powerpoint/2010/main" val="3567007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037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0" y="857250"/>
            <a:ext cx="685628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A553A-D387-4214-BE37-8185962CC420}"/>
              </a:ext>
            </a:extLst>
          </p:cNvPr>
          <p:cNvSpPr>
            <a:spLocks noGrp="1"/>
          </p:cNvSpPr>
          <p:nvPr>
            <p:ph type="title"/>
          </p:nvPr>
        </p:nvSpPr>
        <p:spPr>
          <a:xfrm>
            <a:off x="2989241" y="1268730"/>
            <a:ext cx="2025484" cy="4073652"/>
          </a:xfrm>
        </p:spPr>
        <p:txBody>
          <a:bodyPr>
            <a:normAutofit/>
          </a:bodyPr>
          <a:lstStyle/>
          <a:p>
            <a:r>
              <a:rPr lang="en-GB" sz="3500" dirty="0">
                <a:cs typeface="Calibri"/>
              </a:rPr>
              <a:t>Today's Plan</a:t>
            </a:r>
            <a:br>
              <a:rPr lang="en-GB" sz="3500" dirty="0">
                <a:cs typeface="Calibri"/>
              </a:rPr>
            </a:br>
            <a:r>
              <a:rPr lang="en-GB" sz="3500" dirty="0">
                <a:cs typeface="Calibri"/>
              </a:rPr>
              <a:t>P2C</a:t>
            </a:r>
            <a:endParaRPr lang="en-GB" sz="35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77938" y="3303002"/>
            <a:ext cx="3360420" cy="10287"/>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360420"/>
                      <a:gd name="connsiteY0" fmla="*/ 0 h 10287"/>
                      <a:gd name="connsiteX1" fmla="*/ 446455 w 3360420"/>
                      <a:gd name="connsiteY1" fmla="*/ 0 h 10287"/>
                      <a:gd name="connsiteX2" fmla="*/ 825703 w 3360420"/>
                      <a:gd name="connsiteY2" fmla="*/ 0 h 10287"/>
                      <a:gd name="connsiteX3" fmla="*/ 1238554 w 3360420"/>
                      <a:gd name="connsiteY3" fmla="*/ 0 h 10287"/>
                      <a:gd name="connsiteX4" fmla="*/ 1752219 w 3360420"/>
                      <a:gd name="connsiteY4" fmla="*/ 0 h 10287"/>
                      <a:gd name="connsiteX5" fmla="*/ 2198674 w 3360420"/>
                      <a:gd name="connsiteY5" fmla="*/ 0 h 10287"/>
                      <a:gd name="connsiteX6" fmla="*/ 2611526 w 3360420"/>
                      <a:gd name="connsiteY6" fmla="*/ 0 h 10287"/>
                      <a:gd name="connsiteX7" fmla="*/ 3360420 w 3360420"/>
                      <a:gd name="connsiteY7" fmla="*/ 0 h 10287"/>
                      <a:gd name="connsiteX8" fmla="*/ 3360420 w 3360420"/>
                      <a:gd name="connsiteY8" fmla="*/ 10287 h 10287"/>
                      <a:gd name="connsiteX9" fmla="*/ 2880360 w 3360420"/>
                      <a:gd name="connsiteY9" fmla="*/ 10287 h 10287"/>
                      <a:gd name="connsiteX10" fmla="*/ 2467508 w 3360420"/>
                      <a:gd name="connsiteY10" fmla="*/ 10287 h 10287"/>
                      <a:gd name="connsiteX11" fmla="*/ 1920240 w 3360420"/>
                      <a:gd name="connsiteY11" fmla="*/ 10287 h 10287"/>
                      <a:gd name="connsiteX12" fmla="*/ 1473784 w 3360420"/>
                      <a:gd name="connsiteY12" fmla="*/ 10287 h 10287"/>
                      <a:gd name="connsiteX13" fmla="*/ 1094536 w 3360420"/>
                      <a:gd name="connsiteY13" fmla="*/ 10287 h 10287"/>
                      <a:gd name="connsiteX14" fmla="*/ 580872 w 3360420"/>
                      <a:gd name="connsiteY14" fmla="*/ 10287 h 10287"/>
                      <a:gd name="connsiteX15" fmla="*/ 0 w 3360420"/>
                      <a:gd name="connsiteY15" fmla="*/ 10287 h 10287"/>
                      <a:gd name="connsiteX16" fmla="*/ 0 w 3360420"/>
                      <a:gd name="connsiteY16" fmla="*/ 0 h 10287"/>
                      <a:gd name="connsiteX0" fmla="*/ 0 w 3360420"/>
                      <a:gd name="connsiteY0" fmla="*/ 0 h 10287"/>
                      <a:gd name="connsiteX1" fmla="*/ 446455 w 3360420"/>
                      <a:gd name="connsiteY1" fmla="*/ 0 h 10287"/>
                      <a:gd name="connsiteX2" fmla="*/ 825703 w 3360420"/>
                      <a:gd name="connsiteY2" fmla="*/ 0 h 10287"/>
                      <a:gd name="connsiteX3" fmla="*/ 1372971 w 3360420"/>
                      <a:gd name="connsiteY3" fmla="*/ 0 h 10287"/>
                      <a:gd name="connsiteX4" fmla="*/ 1819427 w 3360420"/>
                      <a:gd name="connsiteY4" fmla="*/ 0 h 10287"/>
                      <a:gd name="connsiteX5" fmla="*/ 2265883 w 3360420"/>
                      <a:gd name="connsiteY5" fmla="*/ 0 h 10287"/>
                      <a:gd name="connsiteX6" fmla="*/ 2813151 w 3360420"/>
                      <a:gd name="connsiteY6" fmla="*/ 0 h 10287"/>
                      <a:gd name="connsiteX7" fmla="*/ 3360420 w 3360420"/>
                      <a:gd name="connsiteY7" fmla="*/ 0 h 10287"/>
                      <a:gd name="connsiteX8" fmla="*/ 3360420 w 3360420"/>
                      <a:gd name="connsiteY8" fmla="*/ 10287 h 10287"/>
                      <a:gd name="connsiteX9" fmla="*/ 2947568 w 3360420"/>
                      <a:gd name="connsiteY9" fmla="*/ 10287 h 10287"/>
                      <a:gd name="connsiteX10" fmla="*/ 2467508 w 3360420"/>
                      <a:gd name="connsiteY10" fmla="*/ 10287 h 10287"/>
                      <a:gd name="connsiteX11" fmla="*/ 1987448 w 3360420"/>
                      <a:gd name="connsiteY11" fmla="*/ 10287 h 10287"/>
                      <a:gd name="connsiteX12" fmla="*/ 1540992 w 3360420"/>
                      <a:gd name="connsiteY12" fmla="*/ 10287 h 10287"/>
                      <a:gd name="connsiteX13" fmla="*/ 993724 w 3360420"/>
                      <a:gd name="connsiteY13" fmla="*/ 10287 h 10287"/>
                      <a:gd name="connsiteX14" fmla="*/ 446455 w 3360420"/>
                      <a:gd name="connsiteY14" fmla="*/ 10287 h 10287"/>
                      <a:gd name="connsiteX15" fmla="*/ 0 w 3360420"/>
                      <a:gd name="connsiteY15" fmla="*/ 10287 h 10287"/>
                      <a:gd name="connsiteX16" fmla="*/ 0 w 3360420"/>
                      <a:gd name="connsiteY16" fmla="*/ 0 h 10287"/>
                      <a:gd name="connsiteX0" fmla="*/ 0 w 3360420"/>
                      <a:gd name="connsiteY0" fmla="*/ 0 h 10287"/>
                      <a:gd name="connsiteX1" fmla="*/ 446455 w 3360420"/>
                      <a:gd name="connsiteY1" fmla="*/ 0 h 10287"/>
                      <a:gd name="connsiteX2" fmla="*/ 825703 w 3360420"/>
                      <a:gd name="connsiteY2" fmla="*/ 0 h 10287"/>
                      <a:gd name="connsiteX3" fmla="*/ 1238554 w 3360420"/>
                      <a:gd name="connsiteY3" fmla="*/ 0 h 10287"/>
                      <a:gd name="connsiteX4" fmla="*/ 1752219 w 3360420"/>
                      <a:gd name="connsiteY4" fmla="*/ 0 h 10287"/>
                      <a:gd name="connsiteX5" fmla="*/ 2198674 w 3360420"/>
                      <a:gd name="connsiteY5" fmla="*/ 0 h 10287"/>
                      <a:gd name="connsiteX6" fmla="*/ 2611526 w 3360420"/>
                      <a:gd name="connsiteY6" fmla="*/ 0 h 10287"/>
                      <a:gd name="connsiteX7" fmla="*/ 3360420 w 3360420"/>
                      <a:gd name="connsiteY7" fmla="*/ 0 h 10287"/>
                      <a:gd name="connsiteX8" fmla="*/ 3360420 w 3360420"/>
                      <a:gd name="connsiteY8" fmla="*/ 10287 h 10287"/>
                      <a:gd name="connsiteX9" fmla="*/ 2880360 w 3360420"/>
                      <a:gd name="connsiteY9" fmla="*/ 10287 h 10287"/>
                      <a:gd name="connsiteX10" fmla="*/ 2467508 w 3360420"/>
                      <a:gd name="connsiteY10" fmla="*/ 10287 h 10287"/>
                      <a:gd name="connsiteX11" fmla="*/ 1920240 w 3360420"/>
                      <a:gd name="connsiteY11" fmla="*/ 10287 h 10287"/>
                      <a:gd name="connsiteX12" fmla="*/ 1473784 w 3360420"/>
                      <a:gd name="connsiteY12" fmla="*/ 10287 h 10287"/>
                      <a:gd name="connsiteX13" fmla="*/ 1094536 w 3360420"/>
                      <a:gd name="connsiteY13" fmla="*/ 10287 h 10287"/>
                      <a:gd name="connsiteX14" fmla="*/ 580872 w 3360420"/>
                      <a:gd name="connsiteY14" fmla="*/ 10287 h 10287"/>
                      <a:gd name="connsiteX15" fmla="*/ 0 w 3360420"/>
                      <a:gd name="connsiteY15" fmla="*/ 10287 h 10287"/>
                      <a:gd name="connsiteX16" fmla="*/ 0 w 3360420"/>
                      <a:gd name="connsiteY16" fmla="*/ 0 h 1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0420" h="10287" fill="none" extrusionOk="0">
                        <a:moveTo>
                          <a:pt x="0" y="0"/>
                        </a:moveTo>
                        <a:cubicBezTo>
                          <a:pt x="200599" y="12876"/>
                          <a:pt x="256290" y="-1416"/>
                          <a:pt x="446455" y="0"/>
                        </a:cubicBezTo>
                        <a:cubicBezTo>
                          <a:pt x="641216" y="-202"/>
                          <a:pt x="646972" y="-9968"/>
                          <a:pt x="825703" y="0"/>
                        </a:cubicBezTo>
                        <a:cubicBezTo>
                          <a:pt x="1012351" y="27439"/>
                          <a:pt x="1053470" y="-8704"/>
                          <a:pt x="1238554" y="0"/>
                        </a:cubicBezTo>
                        <a:cubicBezTo>
                          <a:pt x="1410872" y="-23555"/>
                          <a:pt x="1602569" y="16325"/>
                          <a:pt x="1752219" y="0"/>
                        </a:cubicBezTo>
                        <a:cubicBezTo>
                          <a:pt x="1912061" y="14410"/>
                          <a:pt x="2027019" y="61637"/>
                          <a:pt x="2198674" y="0"/>
                        </a:cubicBezTo>
                        <a:cubicBezTo>
                          <a:pt x="2340003" y="12824"/>
                          <a:pt x="2464863" y="-16698"/>
                          <a:pt x="2611526" y="0"/>
                        </a:cubicBezTo>
                        <a:cubicBezTo>
                          <a:pt x="2752768" y="-13237"/>
                          <a:pt x="3005466" y="-90117"/>
                          <a:pt x="3360420" y="0"/>
                        </a:cubicBezTo>
                        <a:cubicBezTo>
                          <a:pt x="3360997" y="3033"/>
                          <a:pt x="3359857" y="7124"/>
                          <a:pt x="3360420" y="10287"/>
                        </a:cubicBezTo>
                        <a:cubicBezTo>
                          <a:pt x="3220316" y="55406"/>
                          <a:pt x="3013567" y="-267"/>
                          <a:pt x="2880360" y="10287"/>
                        </a:cubicBezTo>
                        <a:cubicBezTo>
                          <a:pt x="2758426" y="-17738"/>
                          <a:pt x="2675669" y="-27264"/>
                          <a:pt x="2467508" y="10287"/>
                        </a:cubicBezTo>
                        <a:cubicBezTo>
                          <a:pt x="2232467" y="5829"/>
                          <a:pt x="2155964" y="-29599"/>
                          <a:pt x="1920240" y="10287"/>
                        </a:cubicBezTo>
                        <a:cubicBezTo>
                          <a:pt x="1688562" y="33847"/>
                          <a:pt x="1626834" y="45696"/>
                          <a:pt x="1473784" y="10287"/>
                        </a:cubicBezTo>
                        <a:cubicBezTo>
                          <a:pt x="1343544" y="17659"/>
                          <a:pt x="1261530" y="48835"/>
                          <a:pt x="1094536" y="10287"/>
                        </a:cubicBezTo>
                        <a:cubicBezTo>
                          <a:pt x="958893" y="4152"/>
                          <a:pt x="682880" y="11773"/>
                          <a:pt x="580872" y="10287"/>
                        </a:cubicBezTo>
                        <a:cubicBezTo>
                          <a:pt x="535826" y="-1444"/>
                          <a:pt x="309166" y="27702"/>
                          <a:pt x="0" y="10287"/>
                        </a:cubicBezTo>
                        <a:cubicBezTo>
                          <a:pt x="-80" y="6326"/>
                          <a:pt x="-227" y="4817"/>
                          <a:pt x="0" y="0"/>
                        </a:cubicBezTo>
                        <a:close/>
                      </a:path>
                      <a:path w="3360420" h="10287" stroke="0" extrusionOk="0">
                        <a:moveTo>
                          <a:pt x="0" y="0"/>
                        </a:moveTo>
                        <a:cubicBezTo>
                          <a:pt x="218482" y="4504"/>
                          <a:pt x="238438" y="7379"/>
                          <a:pt x="446455" y="0"/>
                        </a:cubicBezTo>
                        <a:cubicBezTo>
                          <a:pt x="644463" y="-5785"/>
                          <a:pt x="759543" y="-4460"/>
                          <a:pt x="825703" y="0"/>
                        </a:cubicBezTo>
                        <a:cubicBezTo>
                          <a:pt x="926995" y="-10187"/>
                          <a:pt x="1164752" y="-55905"/>
                          <a:pt x="1372971" y="0"/>
                        </a:cubicBezTo>
                        <a:cubicBezTo>
                          <a:pt x="1546370" y="36050"/>
                          <a:pt x="1636811" y="20286"/>
                          <a:pt x="1819427" y="0"/>
                        </a:cubicBezTo>
                        <a:cubicBezTo>
                          <a:pt x="1981480" y="-28293"/>
                          <a:pt x="2099220" y="3453"/>
                          <a:pt x="2265883" y="0"/>
                        </a:cubicBezTo>
                        <a:cubicBezTo>
                          <a:pt x="2462853" y="4446"/>
                          <a:pt x="2627512" y="4772"/>
                          <a:pt x="2813151" y="0"/>
                        </a:cubicBezTo>
                        <a:cubicBezTo>
                          <a:pt x="2987070" y="18202"/>
                          <a:pt x="3226282" y="-13445"/>
                          <a:pt x="3360420" y="0"/>
                        </a:cubicBezTo>
                        <a:cubicBezTo>
                          <a:pt x="3360348" y="2074"/>
                          <a:pt x="3361285" y="5741"/>
                          <a:pt x="3360420" y="10287"/>
                        </a:cubicBezTo>
                        <a:cubicBezTo>
                          <a:pt x="3192621" y="-7231"/>
                          <a:pt x="3155970" y="19340"/>
                          <a:pt x="2947568" y="10287"/>
                        </a:cubicBezTo>
                        <a:cubicBezTo>
                          <a:pt x="2772002" y="-28763"/>
                          <a:pt x="2633738" y="10055"/>
                          <a:pt x="2467508" y="10287"/>
                        </a:cubicBezTo>
                        <a:cubicBezTo>
                          <a:pt x="2362347" y="-67700"/>
                          <a:pt x="2173122" y="-21369"/>
                          <a:pt x="1987448" y="10287"/>
                        </a:cubicBezTo>
                        <a:cubicBezTo>
                          <a:pt x="1805457" y="37371"/>
                          <a:pt x="1657051" y="-21252"/>
                          <a:pt x="1540992" y="10287"/>
                        </a:cubicBezTo>
                        <a:cubicBezTo>
                          <a:pt x="1445326" y="52447"/>
                          <a:pt x="1157551" y="35166"/>
                          <a:pt x="993724" y="10287"/>
                        </a:cubicBezTo>
                        <a:cubicBezTo>
                          <a:pt x="775334" y="3320"/>
                          <a:pt x="589468" y="-49587"/>
                          <a:pt x="446455" y="10287"/>
                        </a:cubicBezTo>
                        <a:cubicBezTo>
                          <a:pt x="266000" y="29279"/>
                          <a:pt x="124616" y="43801"/>
                          <a:pt x="0" y="10287"/>
                        </a:cubicBezTo>
                        <a:cubicBezTo>
                          <a:pt x="-745" y="6184"/>
                          <a:pt x="134" y="3356"/>
                          <a:pt x="0" y="0"/>
                        </a:cubicBezTo>
                        <a:close/>
                      </a:path>
                      <a:path w="3360420" h="10287" fill="none" stroke="0" extrusionOk="0">
                        <a:moveTo>
                          <a:pt x="0" y="0"/>
                        </a:moveTo>
                        <a:cubicBezTo>
                          <a:pt x="186454" y="15"/>
                          <a:pt x="230086" y="10230"/>
                          <a:pt x="446455" y="0"/>
                        </a:cubicBezTo>
                        <a:cubicBezTo>
                          <a:pt x="641751" y="-3077"/>
                          <a:pt x="647360" y="-11354"/>
                          <a:pt x="825703" y="0"/>
                        </a:cubicBezTo>
                        <a:cubicBezTo>
                          <a:pt x="989301" y="25089"/>
                          <a:pt x="1065163" y="6262"/>
                          <a:pt x="1238554" y="0"/>
                        </a:cubicBezTo>
                        <a:cubicBezTo>
                          <a:pt x="1382462" y="18607"/>
                          <a:pt x="1651601" y="33574"/>
                          <a:pt x="1752219" y="0"/>
                        </a:cubicBezTo>
                        <a:cubicBezTo>
                          <a:pt x="1867931" y="-19229"/>
                          <a:pt x="2051447" y="-15790"/>
                          <a:pt x="2198674" y="0"/>
                        </a:cubicBezTo>
                        <a:cubicBezTo>
                          <a:pt x="2344828" y="-49876"/>
                          <a:pt x="2501864" y="9778"/>
                          <a:pt x="2611526" y="0"/>
                        </a:cubicBezTo>
                        <a:cubicBezTo>
                          <a:pt x="2780273" y="-127300"/>
                          <a:pt x="3013499" y="-4011"/>
                          <a:pt x="3360420" y="0"/>
                        </a:cubicBezTo>
                        <a:cubicBezTo>
                          <a:pt x="3360480" y="3052"/>
                          <a:pt x="3361390" y="7089"/>
                          <a:pt x="3360420" y="10287"/>
                        </a:cubicBezTo>
                        <a:cubicBezTo>
                          <a:pt x="3265528" y="8522"/>
                          <a:pt x="3039075" y="9213"/>
                          <a:pt x="2880360" y="10287"/>
                        </a:cubicBezTo>
                        <a:cubicBezTo>
                          <a:pt x="2733876" y="12466"/>
                          <a:pt x="2673934" y="20285"/>
                          <a:pt x="2467508" y="10287"/>
                        </a:cubicBezTo>
                        <a:cubicBezTo>
                          <a:pt x="2267513" y="53457"/>
                          <a:pt x="2173665" y="22867"/>
                          <a:pt x="1920240" y="10287"/>
                        </a:cubicBezTo>
                        <a:cubicBezTo>
                          <a:pt x="1737227" y="-8148"/>
                          <a:pt x="1621342" y="-16702"/>
                          <a:pt x="1473784" y="10287"/>
                        </a:cubicBezTo>
                        <a:cubicBezTo>
                          <a:pt x="1338334" y="12577"/>
                          <a:pt x="1265190" y="14150"/>
                          <a:pt x="1094536" y="10287"/>
                        </a:cubicBezTo>
                        <a:cubicBezTo>
                          <a:pt x="924528" y="-4661"/>
                          <a:pt x="680488" y="21011"/>
                          <a:pt x="580872" y="10287"/>
                        </a:cubicBezTo>
                        <a:cubicBezTo>
                          <a:pt x="471118" y="-37862"/>
                          <a:pt x="292440" y="-1601"/>
                          <a:pt x="0" y="10287"/>
                        </a:cubicBezTo>
                        <a:cubicBezTo>
                          <a:pt x="-424" y="6267"/>
                          <a:pt x="-143" y="4503"/>
                          <a:pt x="0" y="0"/>
                        </a:cubicBezTo>
                        <a:close/>
                      </a:path>
                      <a:path w="3360420" h="10287" fill="none" stroke="0" extrusionOk="0">
                        <a:moveTo>
                          <a:pt x="0" y="0"/>
                        </a:moveTo>
                        <a:cubicBezTo>
                          <a:pt x="191692" y="5410"/>
                          <a:pt x="249841" y="1513"/>
                          <a:pt x="446455" y="0"/>
                        </a:cubicBezTo>
                        <a:cubicBezTo>
                          <a:pt x="643671" y="-1324"/>
                          <a:pt x="645376" y="-9930"/>
                          <a:pt x="825703" y="0"/>
                        </a:cubicBezTo>
                        <a:cubicBezTo>
                          <a:pt x="996557" y="21726"/>
                          <a:pt x="1061238" y="189"/>
                          <a:pt x="1238554" y="0"/>
                        </a:cubicBezTo>
                        <a:cubicBezTo>
                          <a:pt x="1400524" y="-2071"/>
                          <a:pt x="1624048" y="21446"/>
                          <a:pt x="1752219" y="0"/>
                        </a:cubicBezTo>
                        <a:cubicBezTo>
                          <a:pt x="1927379" y="1079"/>
                          <a:pt x="2045520" y="12285"/>
                          <a:pt x="2198674" y="0"/>
                        </a:cubicBezTo>
                        <a:cubicBezTo>
                          <a:pt x="2335943" y="-15409"/>
                          <a:pt x="2463465" y="14979"/>
                          <a:pt x="2611526" y="0"/>
                        </a:cubicBezTo>
                        <a:cubicBezTo>
                          <a:pt x="2731600" y="-73149"/>
                          <a:pt x="2990831" y="-15176"/>
                          <a:pt x="3360420" y="0"/>
                        </a:cubicBezTo>
                        <a:cubicBezTo>
                          <a:pt x="3360908" y="2947"/>
                          <a:pt x="3360614" y="7065"/>
                          <a:pt x="3360420" y="10287"/>
                        </a:cubicBezTo>
                        <a:cubicBezTo>
                          <a:pt x="3225606" y="27130"/>
                          <a:pt x="3036286" y="30664"/>
                          <a:pt x="2880360" y="10287"/>
                        </a:cubicBezTo>
                        <a:cubicBezTo>
                          <a:pt x="2762330" y="3162"/>
                          <a:pt x="2669329" y="6880"/>
                          <a:pt x="2467508" y="10287"/>
                        </a:cubicBezTo>
                        <a:cubicBezTo>
                          <a:pt x="2250298" y="20102"/>
                          <a:pt x="2160240" y="-3525"/>
                          <a:pt x="1920240" y="10287"/>
                        </a:cubicBezTo>
                        <a:cubicBezTo>
                          <a:pt x="1720533" y="11044"/>
                          <a:pt x="1622833" y="12186"/>
                          <a:pt x="1473784" y="10287"/>
                        </a:cubicBezTo>
                        <a:cubicBezTo>
                          <a:pt x="1330048" y="20013"/>
                          <a:pt x="1255159" y="29014"/>
                          <a:pt x="1094536" y="10287"/>
                        </a:cubicBezTo>
                        <a:cubicBezTo>
                          <a:pt x="932524" y="-620"/>
                          <a:pt x="675884" y="678"/>
                          <a:pt x="580872" y="10287"/>
                        </a:cubicBezTo>
                        <a:cubicBezTo>
                          <a:pt x="517839" y="-12452"/>
                          <a:pt x="263612" y="13041"/>
                          <a:pt x="0" y="10287"/>
                        </a:cubicBezTo>
                        <a:cubicBezTo>
                          <a:pt x="-167" y="6344"/>
                          <a:pt x="-20" y="486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22CFAB-9D1E-426D-97BC-1BDF5BE9DDA2}"/>
              </a:ext>
            </a:extLst>
          </p:cNvPr>
          <p:cNvSpPr>
            <a:spLocks noGrp="1"/>
          </p:cNvSpPr>
          <p:nvPr>
            <p:ph idx="1"/>
          </p:nvPr>
        </p:nvSpPr>
        <p:spPr>
          <a:xfrm>
            <a:off x="5496696" y="1185055"/>
            <a:ext cx="4029555" cy="4483406"/>
          </a:xfrm>
        </p:spPr>
        <p:txBody>
          <a:bodyPr vert="horz" lIns="68580" tIns="34290" rIns="68580" bIns="34290" rtlCol="0" anchor="ctr">
            <a:normAutofit/>
          </a:bodyPr>
          <a:lstStyle/>
          <a:p>
            <a:pPr>
              <a:buNone/>
            </a:pPr>
            <a:r>
              <a:rPr lang="en-GB" sz="1800" dirty="0">
                <a:ea typeface="+mn-lt"/>
                <a:cs typeface="+mn-lt"/>
              </a:rPr>
              <a:t>8.45 - 9.00 - Get Set</a:t>
            </a:r>
            <a:endParaRPr lang="en-US" sz="1800" dirty="0">
              <a:ea typeface="+mn-lt"/>
              <a:cs typeface="+mn-lt"/>
            </a:endParaRPr>
          </a:p>
          <a:p>
            <a:pPr>
              <a:buNone/>
            </a:pPr>
            <a:r>
              <a:rPr lang="en-GB" sz="1800" dirty="0">
                <a:ea typeface="+mn-lt"/>
                <a:cs typeface="+mn-lt"/>
              </a:rPr>
              <a:t>9.00- 10.30 - Writing</a:t>
            </a:r>
          </a:p>
          <a:p>
            <a:pPr>
              <a:buNone/>
            </a:pPr>
            <a:r>
              <a:rPr lang="en-GB" sz="1800" dirty="0">
                <a:ea typeface="+mn-lt"/>
                <a:cs typeface="+mn-lt"/>
              </a:rPr>
              <a:t>10.30 - 10.45 - Break </a:t>
            </a:r>
          </a:p>
          <a:p>
            <a:pPr>
              <a:buNone/>
            </a:pPr>
            <a:r>
              <a:rPr lang="en-GB" sz="1800" dirty="0">
                <a:ea typeface="+mn-lt"/>
                <a:cs typeface="+mn-lt"/>
              </a:rPr>
              <a:t>10.45 - 11.00 - Story and milk</a:t>
            </a:r>
            <a:endParaRPr lang="en-US" sz="1800" dirty="0">
              <a:ea typeface="+mn-lt"/>
              <a:cs typeface="+mn-lt"/>
            </a:endParaRPr>
          </a:p>
          <a:p>
            <a:pPr>
              <a:buNone/>
            </a:pPr>
            <a:r>
              <a:rPr lang="en-GB" sz="1800" dirty="0">
                <a:ea typeface="+mn-lt"/>
                <a:cs typeface="+mn-lt"/>
              </a:rPr>
              <a:t>11.00 - 12.30 - Literacy (phonics and tricky words) and reading (comprehension focus)</a:t>
            </a:r>
          </a:p>
          <a:p>
            <a:pPr>
              <a:buNone/>
            </a:pPr>
            <a:r>
              <a:rPr lang="en-GB" sz="1800" dirty="0">
                <a:ea typeface="+mn-lt"/>
                <a:cs typeface="+mn-lt"/>
              </a:rPr>
              <a:t>12.30 - 1.15 - Lunch </a:t>
            </a:r>
          </a:p>
          <a:p>
            <a:pPr>
              <a:buNone/>
            </a:pPr>
            <a:r>
              <a:rPr lang="en-GB" sz="1800" dirty="0">
                <a:ea typeface="+mn-lt"/>
                <a:cs typeface="+mn-lt"/>
              </a:rPr>
              <a:t>1.15- 3.00 - Topic</a:t>
            </a:r>
          </a:p>
          <a:p>
            <a:pPr>
              <a:buNone/>
            </a:pPr>
            <a:r>
              <a:rPr lang="en-GB" sz="1800" dirty="0">
                <a:cs typeface="Calibri"/>
              </a:rPr>
              <a:t>3.00 - 3.15 - Park  </a:t>
            </a:r>
            <a:endParaRPr lang="en-GB" dirty="0"/>
          </a:p>
          <a:p>
            <a:pPr>
              <a:buNone/>
            </a:pPr>
            <a:endParaRPr lang="en-GB" sz="1800">
              <a:cs typeface="Calibri"/>
            </a:endParaRPr>
          </a:p>
        </p:txBody>
      </p:sp>
    </p:spTree>
    <p:extLst>
      <p:ext uri="{BB962C8B-B14F-4D97-AF65-F5344CB8AC3E}">
        <p14:creationId xmlns:p14="http://schemas.microsoft.com/office/powerpoint/2010/main" val="1922653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0" y="857250"/>
            <a:ext cx="685628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A553A-D387-4214-BE37-8185962CC420}"/>
              </a:ext>
            </a:extLst>
          </p:cNvPr>
          <p:cNvSpPr>
            <a:spLocks noGrp="1"/>
          </p:cNvSpPr>
          <p:nvPr>
            <p:ph type="title"/>
          </p:nvPr>
        </p:nvSpPr>
        <p:spPr>
          <a:xfrm>
            <a:off x="2989241" y="1268730"/>
            <a:ext cx="2025484" cy="4073652"/>
          </a:xfrm>
        </p:spPr>
        <p:txBody>
          <a:bodyPr>
            <a:normAutofit/>
          </a:bodyPr>
          <a:lstStyle/>
          <a:p>
            <a:r>
              <a:rPr lang="en-GB" sz="3500" dirty="0">
                <a:cs typeface="Calibri"/>
              </a:rPr>
              <a:t>Today's Plan</a:t>
            </a:r>
            <a:br>
              <a:rPr lang="en-GB" sz="3500" dirty="0">
                <a:cs typeface="Calibri"/>
              </a:rPr>
            </a:br>
            <a:r>
              <a:rPr lang="en-GB" sz="3500" dirty="0">
                <a:cs typeface="Calibri"/>
              </a:rPr>
              <a:t>P2MB</a:t>
            </a:r>
            <a:endParaRPr lang="en-GB" sz="35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77938" y="3303002"/>
            <a:ext cx="3360420" cy="10287"/>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360420"/>
                      <a:gd name="connsiteY0" fmla="*/ 0 h 10287"/>
                      <a:gd name="connsiteX1" fmla="*/ 446455 w 3360420"/>
                      <a:gd name="connsiteY1" fmla="*/ 0 h 10287"/>
                      <a:gd name="connsiteX2" fmla="*/ 825703 w 3360420"/>
                      <a:gd name="connsiteY2" fmla="*/ 0 h 10287"/>
                      <a:gd name="connsiteX3" fmla="*/ 1238554 w 3360420"/>
                      <a:gd name="connsiteY3" fmla="*/ 0 h 10287"/>
                      <a:gd name="connsiteX4" fmla="*/ 1752219 w 3360420"/>
                      <a:gd name="connsiteY4" fmla="*/ 0 h 10287"/>
                      <a:gd name="connsiteX5" fmla="*/ 2198674 w 3360420"/>
                      <a:gd name="connsiteY5" fmla="*/ 0 h 10287"/>
                      <a:gd name="connsiteX6" fmla="*/ 2611526 w 3360420"/>
                      <a:gd name="connsiteY6" fmla="*/ 0 h 10287"/>
                      <a:gd name="connsiteX7" fmla="*/ 3360420 w 3360420"/>
                      <a:gd name="connsiteY7" fmla="*/ 0 h 10287"/>
                      <a:gd name="connsiteX8" fmla="*/ 3360420 w 3360420"/>
                      <a:gd name="connsiteY8" fmla="*/ 10287 h 10287"/>
                      <a:gd name="connsiteX9" fmla="*/ 2880360 w 3360420"/>
                      <a:gd name="connsiteY9" fmla="*/ 10287 h 10287"/>
                      <a:gd name="connsiteX10" fmla="*/ 2467508 w 3360420"/>
                      <a:gd name="connsiteY10" fmla="*/ 10287 h 10287"/>
                      <a:gd name="connsiteX11" fmla="*/ 1920240 w 3360420"/>
                      <a:gd name="connsiteY11" fmla="*/ 10287 h 10287"/>
                      <a:gd name="connsiteX12" fmla="*/ 1473784 w 3360420"/>
                      <a:gd name="connsiteY12" fmla="*/ 10287 h 10287"/>
                      <a:gd name="connsiteX13" fmla="*/ 1094536 w 3360420"/>
                      <a:gd name="connsiteY13" fmla="*/ 10287 h 10287"/>
                      <a:gd name="connsiteX14" fmla="*/ 580872 w 3360420"/>
                      <a:gd name="connsiteY14" fmla="*/ 10287 h 10287"/>
                      <a:gd name="connsiteX15" fmla="*/ 0 w 3360420"/>
                      <a:gd name="connsiteY15" fmla="*/ 10287 h 10287"/>
                      <a:gd name="connsiteX16" fmla="*/ 0 w 3360420"/>
                      <a:gd name="connsiteY16" fmla="*/ 0 h 10287"/>
                      <a:gd name="connsiteX0" fmla="*/ 0 w 3360420"/>
                      <a:gd name="connsiteY0" fmla="*/ 0 h 10287"/>
                      <a:gd name="connsiteX1" fmla="*/ 446455 w 3360420"/>
                      <a:gd name="connsiteY1" fmla="*/ 0 h 10287"/>
                      <a:gd name="connsiteX2" fmla="*/ 825703 w 3360420"/>
                      <a:gd name="connsiteY2" fmla="*/ 0 h 10287"/>
                      <a:gd name="connsiteX3" fmla="*/ 1372971 w 3360420"/>
                      <a:gd name="connsiteY3" fmla="*/ 0 h 10287"/>
                      <a:gd name="connsiteX4" fmla="*/ 1819427 w 3360420"/>
                      <a:gd name="connsiteY4" fmla="*/ 0 h 10287"/>
                      <a:gd name="connsiteX5" fmla="*/ 2265883 w 3360420"/>
                      <a:gd name="connsiteY5" fmla="*/ 0 h 10287"/>
                      <a:gd name="connsiteX6" fmla="*/ 2813151 w 3360420"/>
                      <a:gd name="connsiteY6" fmla="*/ 0 h 10287"/>
                      <a:gd name="connsiteX7" fmla="*/ 3360420 w 3360420"/>
                      <a:gd name="connsiteY7" fmla="*/ 0 h 10287"/>
                      <a:gd name="connsiteX8" fmla="*/ 3360420 w 3360420"/>
                      <a:gd name="connsiteY8" fmla="*/ 10287 h 10287"/>
                      <a:gd name="connsiteX9" fmla="*/ 2947568 w 3360420"/>
                      <a:gd name="connsiteY9" fmla="*/ 10287 h 10287"/>
                      <a:gd name="connsiteX10" fmla="*/ 2467508 w 3360420"/>
                      <a:gd name="connsiteY10" fmla="*/ 10287 h 10287"/>
                      <a:gd name="connsiteX11" fmla="*/ 1987448 w 3360420"/>
                      <a:gd name="connsiteY11" fmla="*/ 10287 h 10287"/>
                      <a:gd name="connsiteX12" fmla="*/ 1540992 w 3360420"/>
                      <a:gd name="connsiteY12" fmla="*/ 10287 h 10287"/>
                      <a:gd name="connsiteX13" fmla="*/ 993724 w 3360420"/>
                      <a:gd name="connsiteY13" fmla="*/ 10287 h 10287"/>
                      <a:gd name="connsiteX14" fmla="*/ 446455 w 3360420"/>
                      <a:gd name="connsiteY14" fmla="*/ 10287 h 10287"/>
                      <a:gd name="connsiteX15" fmla="*/ 0 w 3360420"/>
                      <a:gd name="connsiteY15" fmla="*/ 10287 h 10287"/>
                      <a:gd name="connsiteX16" fmla="*/ 0 w 3360420"/>
                      <a:gd name="connsiteY16" fmla="*/ 0 h 10287"/>
                      <a:gd name="connsiteX0" fmla="*/ 0 w 3360420"/>
                      <a:gd name="connsiteY0" fmla="*/ 0 h 10287"/>
                      <a:gd name="connsiteX1" fmla="*/ 446455 w 3360420"/>
                      <a:gd name="connsiteY1" fmla="*/ 0 h 10287"/>
                      <a:gd name="connsiteX2" fmla="*/ 825703 w 3360420"/>
                      <a:gd name="connsiteY2" fmla="*/ 0 h 10287"/>
                      <a:gd name="connsiteX3" fmla="*/ 1238554 w 3360420"/>
                      <a:gd name="connsiteY3" fmla="*/ 0 h 10287"/>
                      <a:gd name="connsiteX4" fmla="*/ 1752219 w 3360420"/>
                      <a:gd name="connsiteY4" fmla="*/ 0 h 10287"/>
                      <a:gd name="connsiteX5" fmla="*/ 2198674 w 3360420"/>
                      <a:gd name="connsiteY5" fmla="*/ 0 h 10287"/>
                      <a:gd name="connsiteX6" fmla="*/ 2611526 w 3360420"/>
                      <a:gd name="connsiteY6" fmla="*/ 0 h 10287"/>
                      <a:gd name="connsiteX7" fmla="*/ 3360420 w 3360420"/>
                      <a:gd name="connsiteY7" fmla="*/ 0 h 10287"/>
                      <a:gd name="connsiteX8" fmla="*/ 3360420 w 3360420"/>
                      <a:gd name="connsiteY8" fmla="*/ 10287 h 10287"/>
                      <a:gd name="connsiteX9" fmla="*/ 2880360 w 3360420"/>
                      <a:gd name="connsiteY9" fmla="*/ 10287 h 10287"/>
                      <a:gd name="connsiteX10" fmla="*/ 2467508 w 3360420"/>
                      <a:gd name="connsiteY10" fmla="*/ 10287 h 10287"/>
                      <a:gd name="connsiteX11" fmla="*/ 1920240 w 3360420"/>
                      <a:gd name="connsiteY11" fmla="*/ 10287 h 10287"/>
                      <a:gd name="connsiteX12" fmla="*/ 1473784 w 3360420"/>
                      <a:gd name="connsiteY12" fmla="*/ 10287 h 10287"/>
                      <a:gd name="connsiteX13" fmla="*/ 1094536 w 3360420"/>
                      <a:gd name="connsiteY13" fmla="*/ 10287 h 10287"/>
                      <a:gd name="connsiteX14" fmla="*/ 580872 w 3360420"/>
                      <a:gd name="connsiteY14" fmla="*/ 10287 h 10287"/>
                      <a:gd name="connsiteX15" fmla="*/ 0 w 3360420"/>
                      <a:gd name="connsiteY15" fmla="*/ 10287 h 10287"/>
                      <a:gd name="connsiteX16" fmla="*/ 0 w 3360420"/>
                      <a:gd name="connsiteY16" fmla="*/ 0 h 1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0420" h="10287" fill="none" extrusionOk="0">
                        <a:moveTo>
                          <a:pt x="0" y="0"/>
                        </a:moveTo>
                        <a:cubicBezTo>
                          <a:pt x="200599" y="12876"/>
                          <a:pt x="256290" y="-1416"/>
                          <a:pt x="446455" y="0"/>
                        </a:cubicBezTo>
                        <a:cubicBezTo>
                          <a:pt x="641216" y="-202"/>
                          <a:pt x="646972" y="-9968"/>
                          <a:pt x="825703" y="0"/>
                        </a:cubicBezTo>
                        <a:cubicBezTo>
                          <a:pt x="1012351" y="27439"/>
                          <a:pt x="1053470" y="-8704"/>
                          <a:pt x="1238554" y="0"/>
                        </a:cubicBezTo>
                        <a:cubicBezTo>
                          <a:pt x="1410872" y="-23555"/>
                          <a:pt x="1602569" y="16325"/>
                          <a:pt x="1752219" y="0"/>
                        </a:cubicBezTo>
                        <a:cubicBezTo>
                          <a:pt x="1912061" y="14410"/>
                          <a:pt x="2027019" y="61637"/>
                          <a:pt x="2198674" y="0"/>
                        </a:cubicBezTo>
                        <a:cubicBezTo>
                          <a:pt x="2340003" y="12824"/>
                          <a:pt x="2464863" y="-16698"/>
                          <a:pt x="2611526" y="0"/>
                        </a:cubicBezTo>
                        <a:cubicBezTo>
                          <a:pt x="2752768" y="-13237"/>
                          <a:pt x="3005466" y="-90117"/>
                          <a:pt x="3360420" y="0"/>
                        </a:cubicBezTo>
                        <a:cubicBezTo>
                          <a:pt x="3360997" y="3033"/>
                          <a:pt x="3359857" y="7124"/>
                          <a:pt x="3360420" y="10287"/>
                        </a:cubicBezTo>
                        <a:cubicBezTo>
                          <a:pt x="3220316" y="55406"/>
                          <a:pt x="3013567" y="-267"/>
                          <a:pt x="2880360" y="10287"/>
                        </a:cubicBezTo>
                        <a:cubicBezTo>
                          <a:pt x="2758426" y="-17738"/>
                          <a:pt x="2675669" y="-27264"/>
                          <a:pt x="2467508" y="10287"/>
                        </a:cubicBezTo>
                        <a:cubicBezTo>
                          <a:pt x="2232467" y="5829"/>
                          <a:pt x="2155964" y="-29599"/>
                          <a:pt x="1920240" y="10287"/>
                        </a:cubicBezTo>
                        <a:cubicBezTo>
                          <a:pt x="1688562" y="33847"/>
                          <a:pt x="1626834" y="45696"/>
                          <a:pt x="1473784" y="10287"/>
                        </a:cubicBezTo>
                        <a:cubicBezTo>
                          <a:pt x="1343544" y="17659"/>
                          <a:pt x="1261530" y="48835"/>
                          <a:pt x="1094536" y="10287"/>
                        </a:cubicBezTo>
                        <a:cubicBezTo>
                          <a:pt x="958893" y="4152"/>
                          <a:pt x="682880" y="11773"/>
                          <a:pt x="580872" y="10287"/>
                        </a:cubicBezTo>
                        <a:cubicBezTo>
                          <a:pt x="535826" y="-1444"/>
                          <a:pt x="309166" y="27702"/>
                          <a:pt x="0" y="10287"/>
                        </a:cubicBezTo>
                        <a:cubicBezTo>
                          <a:pt x="-80" y="6326"/>
                          <a:pt x="-227" y="4817"/>
                          <a:pt x="0" y="0"/>
                        </a:cubicBezTo>
                        <a:close/>
                      </a:path>
                      <a:path w="3360420" h="10287" stroke="0" extrusionOk="0">
                        <a:moveTo>
                          <a:pt x="0" y="0"/>
                        </a:moveTo>
                        <a:cubicBezTo>
                          <a:pt x="218482" y="4504"/>
                          <a:pt x="238438" y="7379"/>
                          <a:pt x="446455" y="0"/>
                        </a:cubicBezTo>
                        <a:cubicBezTo>
                          <a:pt x="644463" y="-5785"/>
                          <a:pt x="759543" y="-4460"/>
                          <a:pt x="825703" y="0"/>
                        </a:cubicBezTo>
                        <a:cubicBezTo>
                          <a:pt x="926995" y="-10187"/>
                          <a:pt x="1164752" y="-55905"/>
                          <a:pt x="1372971" y="0"/>
                        </a:cubicBezTo>
                        <a:cubicBezTo>
                          <a:pt x="1546370" y="36050"/>
                          <a:pt x="1636811" y="20286"/>
                          <a:pt x="1819427" y="0"/>
                        </a:cubicBezTo>
                        <a:cubicBezTo>
                          <a:pt x="1981480" y="-28293"/>
                          <a:pt x="2099220" y="3453"/>
                          <a:pt x="2265883" y="0"/>
                        </a:cubicBezTo>
                        <a:cubicBezTo>
                          <a:pt x="2462853" y="4446"/>
                          <a:pt x="2627512" y="4772"/>
                          <a:pt x="2813151" y="0"/>
                        </a:cubicBezTo>
                        <a:cubicBezTo>
                          <a:pt x="2987070" y="18202"/>
                          <a:pt x="3226282" y="-13445"/>
                          <a:pt x="3360420" y="0"/>
                        </a:cubicBezTo>
                        <a:cubicBezTo>
                          <a:pt x="3360348" y="2074"/>
                          <a:pt x="3361285" y="5741"/>
                          <a:pt x="3360420" y="10287"/>
                        </a:cubicBezTo>
                        <a:cubicBezTo>
                          <a:pt x="3192621" y="-7231"/>
                          <a:pt x="3155970" y="19340"/>
                          <a:pt x="2947568" y="10287"/>
                        </a:cubicBezTo>
                        <a:cubicBezTo>
                          <a:pt x="2772002" y="-28763"/>
                          <a:pt x="2633738" y="10055"/>
                          <a:pt x="2467508" y="10287"/>
                        </a:cubicBezTo>
                        <a:cubicBezTo>
                          <a:pt x="2362347" y="-67700"/>
                          <a:pt x="2173122" y="-21369"/>
                          <a:pt x="1987448" y="10287"/>
                        </a:cubicBezTo>
                        <a:cubicBezTo>
                          <a:pt x="1805457" y="37371"/>
                          <a:pt x="1657051" y="-21252"/>
                          <a:pt x="1540992" y="10287"/>
                        </a:cubicBezTo>
                        <a:cubicBezTo>
                          <a:pt x="1445326" y="52447"/>
                          <a:pt x="1157551" y="35166"/>
                          <a:pt x="993724" y="10287"/>
                        </a:cubicBezTo>
                        <a:cubicBezTo>
                          <a:pt x="775334" y="3320"/>
                          <a:pt x="589468" y="-49587"/>
                          <a:pt x="446455" y="10287"/>
                        </a:cubicBezTo>
                        <a:cubicBezTo>
                          <a:pt x="266000" y="29279"/>
                          <a:pt x="124616" y="43801"/>
                          <a:pt x="0" y="10287"/>
                        </a:cubicBezTo>
                        <a:cubicBezTo>
                          <a:pt x="-745" y="6184"/>
                          <a:pt x="134" y="3356"/>
                          <a:pt x="0" y="0"/>
                        </a:cubicBezTo>
                        <a:close/>
                      </a:path>
                      <a:path w="3360420" h="10287" fill="none" stroke="0" extrusionOk="0">
                        <a:moveTo>
                          <a:pt x="0" y="0"/>
                        </a:moveTo>
                        <a:cubicBezTo>
                          <a:pt x="186454" y="15"/>
                          <a:pt x="230086" y="10230"/>
                          <a:pt x="446455" y="0"/>
                        </a:cubicBezTo>
                        <a:cubicBezTo>
                          <a:pt x="641751" y="-3077"/>
                          <a:pt x="647360" y="-11354"/>
                          <a:pt x="825703" y="0"/>
                        </a:cubicBezTo>
                        <a:cubicBezTo>
                          <a:pt x="989301" y="25089"/>
                          <a:pt x="1065163" y="6262"/>
                          <a:pt x="1238554" y="0"/>
                        </a:cubicBezTo>
                        <a:cubicBezTo>
                          <a:pt x="1382462" y="18607"/>
                          <a:pt x="1651601" y="33574"/>
                          <a:pt x="1752219" y="0"/>
                        </a:cubicBezTo>
                        <a:cubicBezTo>
                          <a:pt x="1867931" y="-19229"/>
                          <a:pt x="2051447" y="-15790"/>
                          <a:pt x="2198674" y="0"/>
                        </a:cubicBezTo>
                        <a:cubicBezTo>
                          <a:pt x="2344828" y="-49876"/>
                          <a:pt x="2501864" y="9778"/>
                          <a:pt x="2611526" y="0"/>
                        </a:cubicBezTo>
                        <a:cubicBezTo>
                          <a:pt x="2780273" y="-127300"/>
                          <a:pt x="3013499" y="-4011"/>
                          <a:pt x="3360420" y="0"/>
                        </a:cubicBezTo>
                        <a:cubicBezTo>
                          <a:pt x="3360480" y="3052"/>
                          <a:pt x="3361390" y="7089"/>
                          <a:pt x="3360420" y="10287"/>
                        </a:cubicBezTo>
                        <a:cubicBezTo>
                          <a:pt x="3265528" y="8522"/>
                          <a:pt x="3039075" y="9213"/>
                          <a:pt x="2880360" y="10287"/>
                        </a:cubicBezTo>
                        <a:cubicBezTo>
                          <a:pt x="2733876" y="12466"/>
                          <a:pt x="2673934" y="20285"/>
                          <a:pt x="2467508" y="10287"/>
                        </a:cubicBezTo>
                        <a:cubicBezTo>
                          <a:pt x="2267513" y="53457"/>
                          <a:pt x="2173665" y="22867"/>
                          <a:pt x="1920240" y="10287"/>
                        </a:cubicBezTo>
                        <a:cubicBezTo>
                          <a:pt x="1737227" y="-8148"/>
                          <a:pt x="1621342" y="-16702"/>
                          <a:pt x="1473784" y="10287"/>
                        </a:cubicBezTo>
                        <a:cubicBezTo>
                          <a:pt x="1338334" y="12577"/>
                          <a:pt x="1265190" y="14150"/>
                          <a:pt x="1094536" y="10287"/>
                        </a:cubicBezTo>
                        <a:cubicBezTo>
                          <a:pt x="924528" y="-4661"/>
                          <a:pt x="680488" y="21011"/>
                          <a:pt x="580872" y="10287"/>
                        </a:cubicBezTo>
                        <a:cubicBezTo>
                          <a:pt x="471118" y="-37862"/>
                          <a:pt x="292440" y="-1601"/>
                          <a:pt x="0" y="10287"/>
                        </a:cubicBezTo>
                        <a:cubicBezTo>
                          <a:pt x="-424" y="6267"/>
                          <a:pt x="-143" y="4503"/>
                          <a:pt x="0" y="0"/>
                        </a:cubicBezTo>
                        <a:close/>
                      </a:path>
                      <a:path w="3360420" h="10287" fill="none" stroke="0" extrusionOk="0">
                        <a:moveTo>
                          <a:pt x="0" y="0"/>
                        </a:moveTo>
                        <a:cubicBezTo>
                          <a:pt x="191692" y="5410"/>
                          <a:pt x="249841" y="1513"/>
                          <a:pt x="446455" y="0"/>
                        </a:cubicBezTo>
                        <a:cubicBezTo>
                          <a:pt x="643671" y="-1324"/>
                          <a:pt x="645376" y="-9930"/>
                          <a:pt x="825703" y="0"/>
                        </a:cubicBezTo>
                        <a:cubicBezTo>
                          <a:pt x="996557" y="21726"/>
                          <a:pt x="1061238" y="189"/>
                          <a:pt x="1238554" y="0"/>
                        </a:cubicBezTo>
                        <a:cubicBezTo>
                          <a:pt x="1400524" y="-2071"/>
                          <a:pt x="1624048" y="21446"/>
                          <a:pt x="1752219" y="0"/>
                        </a:cubicBezTo>
                        <a:cubicBezTo>
                          <a:pt x="1927379" y="1079"/>
                          <a:pt x="2045520" y="12285"/>
                          <a:pt x="2198674" y="0"/>
                        </a:cubicBezTo>
                        <a:cubicBezTo>
                          <a:pt x="2335943" y="-15409"/>
                          <a:pt x="2463465" y="14979"/>
                          <a:pt x="2611526" y="0"/>
                        </a:cubicBezTo>
                        <a:cubicBezTo>
                          <a:pt x="2731600" y="-73149"/>
                          <a:pt x="2990831" y="-15176"/>
                          <a:pt x="3360420" y="0"/>
                        </a:cubicBezTo>
                        <a:cubicBezTo>
                          <a:pt x="3360908" y="2947"/>
                          <a:pt x="3360614" y="7065"/>
                          <a:pt x="3360420" y="10287"/>
                        </a:cubicBezTo>
                        <a:cubicBezTo>
                          <a:pt x="3225606" y="27130"/>
                          <a:pt x="3036286" y="30664"/>
                          <a:pt x="2880360" y="10287"/>
                        </a:cubicBezTo>
                        <a:cubicBezTo>
                          <a:pt x="2762330" y="3162"/>
                          <a:pt x="2669329" y="6880"/>
                          <a:pt x="2467508" y="10287"/>
                        </a:cubicBezTo>
                        <a:cubicBezTo>
                          <a:pt x="2250298" y="20102"/>
                          <a:pt x="2160240" y="-3525"/>
                          <a:pt x="1920240" y="10287"/>
                        </a:cubicBezTo>
                        <a:cubicBezTo>
                          <a:pt x="1720533" y="11044"/>
                          <a:pt x="1622833" y="12186"/>
                          <a:pt x="1473784" y="10287"/>
                        </a:cubicBezTo>
                        <a:cubicBezTo>
                          <a:pt x="1330048" y="20013"/>
                          <a:pt x="1255159" y="29014"/>
                          <a:pt x="1094536" y="10287"/>
                        </a:cubicBezTo>
                        <a:cubicBezTo>
                          <a:pt x="932524" y="-620"/>
                          <a:pt x="675884" y="678"/>
                          <a:pt x="580872" y="10287"/>
                        </a:cubicBezTo>
                        <a:cubicBezTo>
                          <a:pt x="517839" y="-12452"/>
                          <a:pt x="263612" y="13041"/>
                          <a:pt x="0" y="10287"/>
                        </a:cubicBezTo>
                        <a:cubicBezTo>
                          <a:pt x="-167" y="6344"/>
                          <a:pt x="-20" y="486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22CFAB-9D1E-426D-97BC-1BDF5BE9DDA2}"/>
              </a:ext>
            </a:extLst>
          </p:cNvPr>
          <p:cNvSpPr>
            <a:spLocks noGrp="1"/>
          </p:cNvSpPr>
          <p:nvPr>
            <p:ph idx="1"/>
          </p:nvPr>
        </p:nvSpPr>
        <p:spPr>
          <a:xfrm>
            <a:off x="5496696" y="1271319"/>
            <a:ext cx="4029555" cy="4483406"/>
          </a:xfrm>
        </p:spPr>
        <p:txBody>
          <a:bodyPr vert="horz" lIns="68580" tIns="34290" rIns="68580" bIns="34290" rtlCol="0" anchor="ctr">
            <a:normAutofit/>
          </a:bodyPr>
          <a:lstStyle/>
          <a:p>
            <a:pPr>
              <a:buNone/>
            </a:pPr>
            <a:r>
              <a:rPr lang="en-GB" sz="1800" dirty="0">
                <a:cs typeface="Calibri"/>
              </a:rPr>
              <a:t>8.45 - 9.00 - Get Set</a:t>
            </a:r>
            <a:endParaRPr lang="en-US" sz="1800" dirty="0">
              <a:ea typeface="+mn-lt"/>
              <a:cs typeface="+mn-lt"/>
            </a:endParaRPr>
          </a:p>
          <a:p>
            <a:pPr>
              <a:buNone/>
            </a:pPr>
            <a:r>
              <a:rPr lang="en-GB" sz="1800" dirty="0">
                <a:cs typeface="Calibri"/>
              </a:rPr>
              <a:t>9.00- 10.30 -  Literacy (phonics and tricky words) and Reading (comprehension focus)</a:t>
            </a:r>
            <a:endParaRPr lang="en-GB" sz="1800" dirty="0">
              <a:ea typeface="+mn-lt"/>
              <a:cs typeface="+mn-lt"/>
            </a:endParaRPr>
          </a:p>
          <a:p>
            <a:pPr>
              <a:buNone/>
            </a:pPr>
            <a:r>
              <a:rPr lang="en-GB" sz="1800" dirty="0">
                <a:cs typeface="Calibri"/>
              </a:rPr>
              <a:t>10.30 - 10.45 - Break </a:t>
            </a:r>
            <a:endParaRPr lang="en-GB" sz="1800" dirty="0">
              <a:ea typeface="+mn-lt"/>
              <a:cs typeface="+mn-lt"/>
            </a:endParaRPr>
          </a:p>
          <a:p>
            <a:pPr>
              <a:buNone/>
            </a:pPr>
            <a:r>
              <a:rPr lang="en-GB" sz="1800" dirty="0">
                <a:cs typeface="Calibri"/>
              </a:rPr>
              <a:t>10.45 - 11.00 - Story and milk</a:t>
            </a:r>
            <a:endParaRPr lang="en-US" sz="1800" dirty="0">
              <a:ea typeface="+mn-lt"/>
              <a:cs typeface="+mn-lt"/>
            </a:endParaRPr>
          </a:p>
          <a:p>
            <a:pPr>
              <a:buNone/>
            </a:pPr>
            <a:r>
              <a:rPr lang="en-GB" sz="1800" dirty="0">
                <a:cs typeface="Calibri"/>
              </a:rPr>
              <a:t>11.00 - 12.30 - Maths</a:t>
            </a:r>
            <a:endParaRPr lang="en-GB" sz="1800" dirty="0">
              <a:ea typeface="+mn-lt"/>
              <a:cs typeface="+mn-lt"/>
            </a:endParaRPr>
          </a:p>
          <a:p>
            <a:pPr>
              <a:buNone/>
            </a:pPr>
            <a:r>
              <a:rPr lang="en-GB" sz="1800" dirty="0">
                <a:cs typeface="Calibri"/>
              </a:rPr>
              <a:t>12.30 - 1.15 - Lunch </a:t>
            </a:r>
            <a:endParaRPr lang="en-GB" sz="1800" dirty="0">
              <a:ea typeface="+mn-lt"/>
              <a:cs typeface="+mn-lt"/>
            </a:endParaRPr>
          </a:p>
          <a:p>
            <a:pPr>
              <a:buNone/>
            </a:pPr>
            <a:r>
              <a:rPr lang="en-GB" sz="1800" dirty="0">
                <a:cs typeface="Calibri"/>
              </a:rPr>
              <a:t>1.15- 3:00- </a:t>
            </a:r>
            <a:r>
              <a:rPr lang="en-GB" sz="1800" dirty="0">
                <a:ea typeface="+mn-lt"/>
                <a:cs typeface="+mn-lt"/>
              </a:rPr>
              <a:t>Topic</a:t>
            </a:r>
          </a:p>
          <a:p>
            <a:pPr>
              <a:buNone/>
            </a:pPr>
            <a:r>
              <a:rPr lang="en-GB" sz="1800" dirty="0">
                <a:ea typeface="+mn-lt"/>
                <a:cs typeface="+mn-lt"/>
              </a:rPr>
              <a:t>3.00 - 3.15 - Park </a:t>
            </a:r>
            <a:endParaRPr lang="en-GB" dirty="0">
              <a:ea typeface="+mn-lt"/>
              <a:cs typeface="+mn-lt"/>
            </a:endParaRPr>
          </a:p>
          <a:p>
            <a:pPr>
              <a:buNone/>
            </a:pPr>
            <a:endParaRPr lang="en-GB" sz="1800">
              <a:cs typeface="Calibri"/>
            </a:endParaRPr>
          </a:p>
        </p:txBody>
      </p:sp>
    </p:spTree>
    <p:extLst>
      <p:ext uri="{BB962C8B-B14F-4D97-AF65-F5344CB8AC3E}">
        <p14:creationId xmlns:p14="http://schemas.microsoft.com/office/powerpoint/2010/main" val="467154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obot cartoon"/>
          <p:cNvPicPr/>
          <p:nvPr/>
        </p:nvPicPr>
        <p:blipFill rotWithShape="1">
          <a:blip r:embed="rId3" cstate="print">
            <a:extLst>
              <a:ext uri="{28A0092B-C50C-407E-A947-70E740481C1C}">
                <a14:useLocalDpi xmlns:a14="http://schemas.microsoft.com/office/drawing/2010/main" val="0"/>
              </a:ext>
            </a:extLst>
          </a:blip>
          <a:srcRect l="22977" t="3133" r="12532" b="6528"/>
          <a:stretch/>
        </p:blipFill>
        <p:spPr bwMode="auto">
          <a:xfrm>
            <a:off x="1885973" y="83474"/>
            <a:ext cx="497628" cy="615075"/>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4" cstate="print">
            <a:extLst>
              <a:ext uri="{28A0092B-C50C-407E-A947-70E740481C1C}">
                <a14:useLocalDpi xmlns:a14="http://schemas.microsoft.com/office/drawing/2010/main" val="0"/>
              </a:ext>
            </a:extLst>
          </a:blip>
          <a:srcRect l="3031" t="9551" r="1209" b="15168"/>
          <a:stretch/>
        </p:blipFill>
        <p:spPr bwMode="auto">
          <a:xfrm>
            <a:off x="1694764" y="1810606"/>
            <a:ext cx="921697" cy="77964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5" cstate="print">
            <a:extLst>
              <a:ext uri="{28A0092B-C50C-407E-A947-70E740481C1C}">
                <a14:useLocalDpi xmlns:a14="http://schemas.microsoft.com/office/drawing/2010/main" val="0"/>
              </a:ext>
            </a:extLst>
          </a:blip>
          <a:srcRect t="4522" b="6736"/>
          <a:stretch/>
        </p:blipFill>
        <p:spPr bwMode="auto">
          <a:xfrm>
            <a:off x="8546522" y="200895"/>
            <a:ext cx="497628" cy="498075"/>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6" cstate="print">
            <a:extLst>
              <a:ext uri="{28A0092B-C50C-407E-A947-70E740481C1C}">
                <a14:useLocalDpi xmlns:a14="http://schemas.microsoft.com/office/drawing/2010/main" val="0"/>
              </a:ext>
            </a:extLst>
          </a:blip>
          <a:srcRect l="18068" t="4610" r="17778" b="4965"/>
          <a:stretch/>
        </p:blipFill>
        <p:spPr bwMode="auto">
          <a:xfrm>
            <a:off x="1885170" y="5525749"/>
            <a:ext cx="592968" cy="48079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59E08E0E-FEC1-4B66-8D9A-FFBB9A741E08}"/>
              </a:ext>
            </a:extLst>
          </p:cNvPr>
          <p:cNvSpPr txBox="1"/>
          <p:nvPr/>
        </p:nvSpPr>
        <p:spPr>
          <a:xfrm>
            <a:off x="2654085" y="202561"/>
            <a:ext cx="57353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dirty="0"/>
              <a:t>Writing: </a:t>
            </a:r>
            <a:r>
              <a:rPr lang="en-GB" dirty="0"/>
              <a:t>To write a sales description of a house using persuasive describing words. (adjectives).</a:t>
            </a:r>
          </a:p>
          <a:p>
            <a:endParaRPr lang="en-GB" dirty="0"/>
          </a:p>
        </p:txBody>
      </p:sp>
      <p:sp>
        <p:nvSpPr>
          <p:cNvPr id="8" name="TextBox 7">
            <a:extLst>
              <a:ext uri="{FF2B5EF4-FFF2-40B4-BE49-F238E27FC236}">
                <a16:creationId xmlns:a16="http://schemas.microsoft.com/office/drawing/2014/main" id="{D090E464-C690-4D20-9164-0A007D49E97C}"/>
              </a:ext>
            </a:extLst>
          </p:cNvPr>
          <p:cNvSpPr txBox="1"/>
          <p:nvPr/>
        </p:nvSpPr>
        <p:spPr>
          <a:xfrm>
            <a:off x="1786238" y="595873"/>
            <a:ext cx="808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What?</a:t>
            </a:r>
            <a:r>
              <a:rPr lang="en-GB" dirty="0">
                <a:cs typeface="Calibri"/>
              </a:rPr>
              <a:t>​</a:t>
            </a:r>
            <a:endParaRPr lang="en-GB" dirty="0"/>
          </a:p>
        </p:txBody>
      </p:sp>
      <p:sp>
        <p:nvSpPr>
          <p:cNvPr id="18" name="TextBox 17">
            <a:extLst>
              <a:ext uri="{FF2B5EF4-FFF2-40B4-BE49-F238E27FC236}">
                <a16:creationId xmlns:a16="http://schemas.microsoft.com/office/drawing/2014/main" id="{BEB41D1C-0047-447C-913F-92CB2873A251}"/>
              </a:ext>
            </a:extLst>
          </p:cNvPr>
          <p:cNvSpPr txBox="1"/>
          <p:nvPr/>
        </p:nvSpPr>
        <p:spPr>
          <a:xfrm>
            <a:off x="1936679" y="2533360"/>
            <a:ext cx="909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How?</a:t>
            </a:r>
            <a:endParaRPr lang="en-GB">
              <a:cs typeface="Calibri"/>
            </a:endParaRPr>
          </a:p>
        </p:txBody>
      </p:sp>
      <p:sp>
        <p:nvSpPr>
          <p:cNvPr id="4" name="TextBox 3">
            <a:extLst>
              <a:ext uri="{FF2B5EF4-FFF2-40B4-BE49-F238E27FC236}">
                <a16:creationId xmlns:a16="http://schemas.microsoft.com/office/drawing/2014/main" id="{B5D0E98E-5C86-4FBE-924F-2B2A17B9747D}"/>
              </a:ext>
            </a:extLst>
          </p:cNvPr>
          <p:cNvSpPr txBox="1"/>
          <p:nvPr/>
        </p:nvSpPr>
        <p:spPr>
          <a:xfrm>
            <a:off x="9184160" y="198722"/>
            <a:ext cx="1230054" cy="646331"/>
          </a:xfrm>
          <a:prstGeom prst="rect">
            <a:avLst/>
          </a:prstGeom>
          <a:noFill/>
        </p:spPr>
        <p:txBody>
          <a:bodyPr wrap="square" rtlCol="0">
            <a:spAutoFit/>
          </a:bodyPr>
          <a:lstStyle/>
          <a:p>
            <a:r>
              <a:rPr lang="en-GB" dirty="0"/>
              <a:t>Children’s responses</a:t>
            </a:r>
          </a:p>
        </p:txBody>
      </p:sp>
      <p:sp>
        <p:nvSpPr>
          <p:cNvPr id="9" name="TextBox 8">
            <a:extLst>
              <a:ext uri="{FF2B5EF4-FFF2-40B4-BE49-F238E27FC236}">
                <a16:creationId xmlns:a16="http://schemas.microsoft.com/office/drawing/2014/main" id="{F4129B8A-B8B5-4FCE-82DB-E949965F9FAF}"/>
              </a:ext>
            </a:extLst>
          </p:cNvPr>
          <p:cNvSpPr txBox="1"/>
          <p:nvPr/>
        </p:nvSpPr>
        <p:spPr>
          <a:xfrm>
            <a:off x="8493470" y="593597"/>
            <a:ext cx="808023" cy="369332"/>
          </a:xfrm>
          <a:prstGeom prst="rect">
            <a:avLst/>
          </a:prstGeom>
          <a:noFill/>
        </p:spPr>
        <p:txBody>
          <a:bodyPr wrap="square" rtlCol="0">
            <a:spAutoFit/>
          </a:bodyPr>
          <a:lstStyle/>
          <a:p>
            <a:r>
              <a:rPr lang="en-GB" dirty="0"/>
              <a:t>Why?</a:t>
            </a:r>
          </a:p>
        </p:txBody>
      </p:sp>
      <p:sp>
        <p:nvSpPr>
          <p:cNvPr id="21" name="TextBox 20">
            <a:extLst>
              <a:ext uri="{FF2B5EF4-FFF2-40B4-BE49-F238E27FC236}">
                <a16:creationId xmlns:a16="http://schemas.microsoft.com/office/drawing/2014/main" id="{881ADAD2-58B4-4CD4-8212-4F914C9D27BA}"/>
              </a:ext>
            </a:extLst>
          </p:cNvPr>
          <p:cNvSpPr txBox="1"/>
          <p:nvPr/>
        </p:nvSpPr>
        <p:spPr>
          <a:xfrm>
            <a:off x="2660251" y="4197177"/>
            <a:ext cx="7564565" cy="923330"/>
          </a:xfrm>
          <a:prstGeom prst="rect">
            <a:avLst/>
          </a:prstGeom>
          <a:noFill/>
        </p:spPr>
        <p:txBody>
          <a:bodyPr wrap="square" rtlCol="0">
            <a:spAutoFit/>
          </a:bodyPr>
          <a:lstStyle/>
          <a:p>
            <a:r>
              <a:rPr lang="en-GB" b="0" i="0" dirty="0">
                <a:effectLst/>
                <a:latin typeface="Comic Sans MS" panose="030F0702030302020204" pitchFamily="66" charset="0"/>
              </a:rPr>
              <a:t>This is a    It is set in     It has      There is     The garages are    The </a:t>
            </a:r>
            <a:r>
              <a:rPr lang="en-GB" dirty="0">
                <a:latin typeface="Comic Sans MS" panose="030F0702030302020204" pitchFamily="66" charset="0"/>
              </a:rPr>
              <a:t>swimming pools are      The living areas are      The dining room has     The kitchen is     The garden </a:t>
            </a:r>
          </a:p>
        </p:txBody>
      </p:sp>
      <p:sp>
        <p:nvSpPr>
          <p:cNvPr id="27" name="TextBox 26">
            <a:extLst>
              <a:ext uri="{FF2B5EF4-FFF2-40B4-BE49-F238E27FC236}">
                <a16:creationId xmlns:a16="http://schemas.microsoft.com/office/drawing/2014/main" id="{A7953B5E-903E-4CE4-9BB9-C66C99A0D053}"/>
              </a:ext>
            </a:extLst>
          </p:cNvPr>
          <p:cNvSpPr txBox="1"/>
          <p:nvPr/>
        </p:nvSpPr>
        <p:spPr>
          <a:xfrm>
            <a:off x="1652140" y="6007501"/>
            <a:ext cx="1073944" cy="738664"/>
          </a:xfrm>
          <a:prstGeom prst="rect">
            <a:avLst/>
          </a:prstGeom>
          <a:noFill/>
        </p:spPr>
        <p:txBody>
          <a:bodyPr wrap="square" rtlCol="0">
            <a:spAutoFit/>
          </a:bodyPr>
          <a:lstStyle/>
          <a:p>
            <a:r>
              <a:rPr lang="en-GB" sz="1400" dirty="0"/>
              <a:t>How do I know I am successful?</a:t>
            </a:r>
          </a:p>
        </p:txBody>
      </p:sp>
      <p:cxnSp>
        <p:nvCxnSpPr>
          <p:cNvPr id="29" name="Straight Connector 28">
            <a:extLst>
              <a:ext uri="{FF2B5EF4-FFF2-40B4-BE49-F238E27FC236}">
                <a16:creationId xmlns:a16="http://schemas.microsoft.com/office/drawing/2014/main" id="{2C6A791D-6B47-4BBD-9D5F-0190B189E6FC}"/>
              </a:ext>
            </a:extLst>
          </p:cNvPr>
          <p:cNvCxnSpPr>
            <a:cxnSpLocks/>
          </p:cNvCxnSpPr>
          <p:nvPr/>
        </p:nvCxnSpPr>
        <p:spPr>
          <a:xfrm>
            <a:off x="2612968" y="199460"/>
            <a:ext cx="0" cy="6339373"/>
          </a:xfrm>
          <a:prstGeom prst="line">
            <a:avLst/>
          </a:prstGeom>
          <a:ln w="28575"/>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FA13D344-D0E1-44EB-B1C4-C295BCE7F89E}"/>
              </a:ext>
            </a:extLst>
          </p:cNvPr>
          <p:cNvCxnSpPr>
            <a:cxnSpLocks/>
          </p:cNvCxnSpPr>
          <p:nvPr/>
        </p:nvCxnSpPr>
        <p:spPr>
          <a:xfrm flipV="1">
            <a:off x="1687219" y="961637"/>
            <a:ext cx="869888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395FC18-B160-45C1-9A60-F706016AC45F}"/>
              </a:ext>
            </a:extLst>
          </p:cNvPr>
          <p:cNvCxnSpPr>
            <a:cxnSpLocks/>
          </p:cNvCxnSpPr>
          <p:nvPr/>
        </p:nvCxnSpPr>
        <p:spPr>
          <a:xfrm>
            <a:off x="1749819" y="5128478"/>
            <a:ext cx="863699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7" name="Straight Connector 1036">
            <a:extLst>
              <a:ext uri="{FF2B5EF4-FFF2-40B4-BE49-F238E27FC236}">
                <a16:creationId xmlns:a16="http://schemas.microsoft.com/office/drawing/2014/main" id="{2764150E-0913-4489-AFD2-D2826A7096E2}"/>
              </a:ext>
            </a:extLst>
          </p:cNvPr>
          <p:cNvCxnSpPr/>
          <p:nvPr/>
        </p:nvCxnSpPr>
        <p:spPr>
          <a:xfrm>
            <a:off x="8383990" y="266019"/>
            <a:ext cx="0" cy="651910"/>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268B696-2CAB-473C-BF60-07077554376A}"/>
              </a:ext>
            </a:extLst>
          </p:cNvPr>
          <p:cNvCxnSpPr/>
          <p:nvPr/>
        </p:nvCxnSpPr>
        <p:spPr>
          <a:xfrm>
            <a:off x="9184160" y="271540"/>
            <a:ext cx="18000" cy="688742"/>
          </a:xfrm>
          <a:prstGeom prst="line">
            <a:avLst/>
          </a:prstGeom>
          <a:ln w="1905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F1F408D-113D-4C6F-8A80-5D45183918F6}"/>
              </a:ext>
            </a:extLst>
          </p:cNvPr>
          <p:cNvSpPr txBox="1"/>
          <p:nvPr/>
        </p:nvSpPr>
        <p:spPr>
          <a:xfrm>
            <a:off x="4469550" y="5179987"/>
            <a:ext cx="5872665" cy="1077218"/>
          </a:xfrm>
          <a:prstGeom prst="rect">
            <a:avLst/>
          </a:prstGeom>
          <a:noFill/>
        </p:spPr>
        <p:txBody>
          <a:bodyPr wrap="square" lIns="91440" tIns="45720" rIns="91440" bIns="45720" rtlCol="0" anchor="t">
            <a:spAutoFit/>
          </a:bodyPr>
          <a:lstStyle/>
          <a:p>
            <a:r>
              <a:rPr lang="en-GB" sz="1600" dirty="0">
                <a:latin typeface="Comic Sans MS"/>
              </a:rPr>
              <a:t>I can use finger spaces.</a:t>
            </a:r>
            <a:endParaRPr lang="en-US" sz="1600" dirty="0">
              <a:latin typeface="Comic Sans MS"/>
            </a:endParaRPr>
          </a:p>
          <a:p>
            <a:r>
              <a:rPr lang="en-GB" sz="1600" dirty="0">
                <a:latin typeface="Comic Sans MS"/>
              </a:rPr>
              <a:t>I can sound out words.</a:t>
            </a:r>
            <a:endParaRPr lang="en-US" sz="1600" dirty="0">
              <a:latin typeface="Comic Sans MS"/>
            </a:endParaRPr>
          </a:p>
          <a:p>
            <a:r>
              <a:rPr lang="en-GB" sz="1600" dirty="0">
                <a:latin typeface="Comic Sans MS"/>
              </a:rPr>
              <a:t>I can use capital letters and full stops.</a:t>
            </a:r>
          </a:p>
          <a:p>
            <a:r>
              <a:rPr lang="en-GB" sz="1600" dirty="0">
                <a:latin typeface="Comic Sans MS"/>
              </a:rPr>
              <a:t>*I can use describing words.</a:t>
            </a:r>
          </a:p>
        </p:txBody>
      </p:sp>
      <p:pic>
        <p:nvPicPr>
          <p:cNvPr id="11" name="Picture 10">
            <a:extLst>
              <a:ext uri="{FF2B5EF4-FFF2-40B4-BE49-F238E27FC236}">
                <a16:creationId xmlns:a16="http://schemas.microsoft.com/office/drawing/2014/main" id="{EE41128D-FEB0-4AC7-9853-C0E7EF0446C8}"/>
              </a:ext>
            </a:extLst>
          </p:cNvPr>
          <p:cNvPicPr>
            <a:picLocks noChangeAspect="1"/>
          </p:cNvPicPr>
          <p:nvPr/>
        </p:nvPicPr>
        <p:blipFill>
          <a:blip r:embed="rId7"/>
          <a:stretch>
            <a:fillRect/>
          </a:stretch>
        </p:blipFill>
        <p:spPr>
          <a:xfrm>
            <a:off x="4039325" y="1949174"/>
            <a:ext cx="5102145" cy="2252238"/>
          </a:xfrm>
          <a:prstGeom prst="rect">
            <a:avLst/>
          </a:prstGeom>
        </p:spPr>
      </p:pic>
      <p:sp>
        <p:nvSpPr>
          <p:cNvPr id="23" name="TextBox 1">
            <a:extLst>
              <a:ext uri="{FF2B5EF4-FFF2-40B4-BE49-F238E27FC236}">
                <a16:creationId xmlns:a16="http://schemas.microsoft.com/office/drawing/2014/main" id="{B126EBCA-64E5-4F71-9F08-36004DFA4DF2}"/>
              </a:ext>
            </a:extLst>
          </p:cNvPr>
          <p:cNvSpPr txBox="1"/>
          <p:nvPr/>
        </p:nvSpPr>
        <p:spPr>
          <a:xfrm>
            <a:off x="2826528" y="6289343"/>
            <a:ext cx="7562704" cy="369332"/>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dirty="0">
                <a:ea typeface="+mn-lt"/>
                <a:cs typeface="+mn-lt"/>
              </a:rPr>
              <a:t>RRS Article 29 education 27 safe home  Target W2, 4, 7, 11</a:t>
            </a:r>
            <a:endParaRPr lang="en-US" b="1" dirty="0"/>
          </a:p>
        </p:txBody>
      </p:sp>
      <p:sp>
        <p:nvSpPr>
          <p:cNvPr id="10" name="TextBox 9">
            <a:extLst>
              <a:ext uri="{FF2B5EF4-FFF2-40B4-BE49-F238E27FC236}">
                <a16:creationId xmlns:a16="http://schemas.microsoft.com/office/drawing/2014/main" id="{B03ADCD8-C3B4-46DB-AC11-59399E1364C1}"/>
              </a:ext>
            </a:extLst>
          </p:cNvPr>
          <p:cNvSpPr txBox="1"/>
          <p:nvPr/>
        </p:nvSpPr>
        <p:spPr>
          <a:xfrm>
            <a:off x="2735401" y="1076400"/>
            <a:ext cx="7621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dirty="0">
                <a:cs typeface="Calibri"/>
              </a:rPr>
              <a:t>Teach:</a:t>
            </a:r>
            <a:r>
              <a:rPr lang="en-GB" dirty="0">
                <a:cs typeface="Calibri"/>
              </a:rPr>
              <a:t> Recap L&amp;T activity on the next slide. Model writing a sales description of the house below using persuasive vocabulary. Make a list of useful vocabulary on the whiteboard. Put sentence starters on the board to use if children wish.</a:t>
            </a:r>
          </a:p>
        </p:txBody>
      </p:sp>
    </p:spTree>
    <p:extLst>
      <p:ext uri="{BB962C8B-B14F-4D97-AF65-F5344CB8AC3E}">
        <p14:creationId xmlns:p14="http://schemas.microsoft.com/office/powerpoint/2010/main" val="64587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obot cartoon"/>
          <p:cNvPicPr/>
          <p:nvPr/>
        </p:nvPicPr>
        <p:blipFill rotWithShape="1">
          <a:blip r:embed="rId3" cstate="print">
            <a:extLst>
              <a:ext uri="{28A0092B-C50C-407E-A947-70E740481C1C}">
                <a14:useLocalDpi xmlns:a14="http://schemas.microsoft.com/office/drawing/2010/main" val="0"/>
              </a:ext>
            </a:extLst>
          </a:blip>
          <a:srcRect l="22977" t="3133" r="12532" b="6528"/>
          <a:stretch/>
        </p:blipFill>
        <p:spPr bwMode="auto">
          <a:xfrm>
            <a:off x="1984973" y="182474"/>
            <a:ext cx="497628" cy="615075"/>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4" cstate="print">
            <a:extLst>
              <a:ext uri="{28A0092B-C50C-407E-A947-70E740481C1C}">
                <a14:useLocalDpi xmlns:a14="http://schemas.microsoft.com/office/drawing/2010/main" val="0"/>
              </a:ext>
            </a:extLst>
          </a:blip>
          <a:srcRect l="3031" t="9551" r="1209" b="15168"/>
          <a:stretch/>
        </p:blipFill>
        <p:spPr bwMode="auto">
          <a:xfrm>
            <a:off x="1793764" y="1828606"/>
            <a:ext cx="921697" cy="77964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5" cstate="print">
            <a:extLst>
              <a:ext uri="{28A0092B-C50C-407E-A947-70E740481C1C}">
                <a14:useLocalDpi xmlns:a14="http://schemas.microsoft.com/office/drawing/2010/main" val="0"/>
              </a:ext>
            </a:extLst>
          </a:blip>
          <a:srcRect t="4522" b="6736"/>
          <a:stretch/>
        </p:blipFill>
        <p:spPr bwMode="auto">
          <a:xfrm>
            <a:off x="8546522" y="200895"/>
            <a:ext cx="497628" cy="615075"/>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6" cstate="print">
            <a:extLst>
              <a:ext uri="{28A0092B-C50C-407E-A947-70E740481C1C}">
                <a14:useLocalDpi xmlns:a14="http://schemas.microsoft.com/office/drawing/2010/main" val="0"/>
              </a:ext>
            </a:extLst>
          </a:blip>
          <a:srcRect l="18068" t="4610" r="17778" b="4965"/>
          <a:stretch/>
        </p:blipFill>
        <p:spPr bwMode="auto">
          <a:xfrm>
            <a:off x="1958127" y="5159681"/>
            <a:ext cx="592968" cy="48079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59E08E0E-FEC1-4B66-8D9A-FFBB9A741E08}"/>
              </a:ext>
            </a:extLst>
          </p:cNvPr>
          <p:cNvSpPr txBox="1"/>
          <p:nvPr/>
        </p:nvSpPr>
        <p:spPr>
          <a:xfrm>
            <a:off x="2726085" y="436561"/>
            <a:ext cx="56273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To expand my vocabulary with new describing words (adjectives).</a:t>
            </a:r>
          </a:p>
          <a:p>
            <a:endParaRPr lang="en-GB" dirty="0"/>
          </a:p>
        </p:txBody>
      </p:sp>
      <p:sp>
        <p:nvSpPr>
          <p:cNvPr id="8" name="TextBox 7">
            <a:extLst>
              <a:ext uri="{FF2B5EF4-FFF2-40B4-BE49-F238E27FC236}">
                <a16:creationId xmlns:a16="http://schemas.microsoft.com/office/drawing/2014/main" id="{D090E464-C690-4D20-9164-0A007D49E97C}"/>
              </a:ext>
            </a:extLst>
          </p:cNvPr>
          <p:cNvSpPr txBox="1"/>
          <p:nvPr/>
        </p:nvSpPr>
        <p:spPr>
          <a:xfrm>
            <a:off x="1876238" y="721873"/>
            <a:ext cx="808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What?</a:t>
            </a:r>
            <a:r>
              <a:rPr lang="en-GB" dirty="0">
                <a:cs typeface="Calibri"/>
              </a:rPr>
              <a:t>​</a:t>
            </a:r>
            <a:endParaRPr lang="en-GB" dirty="0"/>
          </a:p>
        </p:txBody>
      </p:sp>
      <p:sp>
        <p:nvSpPr>
          <p:cNvPr id="18" name="TextBox 17">
            <a:extLst>
              <a:ext uri="{FF2B5EF4-FFF2-40B4-BE49-F238E27FC236}">
                <a16:creationId xmlns:a16="http://schemas.microsoft.com/office/drawing/2014/main" id="{BEB41D1C-0047-447C-913F-92CB2873A251}"/>
              </a:ext>
            </a:extLst>
          </p:cNvPr>
          <p:cNvSpPr txBox="1"/>
          <p:nvPr/>
        </p:nvSpPr>
        <p:spPr>
          <a:xfrm>
            <a:off x="1936679" y="2533360"/>
            <a:ext cx="909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How?</a:t>
            </a:r>
            <a:endParaRPr lang="en-GB">
              <a:cs typeface="Calibri"/>
            </a:endParaRPr>
          </a:p>
        </p:txBody>
      </p:sp>
      <p:sp>
        <p:nvSpPr>
          <p:cNvPr id="4" name="TextBox 3">
            <a:extLst>
              <a:ext uri="{FF2B5EF4-FFF2-40B4-BE49-F238E27FC236}">
                <a16:creationId xmlns:a16="http://schemas.microsoft.com/office/drawing/2014/main" id="{B5D0E98E-5C86-4FBE-924F-2B2A17B9747D}"/>
              </a:ext>
            </a:extLst>
          </p:cNvPr>
          <p:cNvSpPr txBox="1"/>
          <p:nvPr/>
        </p:nvSpPr>
        <p:spPr>
          <a:xfrm>
            <a:off x="9184160" y="351722"/>
            <a:ext cx="1230054" cy="646331"/>
          </a:xfrm>
          <a:prstGeom prst="rect">
            <a:avLst/>
          </a:prstGeom>
          <a:noFill/>
        </p:spPr>
        <p:txBody>
          <a:bodyPr wrap="square" rtlCol="0">
            <a:spAutoFit/>
          </a:bodyPr>
          <a:lstStyle/>
          <a:p>
            <a:r>
              <a:rPr lang="en-GB" dirty="0"/>
              <a:t>Children’s responses</a:t>
            </a:r>
          </a:p>
        </p:txBody>
      </p:sp>
      <p:sp>
        <p:nvSpPr>
          <p:cNvPr id="9" name="TextBox 8">
            <a:extLst>
              <a:ext uri="{FF2B5EF4-FFF2-40B4-BE49-F238E27FC236}">
                <a16:creationId xmlns:a16="http://schemas.microsoft.com/office/drawing/2014/main" id="{F4129B8A-B8B5-4FCE-82DB-E949965F9FAF}"/>
              </a:ext>
            </a:extLst>
          </p:cNvPr>
          <p:cNvSpPr txBox="1"/>
          <p:nvPr/>
        </p:nvSpPr>
        <p:spPr>
          <a:xfrm>
            <a:off x="8493470" y="782597"/>
            <a:ext cx="808023" cy="369332"/>
          </a:xfrm>
          <a:prstGeom prst="rect">
            <a:avLst/>
          </a:prstGeom>
          <a:noFill/>
        </p:spPr>
        <p:txBody>
          <a:bodyPr wrap="square" rtlCol="0">
            <a:spAutoFit/>
          </a:bodyPr>
          <a:lstStyle/>
          <a:p>
            <a:r>
              <a:rPr lang="en-GB" dirty="0"/>
              <a:t>Why?</a:t>
            </a:r>
          </a:p>
        </p:txBody>
      </p:sp>
      <p:sp>
        <p:nvSpPr>
          <p:cNvPr id="21" name="TextBox 20">
            <a:extLst>
              <a:ext uri="{FF2B5EF4-FFF2-40B4-BE49-F238E27FC236}">
                <a16:creationId xmlns:a16="http://schemas.microsoft.com/office/drawing/2014/main" id="{881ADAD2-58B4-4CD4-8212-4F914C9D27BA}"/>
              </a:ext>
            </a:extLst>
          </p:cNvPr>
          <p:cNvSpPr txBox="1"/>
          <p:nvPr/>
        </p:nvSpPr>
        <p:spPr>
          <a:xfrm>
            <a:off x="3003627" y="1090284"/>
            <a:ext cx="7383189" cy="369332"/>
          </a:xfrm>
          <a:prstGeom prst="rect">
            <a:avLst/>
          </a:prstGeom>
          <a:noFill/>
        </p:spPr>
        <p:txBody>
          <a:bodyPr wrap="square" rtlCol="0">
            <a:spAutoFit/>
          </a:bodyPr>
          <a:lstStyle/>
          <a:p>
            <a:r>
              <a:rPr lang="en-GB" dirty="0">
                <a:solidFill>
                  <a:srgbClr val="002060"/>
                </a:solidFill>
              </a:rPr>
              <a:t> </a:t>
            </a:r>
          </a:p>
        </p:txBody>
      </p:sp>
      <p:sp>
        <p:nvSpPr>
          <p:cNvPr id="27" name="TextBox 26">
            <a:extLst>
              <a:ext uri="{FF2B5EF4-FFF2-40B4-BE49-F238E27FC236}">
                <a16:creationId xmlns:a16="http://schemas.microsoft.com/office/drawing/2014/main" id="{A7953B5E-903E-4CE4-9BB9-C66C99A0D053}"/>
              </a:ext>
            </a:extLst>
          </p:cNvPr>
          <p:cNvSpPr txBox="1"/>
          <p:nvPr/>
        </p:nvSpPr>
        <p:spPr>
          <a:xfrm>
            <a:off x="1706833" y="5598708"/>
            <a:ext cx="1073944" cy="738664"/>
          </a:xfrm>
          <a:prstGeom prst="rect">
            <a:avLst/>
          </a:prstGeom>
          <a:noFill/>
        </p:spPr>
        <p:txBody>
          <a:bodyPr wrap="square" rtlCol="0">
            <a:spAutoFit/>
          </a:bodyPr>
          <a:lstStyle/>
          <a:p>
            <a:r>
              <a:rPr lang="en-GB" sz="1400" dirty="0"/>
              <a:t>How do I know I am successful?</a:t>
            </a:r>
          </a:p>
        </p:txBody>
      </p:sp>
      <p:cxnSp>
        <p:nvCxnSpPr>
          <p:cNvPr id="29" name="Straight Connector 28">
            <a:extLst>
              <a:ext uri="{FF2B5EF4-FFF2-40B4-BE49-F238E27FC236}">
                <a16:creationId xmlns:a16="http://schemas.microsoft.com/office/drawing/2014/main" id="{2C6A791D-6B47-4BBD-9D5F-0190B189E6FC}"/>
              </a:ext>
            </a:extLst>
          </p:cNvPr>
          <p:cNvCxnSpPr>
            <a:cxnSpLocks/>
          </p:cNvCxnSpPr>
          <p:nvPr/>
        </p:nvCxnSpPr>
        <p:spPr>
          <a:xfrm>
            <a:off x="2801968" y="244460"/>
            <a:ext cx="0" cy="6339373"/>
          </a:xfrm>
          <a:prstGeom prst="line">
            <a:avLst/>
          </a:prstGeom>
          <a:ln w="28575"/>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FA13D344-D0E1-44EB-B1C4-C295BCE7F89E}"/>
              </a:ext>
            </a:extLst>
          </p:cNvPr>
          <p:cNvCxnSpPr>
            <a:cxnSpLocks/>
          </p:cNvCxnSpPr>
          <p:nvPr/>
        </p:nvCxnSpPr>
        <p:spPr>
          <a:xfrm flipV="1">
            <a:off x="1777219" y="1051637"/>
            <a:ext cx="869888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395FC18-B160-45C1-9A60-F706016AC45F}"/>
              </a:ext>
            </a:extLst>
          </p:cNvPr>
          <p:cNvCxnSpPr>
            <a:cxnSpLocks/>
          </p:cNvCxnSpPr>
          <p:nvPr/>
        </p:nvCxnSpPr>
        <p:spPr>
          <a:xfrm>
            <a:off x="1749819" y="5128478"/>
            <a:ext cx="863699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7" name="Straight Connector 1036">
            <a:extLst>
              <a:ext uri="{FF2B5EF4-FFF2-40B4-BE49-F238E27FC236}">
                <a16:creationId xmlns:a16="http://schemas.microsoft.com/office/drawing/2014/main" id="{2764150E-0913-4489-AFD2-D2826A7096E2}"/>
              </a:ext>
            </a:extLst>
          </p:cNvPr>
          <p:cNvCxnSpPr/>
          <p:nvPr/>
        </p:nvCxnSpPr>
        <p:spPr>
          <a:xfrm>
            <a:off x="8383990" y="266019"/>
            <a:ext cx="0" cy="885910"/>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268B696-2CAB-473C-BF60-07077554376A}"/>
              </a:ext>
            </a:extLst>
          </p:cNvPr>
          <p:cNvCxnSpPr/>
          <p:nvPr/>
        </p:nvCxnSpPr>
        <p:spPr>
          <a:xfrm>
            <a:off x="9184160" y="262540"/>
            <a:ext cx="0" cy="850742"/>
          </a:xfrm>
          <a:prstGeom prst="line">
            <a:avLst/>
          </a:prstGeom>
          <a:ln w="1905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6C69CB4B-8104-4DB7-ADF3-02C912F5F22F}"/>
              </a:ext>
            </a:extLst>
          </p:cNvPr>
          <p:cNvSpPr txBox="1"/>
          <p:nvPr/>
        </p:nvSpPr>
        <p:spPr>
          <a:xfrm>
            <a:off x="1805507" y="1225174"/>
            <a:ext cx="878753" cy="369332"/>
          </a:xfrm>
          <a:prstGeom prst="rect">
            <a:avLst/>
          </a:prstGeom>
          <a:noFill/>
        </p:spPr>
        <p:txBody>
          <a:bodyPr wrap="square" rtlCol="0">
            <a:spAutoFit/>
          </a:bodyPr>
          <a:lstStyle/>
          <a:p>
            <a:r>
              <a:rPr lang="en-GB" dirty="0"/>
              <a:t>T1 wk3</a:t>
            </a:r>
          </a:p>
        </p:txBody>
      </p:sp>
      <p:pic>
        <p:nvPicPr>
          <p:cNvPr id="19" name="Picture 2">
            <a:extLst>
              <a:ext uri="{FF2B5EF4-FFF2-40B4-BE49-F238E27FC236}">
                <a16:creationId xmlns:a16="http://schemas.microsoft.com/office/drawing/2014/main" id="{380645E2-470A-434A-AB0D-C7F1871CB7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458" y="5968040"/>
            <a:ext cx="969388" cy="6356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B42F1081-9484-49D0-BC2B-DD700CE962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1337" y="5365007"/>
            <a:ext cx="581025" cy="56532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F1F408D-113D-4C6F-8A80-5D45183918F6}"/>
              </a:ext>
            </a:extLst>
          </p:cNvPr>
          <p:cNvSpPr txBox="1"/>
          <p:nvPr/>
        </p:nvSpPr>
        <p:spPr>
          <a:xfrm>
            <a:off x="3985846" y="5365007"/>
            <a:ext cx="6428368" cy="369332"/>
          </a:xfrm>
          <a:prstGeom prst="rect">
            <a:avLst/>
          </a:prstGeom>
          <a:noFill/>
        </p:spPr>
        <p:txBody>
          <a:bodyPr wrap="square" rtlCol="0">
            <a:spAutoFit/>
          </a:bodyPr>
          <a:lstStyle/>
          <a:p>
            <a:r>
              <a:rPr lang="en-GB" dirty="0">
                <a:latin typeface="Comic Sans MS" panose="030F0702030302020204" pitchFamily="66" charset="0"/>
              </a:rPr>
              <a:t>I can listen and identify the describing words. </a:t>
            </a:r>
          </a:p>
        </p:txBody>
      </p:sp>
      <p:sp>
        <p:nvSpPr>
          <p:cNvPr id="23" name="TextBox 22">
            <a:extLst>
              <a:ext uri="{FF2B5EF4-FFF2-40B4-BE49-F238E27FC236}">
                <a16:creationId xmlns:a16="http://schemas.microsoft.com/office/drawing/2014/main" id="{A33D7CDE-F1EF-4CB0-BA48-AA677231EBF6}"/>
              </a:ext>
            </a:extLst>
          </p:cNvPr>
          <p:cNvSpPr txBox="1"/>
          <p:nvPr/>
        </p:nvSpPr>
        <p:spPr>
          <a:xfrm>
            <a:off x="4168727" y="5949730"/>
            <a:ext cx="6218089" cy="646331"/>
          </a:xfrm>
          <a:prstGeom prst="rect">
            <a:avLst/>
          </a:prstGeom>
          <a:noFill/>
        </p:spPr>
        <p:txBody>
          <a:bodyPr wrap="square" rtlCol="0">
            <a:spAutoFit/>
          </a:bodyPr>
          <a:lstStyle/>
          <a:p>
            <a:r>
              <a:rPr lang="en-GB" dirty="0">
                <a:latin typeface="Comic Sans MS" panose="030F0702030302020204" pitchFamily="66" charset="0"/>
              </a:rPr>
              <a:t>I can talk to my partner about words to describe a house.</a:t>
            </a:r>
          </a:p>
        </p:txBody>
      </p:sp>
      <p:sp>
        <p:nvSpPr>
          <p:cNvPr id="12" name="TextBox 11">
            <a:extLst>
              <a:ext uri="{FF2B5EF4-FFF2-40B4-BE49-F238E27FC236}">
                <a16:creationId xmlns:a16="http://schemas.microsoft.com/office/drawing/2014/main" id="{1AC67F6D-C402-4879-8AE8-F104E96237D2}"/>
              </a:ext>
            </a:extLst>
          </p:cNvPr>
          <p:cNvSpPr txBox="1"/>
          <p:nvPr/>
        </p:nvSpPr>
        <p:spPr>
          <a:xfrm>
            <a:off x="6686475" y="1225174"/>
            <a:ext cx="3786849" cy="923330"/>
          </a:xfrm>
          <a:prstGeom prst="rect">
            <a:avLst/>
          </a:prstGeom>
          <a:noFill/>
        </p:spPr>
        <p:txBody>
          <a:bodyPr wrap="square" rtlCol="0">
            <a:spAutoFit/>
          </a:bodyPr>
          <a:lstStyle/>
          <a:p>
            <a:br>
              <a:rPr lang="en-GB" dirty="0"/>
            </a:br>
            <a:br>
              <a:rPr lang="en-GB" dirty="0"/>
            </a:br>
            <a:endParaRPr lang="en-GB" dirty="0"/>
          </a:p>
        </p:txBody>
      </p:sp>
      <p:pic>
        <p:nvPicPr>
          <p:cNvPr id="15" name="Picture 14">
            <a:extLst>
              <a:ext uri="{FF2B5EF4-FFF2-40B4-BE49-F238E27FC236}">
                <a16:creationId xmlns:a16="http://schemas.microsoft.com/office/drawing/2014/main" id="{2F4D57E0-5D0F-47C7-88E6-5C4088A2E5EB}"/>
              </a:ext>
            </a:extLst>
          </p:cNvPr>
          <p:cNvPicPr>
            <a:picLocks noChangeAspect="1"/>
          </p:cNvPicPr>
          <p:nvPr/>
        </p:nvPicPr>
        <p:blipFill>
          <a:blip r:embed="rId9"/>
          <a:stretch>
            <a:fillRect/>
          </a:stretch>
        </p:blipFill>
        <p:spPr>
          <a:xfrm>
            <a:off x="2823160" y="1085008"/>
            <a:ext cx="7536102" cy="1973386"/>
          </a:xfrm>
          <a:prstGeom prst="rect">
            <a:avLst/>
          </a:prstGeom>
        </p:spPr>
      </p:pic>
      <p:sp>
        <p:nvSpPr>
          <p:cNvPr id="17" name="TextBox 16">
            <a:extLst>
              <a:ext uri="{FF2B5EF4-FFF2-40B4-BE49-F238E27FC236}">
                <a16:creationId xmlns:a16="http://schemas.microsoft.com/office/drawing/2014/main" id="{08694E1F-AF36-4DAE-BC55-0F6088CA5C9F}"/>
              </a:ext>
            </a:extLst>
          </p:cNvPr>
          <p:cNvSpPr txBox="1"/>
          <p:nvPr/>
        </p:nvSpPr>
        <p:spPr>
          <a:xfrm>
            <a:off x="2846553" y="3305908"/>
            <a:ext cx="7512706" cy="1754326"/>
          </a:xfrm>
          <a:prstGeom prst="rect">
            <a:avLst/>
          </a:prstGeom>
          <a:noFill/>
        </p:spPr>
        <p:txBody>
          <a:bodyPr wrap="square" rtlCol="0">
            <a:spAutoFit/>
          </a:bodyPr>
          <a:lstStyle/>
          <a:p>
            <a:r>
              <a:rPr lang="en-GB" dirty="0">
                <a:latin typeface="Comic Sans MS" panose="030F0702030302020204" pitchFamily="66" charset="0"/>
              </a:rPr>
              <a:t>This exquisite house is set in stunning countryside. It is a grand country house with stone staircases, a double height great hall and beautifully designed gardens. The magnificent courtyard swimming pool is something to be admired. Additionally it has an immaculate grass tennis court, serene private lake and handsome stone stable buildings. Inside all the rooms are equally as impressive.</a:t>
            </a:r>
          </a:p>
        </p:txBody>
      </p:sp>
    </p:spTree>
    <p:extLst>
      <p:ext uri="{BB962C8B-B14F-4D97-AF65-F5344CB8AC3E}">
        <p14:creationId xmlns:p14="http://schemas.microsoft.com/office/powerpoint/2010/main" val="348847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9FA99D-1D23-40CC-AE2F-2556221814C2}"/>
              </a:ext>
            </a:extLst>
          </p:cNvPr>
          <p:cNvPicPr>
            <a:picLocks noChangeAspect="1"/>
          </p:cNvPicPr>
          <p:nvPr/>
        </p:nvPicPr>
        <p:blipFill>
          <a:blip r:embed="rId3"/>
          <a:stretch>
            <a:fillRect/>
          </a:stretch>
        </p:blipFill>
        <p:spPr>
          <a:xfrm>
            <a:off x="2315595" y="2297401"/>
            <a:ext cx="7290987" cy="4221097"/>
          </a:xfrm>
          <a:prstGeom prst="rect">
            <a:avLst/>
          </a:prstGeom>
        </p:spPr>
      </p:pic>
      <p:sp>
        <p:nvSpPr>
          <p:cNvPr id="6" name="TextBox 5">
            <a:extLst>
              <a:ext uri="{FF2B5EF4-FFF2-40B4-BE49-F238E27FC236}">
                <a16:creationId xmlns:a16="http://schemas.microsoft.com/office/drawing/2014/main" id="{8BAD9353-289D-46D5-AE52-74ACBE0F03F5}"/>
              </a:ext>
            </a:extLst>
          </p:cNvPr>
          <p:cNvSpPr txBox="1"/>
          <p:nvPr/>
        </p:nvSpPr>
        <p:spPr>
          <a:xfrm>
            <a:off x="2945119" y="368127"/>
            <a:ext cx="6301763" cy="1938992"/>
          </a:xfrm>
          <a:prstGeom prst="rect">
            <a:avLst/>
          </a:prstGeom>
          <a:noFill/>
        </p:spPr>
        <p:txBody>
          <a:bodyPr wrap="square" rtlCol="0">
            <a:spAutoFit/>
          </a:bodyPr>
          <a:lstStyle/>
          <a:p>
            <a:r>
              <a:rPr lang="en-GB" sz="2400" dirty="0">
                <a:latin typeface="Comic Sans MS" panose="030F0702030302020204" pitchFamily="66" charset="0"/>
              </a:rPr>
              <a:t>This is a              It is set in     </a:t>
            </a:r>
          </a:p>
          <a:p>
            <a:r>
              <a:rPr lang="en-GB" sz="2400" dirty="0">
                <a:latin typeface="Comic Sans MS" panose="030F0702030302020204" pitchFamily="66" charset="0"/>
              </a:rPr>
              <a:t>It has                 There is     </a:t>
            </a:r>
          </a:p>
          <a:p>
            <a:r>
              <a:rPr lang="en-GB" sz="2400" dirty="0">
                <a:latin typeface="Comic Sans MS" panose="030F0702030302020204" pitchFamily="66" charset="0"/>
              </a:rPr>
              <a:t>The garage is     The swimming pools is      </a:t>
            </a:r>
          </a:p>
          <a:p>
            <a:r>
              <a:rPr lang="en-GB" sz="2400" dirty="0">
                <a:latin typeface="Comic Sans MS" panose="030F0702030302020204" pitchFamily="66" charset="0"/>
              </a:rPr>
              <a:t>The garden        The living areas are      </a:t>
            </a:r>
          </a:p>
          <a:p>
            <a:r>
              <a:rPr lang="en-GB" sz="2400" dirty="0">
                <a:latin typeface="Comic Sans MS" panose="030F0702030302020204" pitchFamily="66" charset="0"/>
              </a:rPr>
              <a:t>The dining room has     The kitchen is     </a:t>
            </a:r>
          </a:p>
        </p:txBody>
      </p:sp>
    </p:spTree>
    <p:extLst>
      <p:ext uri="{BB962C8B-B14F-4D97-AF65-F5344CB8AC3E}">
        <p14:creationId xmlns:p14="http://schemas.microsoft.com/office/powerpoint/2010/main" val="191283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obot cartoon"/>
          <p:cNvPicPr/>
          <p:nvPr/>
        </p:nvPicPr>
        <p:blipFill rotWithShape="1">
          <a:blip r:embed="rId3" cstate="print">
            <a:extLst>
              <a:ext uri="{28A0092B-C50C-407E-A947-70E740481C1C}">
                <a14:useLocalDpi xmlns:a14="http://schemas.microsoft.com/office/drawing/2010/main" val="0"/>
              </a:ext>
            </a:extLst>
          </a:blip>
          <a:srcRect l="22977" t="3133" r="12532" b="6528"/>
          <a:stretch/>
        </p:blipFill>
        <p:spPr bwMode="auto">
          <a:xfrm>
            <a:off x="188830" y="91759"/>
            <a:ext cx="497628" cy="615075"/>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4" cstate="print">
            <a:extLst>
              <a:ext uri="{28A0092B-C50C-407E-A947-70E740481C1C}">
                <a14:useLocalDpi xmlns:a14="http://schemas.microsoft.com/office/drawing/2010/main" val="0"/>
              </a:ext>
            </a:extLst>
          </a:blip>
          <a:srcRect l="3031" t="9551" r="1209" b="15168"/>
          <a:stretch/>
        </p:blipFill>
        <p:spPr bwMode="auto">
          <a:xfrm>
            <a:off x="160907" y="1320606"/>
            <a:ext cx="921697" cy="77964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5" cstate="print">
            <a:extLst>
              <a:ext uri="{28A0092B-C50C-407E-A947-70E740481C1C}">
                <a14:useLocalDpi xmlns:a14="http://schemas.microsoft.com/office/drawing/2010/main" val="0"/>
              </a:ext>
            </a:extLst>
          </a:blip>
          <a:srcRect t="4522" b="6736"/>
          <a:stretch/>
        </p:blipFill>
        <p:spPr bwMode="auto">
          <a:xfrm>
            <a:off x="10188451" y="92038"/>
            <a:ext cx="497628" cy="469933"/>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6" cstate="print">
            <a:extLst>
              <a:ext uri="{28A0092B-C50C-407E-A947-70E740481C1C}">
                <a14:useLocalDpi xmlns:a14="http://schemas.microsoft.com/office/drawing/2010/main" val="0"/>
              </a:ext>
            </a:extLst>
          </a:blip>
          <a:srcRect l="18068" t="4610" r="17778" b="4965"/>
          <a:stretch/>
        </p:blipFill>
        <p:spPr bwMode="auto">
          <a:xfrm>
            <a:off x="234555" y="5586038"/>
            <a:ext cx="592968" cy="48079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59E08E0E-FEC1-4B66-8D9A-FFBB9A741E08}"/>
              </a:ext>
            </a:extLst>
          </p:cNvPr>
          <p:cNvSpPr txBox="1"/>
          <p:nvPr/>
        </p:nvSpPr>
        <p:spPr>
          <a:xfrm>
            <a:off x="957157" y="191633"/>
            <a:ext cx="90563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dirty="0"/>
              <a:t>Literacy: Reading</a:t>
            </a:r>
            <a:r>
              <a:rPr lang="en-GB" dirty="0"/>
              <a:t> </a:t>
            </a:r>
            <a:r>
              <a:rPr lang="en-GB" b="1" u="sng" dirty="0"/>
              <a:t>groups</a:t>
            </a:r>
            <a:r>
              <a:rPr lang="en-GB" dirty="0"/>
              <a:t>– To develop my comprehension skills</a:t>
            </a:r>
            <a:endParaRPr lang="en-US" dirty="0"/>
          </a:p>
          <a:p>
            <a:r>
              <a:rPr lang="en-GB" b="1" u="sng" dirty="0"/>
              <a:t>Tricky words</a:t>
            </a:r>
            <a:r>
              <a:rPr lang="en-GB" dirty="0"/>
              <a:t> - To read and spell tricky words.</a:t>
            </a:r>
            <a:endParaRPr lang="en-GB" dirty="0">
              <a:cs typeface="Calibri"/>
            </a:endParaRPr>
          </a:p>
        </p:txBody>
      </p:sp>
      <p:sp>
        <p:nvSpPr>
          <p:cNvPr id="8" name="TextBox 7">
            <a:extLst>
              <a:ext uri="{FF2B5EF4-FFF2-40B4-BE49-F238E27FC236}">
                <a16:creationId xmlns:a16="http://schemas.microsoft.com/office/drawing/2014/main" id="{D090E464-C690-4D20-9164-0A007D49E97C}"/>
              </a:ext>
            </a:extLst>
          </p:cNvPr>
          <p:cNvSpPr txBox="1"/>
          <p:nvPr/>
        </p:nvSpPr>
        <p:spPr>
          <a:xfrm>
            <a:off x="61952" y="576730"/>
            <a:ext cx="808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What?</a:t>
            </a:r>
            <a:r>
              <a:rPr lang="en-GB" dirty="0">
                <a:cs typeface="Calibri"/>
              </a:rPr>
              <a:t>​</a:t>
            </a:r>
            <a:endParaRPr lang="en-GB" dirty="0"/>
          </a:p>
        </p:txBody>
      </p:sp>
      <p:pic>
        <p:nvPicPr>
          <p:cNvPr id="10" name="Picture 10" descr="A close up of a necklace&#10;&#10;Description automatically generated">
            <a:extLst>
              <a:ext uri="{FF2B5EF4-FFF2-40B4-BE49-F238E27FC236}">
                <a16:creationId xmlns:a16="http://schemas.microsoft.com/office/drawing/2014/main" id="{D3FE30D8-D2A1-4721-95C3-D066C7C5AD24}"/>
              </a:ext>
            </a:extLst>
          </p:cNvPr>
          <p:cNvPicPr>
            <a:picLocks noChangeAspect="1"/>
          </p:cNvPicPr>
          <p:nvPr/>
        </p:nvPicPr>
        <p:blipFill>
          <a:blip r:embed="rId7"/>
          <a:stretch>
            <a:fillRect/>
          </a:stretch>
        </p:blipFill>
        <p:spPr>
          <a:xfrm>
            <a:off x="914939" y="2884832"/>
            <a:ext cx="705815" cy="543335"/>
          </a:xfrm>
          <a:prstGeom prst="rect">
            <a:avLst/>
          </a:prstGeom>
        </p:spPr>
      </p:pic>
      <p:sp>
        <p:nvSpPr>
          <p:cNvPr id="11" name="TextBox 10">
            <a:extLst>
              <a:ext uri="{FF2B5EF4-FFF2-40B4-BE49-F238E27FC236}">
                <a16:creationId xmlns:a16="http://schemas.microsoft.com/office/drawing/2014/main" id="{43EAE410-39CB-4E38-9A3D-9D16F2FFC176}"/>
              </a:ext>
            </a:extLst>
          </p:cNvPr>
          <p:cNvSpPr txBox="1"/>
          <p:nvPr/>
        </p:nvSpPr>
        <p:spPr>
          <a:xfrm>
            <a:off x="896969" y="2586756"/>
            <a:ext cx="808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make</a:t>
            </a:r>
          </a:p>
        </p:txBody>
      </p:sp>
      <p:sp>
        <p:nvSpPr>
          <p:cNvPr id="12" name="TextBox 11">
            <a:extLst>
              <a:ext uri="{FF2B5EF4-FFF2-40B4-BE49-F238E27FC236}">
                <a16:creationId xmlns:a16="http://schemas.microsoft.com/office/drawing/2014/main" id="{5FC50FF8-2432-42B6-9C7F-4E6840877ADA}"/>
              </a:ext>
            </a:extLst>
          </p:cNvPr>
          <p:cNvSpPr txBox="1"/>
          <p:nvPr/>
        </p:nvSpPr>
        <p:spPr>
          <a:xfrm>
            <a:off x="893495" y="3317422"/>
            <a:ext cx="6722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Say </a:t>
            </a:r>
            <a:endParaRPr lang="en-GB" dirty="0">
              <a:cs typeface="Calibri"/>
            </a:endParaRPr>
          </a:p>
        </p:txBody>
      </p:sp>
      <p:pic>
        <p:nvPicPr>
          <p:cNvPr id="13" name="Picture 13" descr="A close up of a logo&#10;&#10;Description automatically generated">
            <a:extLst>
              <a:ext uri="{FF2B5EF4-FFF2-40B4-BE49-F238E27FC236}">
                <a16:creationId xmlns:a16="http://schemas.microsoft.com/office/drawing/2014/main" id="{A519F6DB-EAE4-4929-AF48-A744E426182F}"/>
              </a:ext>
            </a:extLst>
          </p:cNvPr>
          <p:cNvPicPr>
            <a:picLocks noChangeAspect="1"/>
          </p:cNvPicPr>
          <p:nvPr/>
        </p:nvPicPr>
        <p:blipFill>
          <a:blip r:embed="rId8"/>
          <a:stretch>
            <a:fillRect/>
          </a:stretch>
        </p:blipFill>
        <p:spPr>
          <a:xfrm>
            <a:off x="989602" y="3683998"/>
            <a:ext cx="584248" cy="569454"/>
          </a:xfrm>
          <a:prstGeom prst="rect">
            <a:avLst/>
          </a:prstGeom>
        </p:spPr>
      </p:pic>
      <p:sp>
        <p:nvSpPr>
          <p:cNvPr id="15" name="TextBox 14">
            <a:extLst>
              <a:ext uri="{FF2B5EF4-FFF2-40B4-BE49-F238E27FC236}">
                <a16:creationId xmlns:a16="http://schemas.microsoft.com/office/drawing/2014/main" id="{F4304B34-9EB0-4E82-98E7-E2FEAE570B0D}"/>
              </a:ext>
            </a:extLst>
          </p:cNvPr>
          <p:cNvSpPr txBox="1"/>
          <p:nvPr/>
        </p:nvSpPr>
        <p:spPr>
          <a:xfrm>
            <a:off x="867339" y="4215749"/>
            <a:ext cx="909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Write  </a:t>
            </a:r>
            <a:endParaRPr lang="en-GB" dirty="0">
              <a:cs typeface="Calibri"/>
            </a:endParaRPr>
          </a:p>
        </p:txBody>
      </p:sp>
      <p:pic>
        <p:nvPicPr>
          <p:cNvPr id="16" name="Picture 16" descr="A picture containing clock&#10;&#10;Description automatically generated">
            <a:extLst>
              <a:ext uri="{FF2B5EF4-FFF2-40B4-BE49-F238E27FC236}">
                <a16:creationId xmlns:a16="http://schemas.microsoft.com/office/drawing/2014/main" id="{82D61BA7-148F-4D10-8E50-6B54C019FC6A}"/>
              </a:ext>
            </a:extLst>
          </p:cNvPr>
          <p:cNvPicPr>
            <a:picLocks noChangeAspect="1"/>
          </p:cNvPicPr>
          <p:nvPr/>
        </p:nvPicPr>
        <p:blipFill>
          <a:blip r:embed="rId9"/>
          <a:stretch>
            <a:fillRect/>
          </a:stretch>
        </p:blipFill>
        <p:spPr>
          <a:xfrm>
            <a:off x="956227" y="4553052"/>
            <a:ext cx="611462" cy="629604"/>
          </a:xfrm>
          <a:prstGeom prst="rect">
            <a:avLst/>
          </a:prstGeom>
        </p:spPr>
      </p:pic>
      <p:sp>
        <p:nvSpPr>
          <p:cNvPr id="17" name="TextBox 16">
            <a:extLst>
              <a:ext uri="{FF2B5EF4-FFF2-40B4-BE49-F238E27FC236}">
                <a16:creationId xmlns:a16="http://schemas.microsoft.com/office/drawing/2014/main" id="{0F30A23D-5DDB-48DB-960F-2241E8F2ED28}"/>
              </a:ext>
            </a:extLst>
          </p:cNvPr>
          <p:cNvSpPr txBox="1"/>
          <p:nvPr/>
        </p:nvSpPr>
        <p:spPr>
          <a:xfrm>
            <a:off x="865514" y="4994080"/>
            <a:ext cx="909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do  </a:t>
            </a:r>
            <a:endParaRPr lang="en-GB" dirty="0">
              <a:cs typeface="Calibri"/>
            </a:endParaRPr>
          </a:p>
        </p:txBody>
      </p:sp>
      <p:sp>
        <p:nvSpPr>
          <p:cNvPr id="18" name="TextBox 17">
            <a:extLst>
              <a:ext uri="{FF2B5EF4-FFF2-40B4-BE49-F238E27FC236}">
                <a16:creationId xmlns:a16="http://schemas.microsoft.com/office/drawing/2014/main" id="{BEB41D1C-0047-447C-913F-92CB2873A251}"/>
              </a:ext>
            </a:extLst>
          </p:cNvPr>
          <p:cNvSpPr txBox="1"/>
          <p:nvPr/>
        </p:nvSpPr>
        <p:spPr>
          <a:xfrm>
            <a:off x="158679" y="2052574"/>
            <a:ext cx="909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How?</a:t>
            </a:r>
            <a:endParaRPr lang="en-GB">
              <a:cs typeface="Calibri"/>
            </a:endParaRPr>
          </a:p>
        </p:txBody>
      </p:sp>
      <p:sp>
        <p:nvSpPr>
          <p:cNvPr id="14" name="Rectangle 13">
            <a:extLst>
              <a:ext uri="{FF2B5EF4-FFF2-40B4-BE49-F238E27FC236}">
                <a16:creationId xmlns:a16="http://schemas.microsoft.com/office/drawing/2014/main" id="{ED7A90F2-FC64-4A0D-BCAE-B44BEDD9F6B1}"/>
              </a:ext>
            </a:extLst>
          </p:cNvPr>
          <p:cNvSpPr/>
          <p:nvPr/>
        </p:nvSpPr>
        <p:spPr>
          <a:xfrm>
            <a:off x="1772247" y="5258480"/>
            <a:ext cx="10096410" cy="1077218"/>
          </a:xfrm>
          <a:prstGeom prst="rect">
            <a:avLst/>
          </a:prstGeom>
        </p:spPr>
        <p:txBody>
          <a:bodyPr wrap="square" lIns="91440" tIns="45720" rIns="91440" bIns="45720" anchor="t">
            <a:spAutoFit/>
          </a:bodyPr>
          <a:lstStyle/>
          <a:p>
            <a:pPr lvl="0">
              <a:buNone/>
            </a:pPr>
            <a:r>
              <a:rPr lang="en-GB" sz="1600" dirty="0">
                <a:solidFill>
                  <a:srgbClr val="002060"/>
                </a:solidFill>
              </a:rPr>
              <a:t>I can make today’s craft task by following the instructions and can correctly write the words.</a:t>
            </a:r>
            <a:endParaRPr lang="en-GB" sz="1600" dirty="0">
              <a:solidFill>
                <a:srgbClr val="002060"/>
              </a:solidFill>
              <a:cs typeface="Calibri"/>
            </a:endParaRPr>
          </a:p>
          <a:p>
            <a:pPr lvl="0">
              <a:buNone/>
            </a:pPr>
            <a:r>
              <a:rPr lang="en-GB" sz="1600" dirty="0">
                <a:solidFill>
                  <a:schemeClr val="accent6">
                    <a:lumMod val="50000"/>
                  </a:schemeClr>
                </a:solidFill>
              </a:rPr>
              <a:t>I can read and make my spelling words.</a:t>
            </a:r>
            <a:endParaRPr lang="en-US" sz="1600">
              <a:solidFill>
                <a:schemeClr val="accent6">
                  <a:lumMod val="50000"/>
                </a:schemeClr>
              </a:solidFill>
              <a:cs typeface="Calibri"/>
            </a:endParaRPr>
          </a:p>
          <a:p>
            <a:pPr lvl="0">
              <a:buNone/>
            </a:pPr>
            <a:r>
              <a:rPr lang="en-GB" sz="1600" dirty="0">
                <a:solidFill>
                  <a:srgbClr val="FF0000"/>
                </a:solidFill>
              </a:rPr>
              <a:t>I can correctly spell the words.</a:t>
            </a:r>
            <a:endParaRPr lang="en-GB" sz="1600" dirty="0">
              <a:solidFill>
                <a:srgbClr val="FF0000"/>
              </a:solidFill>
              <a:cs typeface="Calibri"/>
            </a:endParaRPr>
          </a:p>
          <a:p>
            <a:r>
              <a:rPr lang="en-GB" sz="1600" dirty="0"/>
              <a:t>I can read and write the consonant blend words.</a:t>
            </a:r>
            <a:endParaRPr lang="en-GB" sz="1600" dirty="0">
              <a:cs typeface="Calibri"/>
            </a:endParaRPr>
          </a:p>
        </p:txBody>
      </p:sp>
      <p:pic>
        <p:nvPicPr>
          <p:cNvPr id="1028" name="Picture 4">
            <a:extLst>
              <a:ext uri="{FF2B5EF4-FFF2-40B4-BE49-F238E27FC236}">
                <a16:creationId xmlns:a16="http://schemas.microsoft.com/office/drawing/2014/main" id="{3E47090D-3F86-4FA5-8785-D4DE9F99A4A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455" t="27577" r="47808" b="38815"/>
          <a:stretch/>
        </p:blipFill>
        <p:spPr bwMode="auto">
          <a:xfrm>
            <a:off x="1178893" y="6116194"/>
            <a:ext cx="600206" cy="5634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edagogs Sounds Stamper | 21mm | Green | Marking Stamp">
            <a:extLst>
              <a:ext uri="{FF2B5EF4-FFF2-40B4-BE49-F238E27FC236}">
                <a16:creationId xmlns:a16="http://schemas.microsoft.com/office/drawing/2014/main" id="{C17A3410-980C-4904-BB67-155012DD105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1570" y="5402049"/>
            <a:ext cx="720159" cy="7201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raft - Free edit tools icons">
            <a:extLst>
              <a:ext uri="{FF2B5EF4-FFF2-40B4-BE49-F238E27FC236}">
                <a16:creationId xmlns:a16="http://schemas.microsoft.com/office/drawing/2014/main" id="{70FBF35A-0FAC-49EA-AD9D-43F19CAA6C4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4246" y="2068542"/>
            <a:ext cx="669530" cy="6423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D0E98E-5C86-4FBE-924F-2B2A17B9747D}"/>
              </a:ext>
            </a:extLst>
          </p:cNvPr>
          <p:cNvSpPr txBox="1"/>
          <p:nvPr/>
        </p:nvSpPr>
        <p:spPr>
          <a:xfrm>
            <a:off x="10798874" y="242865"/>
            <a:ext cx="1230054" cy="646331"/>
          </a:xfrm>
          <a:prstGeom prst="rect">
            <a:avLst/>
          </a:prstGeom>
          <a:noFill/>
        </p:spPr>
        <p:txBody>
          <a:bodyPr wrap="square" rtlCol="0">
            <a:spAutoFit/>
          </a:bodyPr>
          <a:lstStyle/>
          <a:p>
            <a:r>
              <a:rPr lang="en-GB" dirty="0"/>
              <a:t>Children’s responses</a:t>
            </a:r>
          </a:p>
        </p:txBody>
      </p:sp>
      <p:sp>
        <p:nvSpPr>
          <p:cNvPr id="9" name="TextBox 8">
            <a:extLst>
              <a:ext uri="{FF2B5EF4-FFF2-40B4-BE49-F238E27FC236}">
                <a16:creationId xmlns:a16="http://schemas.microsoft.com/office/drawing/2014/main" id="{F4129B8A-B8B5-4FCE-82DB-E949965F9FAF}"/>
              </a:ext>
            </a:extLst>
          </p:cNvPr>
          <p:cNvSpPr txBox="1"/>
          <p:nvPr/>
        </p:nvSpPr>
        <p:spPr>
          <a:xfrm>
            <a:off x="10189827" y="519525"/>
            <a:ext cx="808023" cy="369332"/>
          </a:xfrm>
          <a:prstGeom prst="rect">
            <a:avLst/>
          </a:prstGeom>
          <a:noFill/>
        </p:spPr>
        <p:txBody>
          <a:bodyPr wrap="square" rtlCol="0">
            <a:spAutoFit/>
          </a:bodyPr>
          <a:lstStyle/>
          <a:p>
            <a:r>
              <a:rPr lang="en-GB" dirty="0"/>
              <a:t>Why?</a:t>
            </a:r>
          </a:p>
        </p:txBody>
      </p:sp>
      <p:sp>
        <p:nvSpPr>
          <p:cNvPr id="21" name="TextBox 20">
            <a:extLst>
              <a:ext uri="{FF2B5EF4-FFF2-40B4-BE49-F238E27FC236}">
                <a16:creationId xmlns:a16="http://schemas.microsoft.com/office/drawing/2014/main" id="{881ADAD2-58B4-4CD4-8212-4F914C9D27BA}"/>
              </a:ext>
            </a:extLst>
          </p:cNvPr>
          <p:cNvSpPr txBox="1"/>
          <p:nvPr/>
        </p:nvSpPr>
        <p:spPr>
          <a:xfrm>
            <a:off x="1702817" y="2187928"/>
            <a:ext cx="10126355" cy="369332"/>
          </a:xfrm>
          <a:prstGeom prst="rect">
            <a:avLst/>
          </a:prstGeom>
          <a:noFill/>
        </p:spPr>
        <p:txBody>
          <a:bodyPr wrap="square" lIns="91440" tIns="45720" rIns="91440" bIns="45720" rtlCol="0" anchor="t">
            <a:spAutoFit/>
          </a:bodyPr>
          <a:lstStyle/>
          <a:p>
            <a:r>
              <a:rPr lang="en-GB" b="1" dirty="0">
                <a:solidFill>
                  <a:srgbClr val="002060"/>
                </a:solidFill>
              </a:rPr>
              <a:t>Make</a:t>
            </a:r>
            <a:r>
              <a:rPr lang="en-GB" dirty="0">
                <a:solidFill>
                  <a:srgbClr val="002060"/>
                </a:solidFill>
              </a:rPr>
              <a:t> a bird from card with flapping wi</a:t>
            </a:r>
            <a:r>
              <a:rPr lang="en-GB" b="1" u="sng" dirty="0">
                <a:solidFill>
                  <a:srgbClr val="002060"/>
                </a:solidFill>
              </a:rPr>
              <a:t>ng</a:t>
            </a:r>
            <a:r>
              <a:rPr lang="en-GB" dirty="0">
                <a:solidFill>
                  <a:srgbClr val="002060"/>
                </a:solidFill>
              </a:rPr>
              <a:t>s (own design)</a:t>
            </a:r>
          </a:p>
        </p:txBody>
      </p:sp>
      <p:sp>
        <p:nvSpPr>
          <p:cNvPr id="22" name="TextBox 21">
            <a:extLst>
              <a:ext uri="{FF2B5EF4-FFF2-40B4-BE49-F238E27FC236}">
                <a16:creationId xmlns:a16="http://schemas.microsoft.com/office/drawing/2014/main" id="{A6F8B437-261C-4D5C-BBAA-176E27C7B05D}"/>
              </a:ext>
            </a:extLst>
          </p:cNvPr>
          <p:cNvSpPr txBox="1"/>
          <p:nvPr/>
        </p:nvSpPr>
        <p:spPr>
          <a:xfrm>
            <a:off x="1657460" y="2831657"/>
            <a:ext cx="10171712" cy="646331"/>
          </a:xfrm>
          <a:prstGeom prst="rect">
            <a:avLst/>
          </a:prstGeom>
          <a:noFill/>
        </p:spPr>
        <p:txBody>
          <a:bodyPr wrap="square" lIns="91440" tIns="45720" rIns="91440" bIns="45720" rtlCol="0" anchor="t">
            <a:spAutoFit/>
          </a:bodyPr>
          <a:lstStyle/>
          <a:p>
            <a:r>
              <a:rPr lang="en-GB" dirty="0">
                <a:solidFill>
                  <a:schemeClr val="accent6">
                    <a:lumMod val="50000"/>
                  </a:schemeClr>
                </a:solidFill>
                <a:cs typeface="Calibri"/>
              </a:rPr>
              <a:t>ng ping pong game – First person says an ng word then the next person says an ng word. Continue to take turns until somebody can't think of a word. They are then out. Words cannot be repeated within a round.</a:t>
            </a:r>
          </a:p>
        </p:txBody>
      </p:sp>
      <p:sp>
        <p:nvSpPr>
          <p:cNvPr id="25" name="TextBox 24">
            <a:extLst>
              <a:ext uri="{FF2B5EF4-FFF2-40B4-BE49-F238E27FC236}">
                <a16:creationId xmlns:a16="http://schemas.microsoft.com/office/drawing/2014/main" id="{314F9F73-46BE-49FD-B299-EBEAD29B2618}"/>
              </a:ext>
            </a:extLst>
          </p:cNvPr>
          <p:cNvSpPr txBox="1"/>
          <p:nvPr/>
        </p:nvSpPr>
        <p:spPr>
          <a:xfrm>
            <a:off x="1574270" y="3727831"/>
            <a:ext cx="10253480" cy="646331"/>
          </a:xfrm>
          <a:prstGeom prst="rect">
            <a:avLst/>
          </a:prstGeom>
          <a:noFill/>
        </p:spPr>
        <p:txBody>
          <a:bodyPr wrap="square" lIns="91440" tIns="45720" rIns="91440" bIns="45720" rtlCol="0" anchor="t">
            <a:spAutoFit/>
          </a:bodyPr>
          <a:lstStyle/>
          <a:p>
            <a:r>
              <a:rPr lang="en-GB" b="1" dirty="0">
                <a:solidFill>
                  <a:srgbClr val="FF0000"/>
                </a:solidFill>
              </a:rPr>
              <a:t>*Write </a:t>
            </a:r>
            <a:r>
              <a:rPr lang="en-GB" dirty="0">
                <a:solidFill>
                  <a:srgbClr val="FF0000"/>
                </a:solidFill>
              </a:rPr>
              <a:t>your tricky words in 3 different colours. Blue </a:t>
            </a:r>
            <a:r>
              <a:rPr lang="en-GB" dirty="0" err="1">
                <a:solidFill>
                  <a:srgbClr val="FF0000"/>
                </a:solidFill>
              </a:rPr>
              <a:t>gp</a:t>
            </a:r>
            <a:r>
              <a:rPr lang="en-GB" dirty="0">
                <a:solidFill>
                  <a:srgbClr val="FF0000"/>
                </a:solidFill>
              </a:rPr>
              <a:t> - Write a sentence with one of the tricky words. (Red group use their </a:t>
            </a:r>
            <a:r>
              <a:rPr lang="en-GB" dirty="0" err="1">
                <a:solidFill>
                  <a:srgbClr val="FF0000"/>
                </a:solidFill>
              </a:rPr>
              <a:t>cvc</a:t>
            </a:r>
            <a:r>
              <a:rPr lang="en-GB" dirty="0">
                <a:solidFill>
                  <a:srgbClr val="FF0000"/>
                </a:solidFill>
              </a:rPr>
              <a:t> words.)</a:t>
            </a:r>
          </a:p>
        </p:txBody>
      </p:sp>
      <p:sp>
        <p:nvSpPr>
          <p:cNvPr id="26" name="TextBox 25">
            <a:extLst>
              <a:ext uri="{FF2B5EF4-FFF2-40B4-BE49-F238E27FC236}">
                <a16:creationId xmlns:a16="http://schemas.microsoft.com/office/drawing/2014/main" id="{0074156E-2A60-4B87-9E00-B39196E3527C}"/>
              </a:ext>
            </a:extLst>
          </p:cNvPr>
          <p:cNvSpPr txBox="1"/>
          <p:nvPr/>
        </p:nvSpPr>
        <p:spPr>
          <a:xfrm>
            <a:off x="1571883" y="4379740"/>
            <a:ext cx="10251997" cy="923330"/>
          </a:xfrm>
          <a:prstGeom prst="rect">
            <a:avLst/>
          </a:prstGeom>
          <a:noFill/>
        </p:spPr>
        <p:txBody>
          <a:bodyPr wrap="square" lIns="91440" tIns="45720" rIns="91440" bIns="45720" rtlCol="0" anchor="t">
            <a:spAutoFit/>
          </a:bodyPr>
          <a:lstStyle/>
          <a:p>
            <a:r>
              <a:rPr lang="en-GB" dirty="0"/>
              <a:t>Play a consonant blend dice track game </a:t>
            </a:r>
          </a:p>
          <a:p>
            <a:r>
              <a:rPr lang="en-GB" dirty="0"/>
              <a:t>or </a:t>
            </a:r>
          </a:p>
          <a:p>
            <a:r>
              <a:rPr lang="en-GB" dirty="0"/>
              <a:t>write a funny sentence with 3 of the consonant blends words and draw a matching picture</a:t>
            </a:r>
          </a:p>
        </p:txBody>
      </p:sp>
      <p:sp>
        <p:nvSpPr>
          <p:cNvPr id="27" name="TextBox 26">
            <a:extLst>
              <a:ext uri="{FF2B5EF4-FFF2-40B4-BE49-F238E27FC236}">
                <a16:creationId xmlns:a16="http://schemas.microsoft.com/office/drawing/2014/main" id="{A7953B5E-903E-4CE4-9BB9-C66C99A0D053}"/>
              </a:ext>
            </a:extLst>
          </p:cNvPr>
          <p:cNvSpPr txBox="1"/>
          <p:nvPr/>
        </p:nvSpPr>
        <p:spPr>
          <a:xfrm>
            <a:off x="28619" y="6025065"/>
            <a:ext cx="1073944" cy="738664"/>
          </a:xfrm>
          <a:prstGeom prst="rect">
            <a:avLst/>
          </a:prstGeom>
          <a:noFill/>
        </p:spPr>
        <p:txBody>
          <a:bodyPr wrap="square" rtlCol="0">
            <a:spAutoFit/>
          </a:bodyPr>
          <a:lstStyle/>
          <a:p>
            <a:r>
              <a:rPr lang="en-GB" sz="1400" dirty="0"/>
              <a:t>How do I know I am successful?</a:t>
            </a:r>
          </a:p>
        </p:txBody>
      </p:sp>
      <p:cxnSp>
        <p:nvCxnSpPr>
          <p:cNvPr id="29" name="Straight Connector 28">
            <a:extLst>
              <a:ext uri="{FF2B5EF4-FFF2-40B4-BE49-F238E27FC236}">
                <a16:creationId xmlns:a16="http://schemas.microsoft.com/office/drawing/2014/main" id="{2C6A791D-6B47-4BBD-9D5F-0190B189E6FC}"/>
              </a:ext>
            </a:extLst>
          </p:cNvPr>
          <p:cNvCxnSpPr>
            <a:cxnSpLocks/>
          </p:cNvCxnSpPr>
          <p:nvPr/>
        </p:nvCxnSpPr>
        <p:spPr>
          <a:xfrm>
            <a:off x="915111" y="90246"/>
            <a:ext cx="0" cy="6339373"/>
          </a:xfrm>
          <a:prstGeom prst="line">
            <a:avLst/>
          </a:prstGeom>
          <a:ln w="28575"/>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FA13D344-D0E1-44EB-B1C4-C295BCE7F89E}"/>
              </a:ext>
            </a:extLst>
          </p:cNvPr>
          <p:cNvCxnSpPr>
            <a:cxnSpLocks/>
          </p:cNvCxnSpPr>
          <p:nvPr/>
        </p:nvCxnSpPr>
        <p:spPr>
          <a:xfrm>
            <a:off x="189719" y="833924"/>
            <a:ext cx="11755960" cy="90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395FC18-B160-45C1-9A60-F706016AC45F}"/>
              </a:ext>
            </a:extLst>
          </p:cNvPr>
          <p:cNvCxnSpPr>
            <a:cxnSpLocks/>
          </p:cNvCxnSpPr>
          <p:nvPr/>
        </p:nvCxnSpPr>
        <p:spPr>
          <a:xfrm flipV="1">
            <a:off x="162504" y="5302319"/>
            <a:ext cx="11703138" cy="9071"/>
          </a:xfrm>
          <a:prstGeom prst="line">
            <a:avLst/>
          </a:prstGeom>
          <a:ln w="19050"/>
        </p:spPr>
        <p:style>
          <a:lnRef idx="1">
            <a:schemeClr val="dk1"/>
          </a:lnRef>
          <a:fillRef idx="0">
            <a:schemeClr val="dk1"/>
          </a:fillRef>
          <a:effectRef idx="0">
            <a:schemeClr val="dk1"/>
          </a:effectRef>
          <a:fontRef idx="minor">
            <a:schemeClr val="tx1"/>
          </a:fontRef>
        </p:style>
      </p:cxnSp>
      <p:cxnSp>
        <p:nvCxnSpPr>
          <p:cNvPr id="1037" name="Straight Connector 1036">
            <a:extLst>
              <a:ext uri="{FF2B5EF4-FFF2-40B4-BE49-F238E27FC236}">
                <a16:creationId xmlns:a16="http://schemas.microsoft.com/office/drawing/2014/main" id="{2764150E-0913-4489-AFD2-D2826A7096E2}"/>
              </a:ext>
            </a:extLst>
          </p:cNvPr>
          <p:cNvCxnSpPr/>
          <p:nvPr/>
        </p:nvCxnSpPr>
        <p:spPr>
          <a:xfrm>
            <a:off x="10143847" y="202740"/>
            <a:ext cx="0" cy="560667"/>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268B696-2CAB-473C-BF60-07077554376A}"/>
              </a:ext>
            </a:extLst>
          </p:cNvPr>
          <p:cNvCxnSpPr/>
          <p:nvPr/>
        </p:nvCxnSpPr>
        <p:spPr>
          <a:xfrm>
            <a:off x="10844231" y="199040"/>
            <a:ext cx="0" cy="581255"/>
          </a:xfrm>
          <a:prstGeom prst="line">
            <a:avLst/>
          </a:prstGeom>
          <a:ln w="19050"/>
        </p:spPr>
        <p:style>
          <a:lnRef idx="1">
            <a:schemeClr val="dk1"/>
          </a:lnRef>
          <a:fillRef idx="0">
            <a:schemeClr val="dk1"/>
          </a:fillRef>
          <a:effectRef idx="0">
            <a:schemeClr val="dk1"/>
          </a:effectRef>
          <a:fontRef idx="minor">
            <a:schemeClr val="tx1"/>
          </a:fontRef>
        </p:style>
      </p:cxnSp>
      <p:sp>
        <p:nvSpPr>
          <p:cNvPr id="35" name="TextBox 1">
            <a:extLst>
              <a:ext uri="{FF2B5EF4-FFF2-40B4-BE49-F238E27FC236}">
                <a16:creationId xmlns:a16="http://schemas.microsoft.com/office/drawing/2014/main" id="{ED563CD3-6716-4F9B-996D-A5C14F700330}"/>
              </a:ext>
            </a:extLst>
          </p:cNvPr>
          <p:cNvSpPr txBox="1"/>
          <p:nvPr/>
        </p:nvSpPr>
        <p:spPr>
          <a:xfrm>
            <a:off x="1783919" y="6305842"/>
            <a:ext cx="9995289" cy="369332"/>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dirty="0">
                <a:ea typeface="+mn-lt"/>
                <a:cs typeface="+mn-lt"/>
              </a:rPr>
              <a:t>RRS Article 29 education 27  Target W4 sound out, W12 tricky words</a:t>
            </a:r>
            <a:endParaRPr lang="en-US" b="1" dirty="0"/>
          </a:p>
        </p:txBody>
      </p:sp>
      <p:sp>
        <p:nvSpPr>
          <p:cNvPr id="19" name="TextBox 18">
            <a:extLst>
              <a:ext uri="{FF2B5EF4-FFF2-40B4-BE49-F238E27FC236}">
                <a16:creationId xmlns:a16="http://schemas.microsoft.com/office/drawing/2014/main" id="{DCEBBAC4-8092-4663-A440-041E75B6C746}"/>
              </a:ext>
            </a:extLst>
          </p:cNvPr>
          <p:cNvSpPr txBox="1"/>
          <p:nvPr/>
        </p:nvSpPr>
        <p:spPr>
          <a:xfrm>
            <a:off x="959757" y="887184"/>
            <a:ext cx="109891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dirty="0"/>
              <a:t>Teach</a:t>
            </a:r>
            <a:r>
              <a:rPr lang="en-GB" dirty="0"/>
              <a:t>: Tricky words flashcards. Discuss the new tricky words and identify the trick. Play the ping pong game to demonstrate. </a:t>
            </a:r>
          </a:p>
          <a:p>
            <a:r>
              <a:rPr lang="en-GB" b="1" dirty="0"/>
              <a:t>Reading groups focus</a:t>
            </a:r>
            <a:r>
              <a:rPr lang="en-GB" dirty="0"/>
              <a:t> – front cover features, prediction, title, think of alternative title</a:t>
            </a:r>
            <a:endParaRPr lang="en-GB">
              <a:cs typeface="Calibri"/>
            </a:endParaRPr>
          </a:p>
        </p:txBody>
      </p:sp>
    </p:spTree>
    <p:extLst>
      <p:ext uri="{BB962C8B-B14F-4D97-AF65-F5344CB8AC3E}">
        <p14:creationId xmlns:p14="http://schemas.microsoft.com/office/powerpoint/2010/main" val="17109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96E63DD0-8BAF-4158-B28E-568ABA907330}"/>
              </a:ext>
            </a:extLst>
          </p:cNvPr>
          <p:cNvPicPr>
            <a:picLocks noChangeAspect="1"/>
          </p:cNvPicPr>
          <p:nvPr/>
        </p:nvPicPr>
        <p:blipFill>
          <a:blip r:embed="rId2"/>
          <a:stretch>
            <a:fillRect/>
          </a:stretch>
        </p:blipFill>
        <p:spPr>
          <a:xfrm>
            <a:off x="2757985" y="415964"/>
            <a:ext cx="3115604" cy="3256853"/>
          </a:xfrm>
          <a:prstGeom prst="rect">
            <a:avLst/>
          </a:prstGeom>
        </p:spPr>
      </p:pic>
      <p:pic>
        <p:nvPicPr>
          <p:cNvPr id="5" name="Picture 5">
            <a:extLst>
              <a:ext uri="{FF2B5EF4-FFF2-40B4-BE49-F238E27FC236}">
                <a16:creationId xmlns:a16="http://schemas.microsoft.com/office/drawing/2014/main" id="{DED92F02-63A1-4EC6-95C6-784CC2121B38}"/>
              </a:ext>
            </a:extLst>
          </p:cNvPr>
          <p:cNvPicPr>
            <a:picLocks noChangeAspect="1"/>
          </p:cNvPicPr>
          <p:nvPr/>
        </p:nvPicPr>
        <p:blipFill>
          <a:blip r:embed="rId3"/>
          <a:stretch>
            <a:fillRect/>
          </a:stretch>
        </p:blipFill>
        <p:spPr>
          <a:xfrm>
            <a:off x="6139559" y="612155"/>
            <a:ext cx="2607759" cy="3059615"/>
          </a:xfrm>
          <a:prstGeom prst="rect">
            <a:avLst/>
          </a:prstGeom>
        </p:spPr>
      </p:pic>
      <p:pic>
        <p:nvPicPr>
          <p:cNvPr id="6" name="Picture 6" descr="Diagram&#10;&#10;Description automatically generated">
            <a:extLst>
              <a:ext uri="{FF2B5EF4-FFF2-40B4-BE49-F238E27FC236}">
                <a16:creationId xmlns:a16="http://schemas.microsoft.com/office/drawing/2014/main" id="{BB64610D-45E1-4701-9E92-47B367D9BE6D}"/>
              </a:ext>
            </a:extLst>
          </p:cNvPr>
          <p:cNvPicPr>
            <a:picLocks noChangeAspect="1"/>
          </p:cNvPicPr>
          <p:nvPr/>
        </p:nvPicPr>
        <p:blipFill>
          <a:blip r:embed="rId4"/>
          <a:stretch>
            <a:fillRect/>
          </a:stretch>
        </p:blipFill>
        <p:spPr>
          <a:xfrm>
            <a:off x="3350709" y="3775269"/>
            <a:ext cx="3873654" cy="2532023"/>
          </a:xfrm>
          <a:prstGeom prst="rect">
            <a:avLst/>
          </a:prstGeom>
        </p:spPr>
      </p:pic>
    </p:spTree>
    <p:extLst>
      <p:ext uri="{BB962C8B-B14F-4D97-AF65-F5344CB8AC3E}">
        <p14:creationId xmlns:p14="http://schemas.microsoft.com/office/powerpoint/2010/main" val="3832653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CC4721-1820-4D6D-9F11-FA73D884FE87}"/>
              </a:ext>
            </a:extLst>
          </p:cNvPr>
          <p:cNvSpPr txBox="1"/>
          <p:nvPr/>
        </p:nvSpPr>
        <p:spPr>
          <a:xfrm>
            <a:off x="455375" y="578331"/>
            <a:ext cx="1925605" cy="4524315"/>
          </a:xfrm>
          <a:prstGeom prst="rect">
            <a:avLst/>
          </a:prstGeom>
          <a:noFill/>
        </p:spPr>
        <p:txBody>
          <a:bodyPr wrap="square" lIns="91440" tIns="45720" rIns="91440" bIns="45720" rtlCol="0" anchor="t">
            <a:spAutoFit/>
          </a:bodyPr>
          <a:lstStyle/>
          <a:p>
            <a:r>
              <a:rPr lang="en-GB" sz="3200" b="1" u="sng" dirty="0">
                <a:solidFill>
                  <a:srgbClr val="0070C0"/>
                </a:solidFill>
                <a:latin typeface="Comic Sans MS"/>
              </a:rPr>
              <a:t>Light Blue</a:t>
            </a:r>
          </a:p>
          <a:p>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bring</a:t>
            </a:r>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string</a:t>
            </a:r>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strong</a:t>
            </a:r>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stronger</a:t>
            </a:r>
          </a:p>
          <a:p>
            <a:r>
              <a:rPr lang="en-GB" sz="3200" dirty="0">
                <a:solidFill>
                  <a:srgbClr val="000000"/>
                </a:solidFill>
                <a:latin typeface="Comic Sans MS"/>
              </a:rPr>
              <a:t>hanging</a:t>
            </a:r>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banging</a:t>
            </a:r>
            <a:endParaRPr lang="en-GB" sz="3200" dirty="0">
              <a:solidFill>
                <a:srgbClr val="000000"/>
              </a:solidFill>
              <a:latin typeface="Comic Sans MS" panose="030F0702030302020204" pitchFamily="66" charset="0"/>
            </a:endParaRPr>
          </a:p>
        </p:txBody>
      </p:sp>
      <p:sp>
        <p:nvSpPr>
          <p:cNvPr id="3" name="TextBox 2">
            <a:extLst>
              <a:ext uri="{FF2B5EF4-FFF2-40B4-BE49-F238E27FC236}">
                <a16:creationId xmlns:a16="http://schemas.microsoft.com/office/drawing/2014/main" id="{EC4A17CA-7A10-434D-97F2-1AE5C95813CA}"/>
              </a:ext>
            </a:extLst>
          </p:cNvPr>
          <p:cNvSpPr txBox="1"/>
          <p:nvPr/>
        </p:nvSpPr>
        <p:spPr>
          <a:xfrm>
            <a:off x="3163787" y="604912"/>
            <a:ext cx="1719067" cy="4801314"/>
          </a:xfrm>
          <a:prstGeom prst="rect">
            <a:avLst/>
          </a:prstGeom>
          <a:noFill/>
        </p:spPr>
        <p:txBody>
          <a:bodyPr wrap="square" lIns="91440" tIns="45720" rIns="91440" bIns="45720" rtlCol="0" anchor="t">
            <a:spAutoFit/>
          </a:bodyPr>
          <a:lstStyle/>
          <a:p>
            <a:r>
              <a:rPr lang="en-GB" sz="3200" b="1" u="sng" dirty="0">
                <a:solidFill>
                  <a:srgbClr val="002060"/>
                </a:solidFill>
                <a:latin typeface="Comic Sans MS"/>
              </a:rPr>
              <a:t>Blue</a:t>
            </a:r>
          </a:p>
          <a:p>
            <a:endParaRPr lang="en-GB" sz="3200" dirty="0">
              <a:latin typeface="Comic Sans MS" panose="030F0702030302020204" pitchFamily="66" charset="0"/>
            </a:endParaRPr>
          </a:p>
          <a:p>
            <a:r>
              <a:rPr lang="en-GB" sz="3200" dirty="0">
                <a:latin typeface="Comic Sans MS"/>
              </a:rPr>
              <a:t>thing</a:t>
            </a:r>
            <a:endParaRPr lang="en-GB" sz="3200" dirty="0">
              <a:latin typeface="Comic Sans MS" panose="030F0702030302020204" pitchFamily="66" charset="0"/>
            </a:endParaRPr>
          </a:p>
          <a:p>
            <a:r>
              <a:rPr lang="en-GB" sz="3200" dirty="0">
                <a:latin typeface="Comic Sans MS"/>
              </a:rPr>
              <a:t>bring</a:t>
            </a:r>
          </a:p>
          <a:p>
            <a:r>
              <a:rPr lang="en-GB" sz="3200" dirty="0">
                <a:latin typeface="Comic Sans MS"/>
              </a:rPr>
              <a:t>hung</a:t>
            </a:r>
          </a:p>
          <a:p>
            <a:r>
              <a:rPr lang="en-GB" sz="3200" dirty="0">
                <a:latin typeface="Comic Sans MS"/>
              </a:rPr>
              <a:t>sting</a:t>
            </a:r>
            <a:endParaRPr lang="en-GB" sz="3200" dirty="0">
              <a:latin typeface="Comic Sans MS" panose="030F0702030302020204" pitchFamily="66" charset="0"/>
            </a:endParaRPr>
          </a:p>
          <a:p>
            <a:r>
              <a:rPr lang="en-GB" sz="3200" dirty="0">
                <a:latin typeface="Comic Sans MS"/>
              </a:rPr>
              <a:t>string</a:t>
            </a:r>
            <a:endParaRPr lang="en-GB" sz="3200" dirty="0">
              <a:latin typeface="Comic Sans MS" panose="030F0702030302020204" pitchFamily="66" charset="0"/>
            </a:endParaRPr>
          </a:p>
          <a:p>
            <a:r>
              <a:rPr lang="en-GB" sz="3200" dirty="0">
                <a:latin typeface="Comic Sans MS"/>
              </a:rPr>
              <a:t>strong</a:t>
            </a:r>
            <a:endParaRPr lang="en-GB" sz="3200" dirty="0">
              <a:latin typeface="Comic Sans MS" panose="030F0702030302020204" pitchFamily="66" charset="0"/>
            </a:endParaRPr>
          </a:p>
          <a:p>
            <a:endParaRPr lang="en-GB" sz="3200" dirty="0">
              <a:latin typeface="Comic Sans MS" panose="030F0702030302020204" pitchFamily="66" charset="0"/>
            </a:endParaRPr>
          </a:p>
          <a:p>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866AAD50-AC33-41ED-87E8-00E93DAA5E9E}"/>
              </a:ext>
            </a:extLst>
          </p:cNvPr>
          <p:cNvSpPr txBox="1"/>
          <p:nvPr/>
        </p:nvSpPr>
        <p:spPr>
          <a:xfrm>
            <a:off x="5614181" y="604910"/>
            <a:ext cx="1539568" cy="4308872"/>
          </a:xfrm>
          <a:prstGeom prst="rect">
            <a:avLst/>
          </a:prstGeom>
          <a:noFill/>
        </p:spPr>
        <p:txBody>
          <a:bodyPr wrap="square" lIns="91440" tIns="45720" rIns="91440" bIns="45720" rtlCol="0" anchor="t">
            <a:spAutoFit/>
          </a:bodyPr>
          <a:lstStyle/>
          <a:p>
            <a:r>
              <a:rPr lang="en-GB" sz="3200" b="1" u="sng" dirty="0">
                <a:solidFill>
                  <a:srgbClr val="00B050"/>
                </a:solidFill>
                <a:latin typeface="Comic Sans MS"/>
              </a:rPr>
              <a:t>Green</a:t>
            </a:r>
          </a:p>
          <a:p>
            <a:endParaRPr lang="en-GB" sz="3200" dirty="0">
              <a:latin typeface="Comic Sans MS" panose="030F0702030302020204" pitchFamily="66" charset="0"/>
            </a:endParaRPr>
          </a:p>
          <a:p>
            <a:r>
              <a:rPr lang="en-GB" sz="3200" dirty="0">
                <a:solidFill>
                  <a:srgbClr val="000000"/>
                </a:solidFill>
                <a:latin typeface="Comic Sans MS"/>
              </a:rPr>
              <a:t>ring</a:t>
            </a:r>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sang</a:t>
            </a:r>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bang</a:t>
            </a:r>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long</a:t>
            </a:r>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thing</a:t>
            </a:r>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bring</a:t>
            </a:r>
            <a:endParaRPr lang="en-GB" sz="3200">
              <a:solidFill>
                <a:srgbClr val="000000"/>
              </a:solidFill>
              <a:latin typeface="Comic Sans MS" panose="030F0702030302020204" pitchFamily="66" charset="0"/>
            </a:endParaRPr>
          </a:p>
          <a:p>
            <a:endParaRPr lang="en-GB">
              <a:solidFill>
                <a:srgbClr val="00B050"/>
              </a:solidFill>
              <a:latin typeface="Comic Sans MS" panose="030F0702030302020204" pitchFamily="66" charset="0"/>
            </a:endParaRPr>
          </a:p>
        </p:txBody>
      </p:sp>
      <p:sp>
        <p:nvSpPr>
          <p:cNvPr id="6" name="TextBox 5">
            <a:extLst>
              <a:ext uri="{FF2B5EF4-FFF2-40B4-BE49-F238E27FC236}">
                <a16:creationId xmlns:a16="http://schemas.microsoft.com/office/drawing/2014/main" id="{1D771146-0C7C-47A0-AB80-9B2004674A1C}"/>
              </a:ext>
            </a:extLst>
          </p:cNvPr>
          <p:cNvSpPr txBox="1"/>
          <p:nvPr/>
        </p:nvSpPr>
        <p:spPr>
          <a:xfrm>
            <a:off x="8159750" y="578329"/>
            <a:ext cx="1564921" cy="3046988"/>
          </a:xfrm>
          <a:prstGeom prst="rect">
            <a:avLst/>
          </a:prstGeom>
          <a:noFill/>
        </p:spPr>
        <p:txBody>
          <a:bodyPr wrap="square" lIns="91440" tIns="45720" rIns="91440" bIns="45720" rtlCol="0" anchor="t">
            <a:spAutoFit/>
          </a:bodyPr>
          <a:lstStyle/>
          <a:p>
            <a:r>
              <a:rPr lang="en-GB" sz="3200" b="1" u="sng" dirty="0">
                <a:solidFill>
                  <a:srgbClr val="7030A0"/>
                </a:solidFill>
                <a:latin typeface="Comic Sans MS"/>
              </a:rPr>
              <a:t>Purple</a:t>
            </a:r>
          </a:p>
          <a:p>
            <a:endParaRPr lang="en-GB" sz="3200" dirty="0">
              <a:latin typeface="Comic Sans MS" panose="030F0702030302020204" pitchFamily="66" charset="0"/>
            </a:endParaRPr>
          </a:p>
          <a:p>
            <a:r>
              <a:rPr lang="en-GB" sz="3200" dirty="0">
                <a:latin typeface="Comic Sans MS"/>
              </a:rPr>
              <a:t>ring</a:t>
            </a:r>
            <a:endParaRPr lang="en-GB" sz="3200" dirty="0">
              <a:latin typeface="Comic Sans MS" panose="030F0702030302020204" pitchFamily="66" charset="0"/>
            </a:endParaRPr>
          </a:p>
          <a:p>
            <a:r>
              <a:rPr lang="en-GB" sz="3200" dirty="0">
                <a:latin typeface="Comic Sans MS"/>
              </a:rPr>
              <a:t>song</a:t>
            </a:r>
            <a:endParaRPr lang="en-GB" sz="3200" dirty="0">
              <a:latin typeface="Comic Sans MS" panose="030F0702030302020204" pitchFamily="66" charset="0"/>
            </a:endParaRPr>
          </a:p>
          <a:p>
            <a:r>
              <a:rPr lang="en-GB" sz="3200" dirty="0">
                <a:latin typeface="Comic Sans MS"/>
              </a:rPr>
              <a:t>bang</a:t>
            </a:r>
            <a:endParaRPr lang="en-GB" sz="3200" dirty="0">
              <a:latin typeface="Comic Sans MS" panose="030F0702030302020204" pitchFamily="66" charset="0"/>
            </a:endParaRPr>
          </a:p>
          <a:p>
            <a:r>
              <a:rPr lang="en-GB" sz="3200" dirty="0">
                <a:latin typeface="Comic Sans MS"/>
              </a:rPr>
              <a:t>thing</a:t>
            </a:r>
            <a:endParaRPr lang="en-GB" sz="3200" dirty="0">
              <a:latin typeface="Comic Sans MS" panose="030F0702030302020204" pitchFamily="66" charset="0"/>
            </a:endParaRPr>
          </a:p>
        </p:txBody>
      </p:sp>
      <p:sp>
        <p:nvSpPr>
          <p:cNvPr id="7" name="TextBox 6">
            <a:extLst>
              <a:ext uri="{FF2B5EF4-FFF2-40B4-BE49-F238E27FC236}">
                <a16:creationId xmlns:a16="http://schemas.microsoft.com/office/drawing/2014/main" id="{82C06A0D-00E8-4EF3-BCA4-694AFB5DD037}"/>
              </a:ext>
            </a:extLst>
          </p:cNvPr>
          <p:cNvSpPr txBox="1"/>
          <p:nvPr/>
        </p:nvSpPr>
        <p:spPr>
          <a:xfrm>
            <a:off x="10675365" y="578330"/>
            <a:ext cx="1191388" cy="3600986"/>
          </a:xfrm>
          <a:prstGeom prst="rect">
            <a:avLst/>
          </a:prstGeom>
          <a:noFill/>
        </p:spPr>
        <p:txBody>
          <a:bodyPr wrap="square" lIns="91440" tIns="45720" rIns="91440" bIns="45720" rtlCol="0" anchor="t">
            <a:spAutoFit/>
          </a:bodyPr>
          <a:lstStyle/>
          <a:p>
            <a:r>
              <a:rPr lang="en-GB" sz="3200" b="1" u="sng" dirty="0">
                <a:solidFill>
                  <a:srgbClr val="FF0000"/>
                </a:solidFill>
                <a:latin typeface="Comic Sans MS"/>
              </a:rPr>
              <a:t>Red</a:t>
            </a:r>
          </a:p>
          <a:p>
            <a:endParaRPr lang="en-GB" sz="3200" dirty="0">
              <a:solidFill>
                <a:srgbClr val="FF0000"/>
              </a:solidFill>
              <a:latin typeface="Comic Sans MS" panose="030F0702030302020204" pitchFamily="66" charset="0"/>
            </a:endParaRPr>
          </a:p>
          <a:p>
            <a:r>
              <a:rPr lang="en-GB" sz="3200" dirty="0">
                <a:latin typeface="Comic Sans MS"/>
              </a:rPr>
              <a:t>hop</a:t>
            </a:r>
            <a:endParaRPr lang="en-GB" sz="3200" dirty="0">
              <a:latin typeface="Comic Sans MS" panose="030F0702030302020204" pitchFamily="66" charset="0"/>
            </a:endParaRPr>
          </a:p>
          <a:p>
            <a:r>
              <a:rPr lang="en-GB" sz="3200" dirty="0">
                <a:latin typeface="Comic Sans MS"/>
              </a:rPr>
              <a:t>top</a:t>
            </a:r>
            <a:endParaRPr lang="en-GB" sz="3200" dirty="0">
              <a:latin typeface="Comic Sans MS" panose="030F0702030302020204" pitchFamily="66" charset="0"/>
            </a:endParaRPr>
          </a:p>
          <a:p>
            <a:r>
              <a:rPr lang="en-GB" sz="3200" dirty="0">
                <a:latin typeface="Comic Sans MS"/>
              </a:rPr>
              <a:t>mop</a:t>
            </a:r>
            <a:endParaRPr lang="en-GB" sz="3200" dirty="0">
              <a:latin typeface="Comic Sans MS" panose="030F0702030302020204" pitchFamily="66" charset="0"/>
            </a:endParaRPr>
          </a:p>
          <a:p>
            <a:r>
              <a:rPr lang="en-GB" sz="3200" dirty="0">
                <a:latin typeface="Comic Sans MS"/>
              </a:rPr>
              <a:t>pop</a:t>
            </a:r>
          </a:p>
          <a:p>
            <a:endParaRPr lang="en-GB" dirty="0">
              <a:solidFill>
                <a:srgbClr val="FF0000"/>
              </a:solidFill>
              <a:latin typeface="Comic Sans MS" panose="030F0702030302020204" pitchFamily="66" charset="0"/>
            </a:endParaRPr>
          </a:p>
          <a:p>
            <a:endParaRPr lang="en-GB">
              <a:solidFill>
                <a:srgbClr val="FF0000"/>
              </a:solidFill>
              <a:latin typeface="Comic Sans MS" panose="030F0702030302020204" pitchFamily="66" charset="0"/>
            </a:endParaRPr>
          </a:p>
        </p:txBody>
      </p:sp>
    </p:spTree>
    <p:extLst>
      <p:ext uri="{BB962C8B-B14F-4D97-AF65-F5344CB8AC3E}">
        <p14:creationId xmlns:p14="http://schemas.microsoft.com/office/powerpoint/2010/main" val="6078317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83950CCF60904597F4B33BAD2CB1A0" ma:contentTypeVersion="13" ma:contentTypeDescription="Create a new document." ma:contentTypeScope="" ma:versionID="3d1aeb6ee6f478412191cebbdc7fd1fb">
  <xsd:schema xmlns:xsd="http://www.w3.org/2001/XMLSchema" xmlns:xs="http://www.w3.org/2001/XMLSchema" xmlns:p="http://schemas.microsoft.com/office/2006/metadata/properties" xmlns:ns2="750d73c1-c9ad-46cf-aba5-ab10e1008def" xmlns:ns3="123dfa18-dcb5-4790-9e3e-ca5de1a73f3a" targetNamespace="http://schemas.microsoft.com/office/2006/metadata/properties" ma:root="true" ma:fieldsID="7184503ce8946dbb145197908d229c02" ns2:_="" ns3:_="">
    <xsd:import namespace="750d73c1-c9ad-46cf-aba5-ab10e1008def"/>
    <xsd:import namespace="123dfa18-dcb5-4790-9e3e-ca5de1a73f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0d73c1-c9ad-46cf-aba5-ab10e1008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3dfa18-dcb5-4790-9e3e-ca5de1a73f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24DC6E-FF27-40EB-89BC-E077955B1DCE}">
  <ds:schemaRefs>
    <ds:schemaRef ds:uri="http://schemas.microsoft.com/sharepoint/v3/contenttype/forms"/>
  </ds:schemaRefs>
</ds:datastoreItem>
</file>

<file path=customXml/itemProps2.xml><?xml version="1.0" encoding="utf-8"?>
<ds:datastoreItem xmlns:ds="http://schemas.openxmlformats.org/officeDocument/2006/customXml" ds:itemID="{29585083-F230-4BD7-8220-07F040338B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0d73c1-c9ad-46cf-aba5-ab10e1008def"/>
    <ds:schemaRef ds:uri="123dfa18-dcb5-4790-9e3e-ca5de1a73f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962199-B011-496B-B79C-E87746657CC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13</Slides>
  <Notes>6</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theme</vt:lpstr>
      <vt:lpstr>Office Theme</vt:lpstr>
      <vt:lpstr>Office Theme</vt:lpstr>
      <vt:lpstr>PowerPoint Presentation</vt:lpstr>
      <vt:lpstr>Today's Plan P2C</vt:lpstr>
      <vt:lpstr>Today's Plan P2MB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386</cp:revision>
  <dcterms:created xsi:type="dcterms:W3CDTF">2021-08-16T19:21:07Z</dcterms:created>
  <dcterms:modified xsi:type="dcterms:W3CDTF">2021-08-29T08:38:35Z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0x0101001E83950CCF60904597F4B33BAD2CB1A0</vt:lpwstr>
  </property>
</Properties>
</file>