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1"/>
  </p:notesMasterIdLst>
  <p:sldIdLst>
    <p:sldId id="280" r:id="rId7"/>
    <p:sldId id="281" r:id="rId8"/>
    <p:sldId id="282" r:id="rId9"/>
    <p:sldId id="293" r:id="rId10"/>
    <p:sldId id="292" r:id="rId11"/>
    <p:sldId id="291" r:id="rId12"/>
    <p:sldId id="290" r:id="rId13"/>
    <p:sldId id="294" r:id="rId14"/>
    <p:sldId id="270" r:id="rId15"/>
    <p:sldId id="276" r:id="rId16"/>
    <p:sldId id="296" r:id="rId17"/>
    <p:sldId id="295" r:id="rId18"/>
    <p:sldId id="277" r:id="rId19"/>
    <p:sldId id="278" r:id="rId20"/>
  </p:sldIdLst>
  <p:sldSz cx="9144000" cy="6858000" type="screen4x3"/>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08CFA-483A-26CE-48EF-BAE21717E1D8}" v="88" dt="2021-08-30T15:22:52.866"/>
    <p1510:client id="{03037826-773C-413F-C0C6-BA0E5A2DA761}" v="42" dt="2021-08-22T08:27:40.374"/>
    <p1510:client id="{0995300C-4385-ACDC-E84A-C9B9308D8CEC}" v="194" dt="2021-03-22T09:58:58.232"/>
    <p1510:client id="{1639B29F-D0E0-B000-D702-EA216AA05D1A}" v="40" dt="2021-03-08T10:37:54.574"/>
    <p1510:client id="{1A235817-D1D6-30D8-B89C-4E94DEF8A241}" v="52" dt="2021-08-18T07:33:50.418"/>
    <p1510:client id="{1E44EC06-8986-7ADE-E2F3-A2E3C28CBC19}" v="244" dt="2021-03-15T11:01:53.956"/>
    <p1510:client id="{21548ADD-4CCE-1B53-F233-BDA235BE9D64}" v="182" dt="2021-08-16T15:45:44.168"/>
    <p1510:client id="{231C923E-1C29-650E-24EA-85E9CEBF6F8C}" v="286" dt="2021-08-22T12:54:35.367"/>
    <p1510:client id="{23DF34D2-0A82-2176-13DF-4C4061AE2F6B}" v="115" dt="2021-03-15T09:05:11.875"/>
    <p1510:client id="{2B1FC165-8A6A-CC20-CC6D-7ED9493B99C3}" v="216" dt="2021-03-01T09:09:55.727"/>
    <p1510:client id="{2F700CE7-72E9-4C66-D982-2BBBFEC26BEC}" v="201" dt="2021-08-22T15:32:19.709"/>
    <p1510:client id="{3BFB0CFD-62E3-C9F6-3ECA-8D0D401FF4C3}" v="633" dt="2021-03-01T10:50:43.499"/>
    <p1510:client id="{512D7415-708E-D74E-6278-BFA0C49D2AE2}" v="224" dt="2021-08-24T13:47:56.940"/>
    <p1510:client id="{57261F0F-AAB3-EA34-90B3-451973395F1D}" v="7" dt="2021-08-18T07:41:08.117"/>
    <p1510:client id="{5893301C-DD47-A845-5893-5FDF5BF22F77}" v="654" dt="2021-08-24T21:40:50.125"/>
    <p1510:client id="{70461F1C-ABED-D20E-2648-510D9CF6AE48}" v="68" dt="2021-08-24T15:28:52.622"/>
    <p1510:client id="{85695D3E-DFE7-046A-E415-8D6FCABDE92C}" v="539" dt="2021-03-08T11:11:14.600"/>
    <p1510:client id="{9D022737-6C04-B233-A9E2-19100348D47C}" v="952" dt="2021-03-29T09:59:54.476"/>
    <p1510:client id="{A7287B51-E7FA-FA7A-348D-85B40054DA23}" v="121" dt="2021-08-21T12:33:20.105"/>
    <p1510:client id="{AC9154B5-1C16-15FC-EE03-44E4515D1D4E}" v="655" dt="2021-08-19T15:18:52.572"/>
    <p1510:client id="{BBD960F0-7C54-4265-BBF2-7D8647DF08D3}" v="103" dt="2021-08-17T20:57:39.211"/>
    <p1510:client id="{BEC1ACFD-2CF3-7A87-5DE3-51CA00D98D87}" v="88" dt="2021-08-21T11:59:57.802"/>
    <p1510:client id="{C942BE3F-9DD5-F2AB-E6E8-5D050749817F}" v="5" dt="2021-08-16T19:16:39.417"/>
    <p1510:client id="{C9BBBF9F-204C-C000-0AA1-8B5E73999FE9}" v="812" dt="2021-04-19T10:23:48.726"/>
    <p1510:client id="{DFAB0A34-1791-F73A-952C-9C6D676B87E6}" v="1" dt="2021-08-25T07:09:19.793"/>
    <p1510:client id="{E41B12A9-C661-440B-8A99-946DD7B595A9}" v="286" dt="2021-03-02T16:43:38.289"/>
    <p1510:client id="{E803C39F-3043-B000-D7D3-0703CA6FEB0C}" v="926" dt="2021-04-29T14:46:17.308"/>
    <p1510:client id="{ED0C46D3-BCB5-F68C-87F5-E6FD33FA3F11}" v="937" dt="2021-08-17T14:01:30.103"/>
    <p1510:client id="{FB0F1977-6BD7-AD42-F8BE-02D2E24C1903}" v="619" dt="2021-08-17T20:25:21.093"/>
    <p1510:client id="{FC8758B3-A1AB-F7A3-8A0B-4DB13F3F4452}" v="1" dt="2021-08-25T14:50:06.568"/>
    <p1510:client id="{FD3FA2BE-BE0C-C381-E0BE-E080DF1B1D8B}" v="145" dt="2021-08-19T16:00:18.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ook" userId="S::wllesley.cook@glow.sch.uk::76b24806-b0b2-4afd-ac5d-a8b3d2c99da4" providerId="AD" clId="Web-{BEC1ACFD-2CF3-7A87-5DE3-51CA00D98D87}"/>
    <pc:docChg chg="modSld">
      <pc:chgData name="Mrs Cook" userId="S::wllesley.cook@glow.sch.uk::76b24806-b0b2-4afd-ac5d-a8b3d2c99da4" providerId="AD" clId="Web-{BEC1ACFD-2CF3-7A87-5DE3-51CA00D98D87}" dt="2021-08-21T11:59:57.802" v="43" actId="20577"/>
      <pc:docMkLst>
        <pc:docMk/>
      </pc:docMkLst>
      <pc:sldChg chg="modSp">
        <pc:chgData name="Mrs Cook" userId="S::wllesley.cook@glow.sch.uk::76b24806-b0b2-4afd-ac5d-a8b3d2c99da4" providerId="AD" clId="Web-{BEC1ACFD-2CF3-7A87-5DE3-51CA00D98D87}" dt="2021-08-21T11:59:57.802" v="43" actId="20577"/>
        <pc:sldMkLst>
          <pc:docMk/>
          <pc:sldMk cId="3381577988" sldId="282"/>
        </pc:sldMkLst>
        <pc:spChg chg="mod">
          <ac:chgData name="Mrs Cook" userId="S::wllesley.cook@glow.sch.uk::76b24806-b0b2-4afd-ac5d-a8b3d2c99da4" providerId="AD" clId="Web-{BEC1ACFD-2CF3-7A87-5DE3-51CA00D98D87}" dt="2021-08-21T11:59:57.802" v="43" actId="20577"/>
          <ac:spMkLst>
            <pc:docMk/>
            <pc:sldMk cId="3381577988" sldId="282"/>
            <ac:spMk id="3" creationId="{CF22CFAB-9D1E-426D-97BC-1BDF5BE9DDA2}"/>
          </ac:spMkLst>
        </pc:spChg>
      </pc:sldChg>
    </pc:docChg>
  </pc:docChgLst>
  <pc:docChgLst>
    <pc:chgData name="Miss Brown" userId="S::wlamanda.hendrie@glow.sch.uk::cc354d5d-ec58-4e0a-9807-ad54b2d046df" providerId="AD" clId="Web-{FC8758B3-A1AB-F7A3-8A0B-4DB13F3F4452}"/>
    <pc:docChg chg="addSld">
      <pc:chgData name="Miss Brown" userId="S::wlamanda.hendrie@glow.sch.uk::cc354d5d-ec58-4e0a-9807-ad54b2d046df" providerId="AD" clId="Web-{FC8758B3-A1AB-F7A3-8A0B-4DB13F3F4452}" dt="2021-08-25T14:50:06.568" v="0"/>
      <pc:docMkLst>
        <pc:docMk/>
      </pc:docMkLst>
      <pc:sldChg chg="add">
        <pc:chgData name="Miss Brown" userId="S::wlamanda.hendrie@glow.sch.uk::cc354d5d-ec58-4e0a-9807-ad54b2d046df" providerId="AD" clId="Web-{FC8758B3-A1AB-F7A3-8A0B-4DB13F3F4452}" dt="2021-08-25T14:50:06.568" v="0"/>
        <pc:sldMkLst>
          <pc:docMk/>
          <pc:sldMk cId="4236983115" sldId="296"/>
        </pc:sldMkLst>
      </pc:sldChg>
    </pc:docChg>
  </pc:docChgLst>
  <pc:docChgLst>
    <pc:chgData name="Mrs Cook" userId="S::wllesley.cook@glow.sch.uk::76b24806-b0b2-4afd-ac5d-a8b3d2c99da4" providerId="AD" clId="Web-{03037826-773C-413F-C0C6-BA0E5A2DA761}"/>
    <pc:docChg chg="modSld">
      <pc:chgData name="Mrs Cook" userId="S::wllesley.cook@glow.sch.uk::76b24806-b0b2-4afd-ac5d-a8b3d2c99da4" providerId="AD" clId="Web-{03037826-773C-413F-C0C6-BA0E5A2DA761}" dt="2021-08-22T08:27:40.374" v="24" actId="20577"/>
      <pc:docMkLst>
        <pc:docMk/>
      </pc:docMkLst>
      <pc:sldChg chg="modSp">
        <pc:chgData name="Mrs Cook" userId="S::wllesley.cook@glow.sch.uk::76b24806-b0b2-4afd-ac5d-a8b3d2c99da4" providerId="AD" clId="Web-{03037826-773C-413F-C0C6-BA0E5A2DA761}" dt="2021-08-22T08:27:40.374" v="24" actId="20577"/>
        <pc:sldMkLst>
          <pc:docMk/>
          <pc:sldMk cId="405104982" sldId="280"/>
        </pc:sldMkLst>
        <pc:spChg chg="mod">
          <ac:chgData name="Mrs Cook" userId="S::wllesley.cook@glow.sch.uk::76b24806-b0b2-4afd-ac5d-a8b3d2c99da4" providerId="AD" clId="Web-{03037826-773C-413F-C0C6-BA0E5A2DA761}" dt="2021-08-22T08:27:31.655" v="8" actId="20577"/>
          <ac:spMkLst>
            <pc:docMk/>
            <pc:sldMk cId="405104982" sldId="280"/>
            <ac:spMk id="7" creationId="{4083518C-1C90-49CB-8FAF-031CE9DC924D}"/>
          </ac:spMkLst>
        </pc:spChg>
        <pc:spChg chg="mod">
          <ac:chgData name="Mrs Cook" userId="S::wllesley.cook@glow.sch.uk::76b24806-b0b2-4afd-ac5d-a8b3d2c99da4" providerId="AD" clId="Web-{03037826-773C-413F-C0C6-BA0E5A2DA761}" dt="2021-08-22T08:27:40.374" v="24" actId="20577"/>
          <ac:spMkLst>
            <pc:docMk/>
            <pc:sldMk cId="405104982" sldId="280"/>
            <ac:spMk id="9" creationId="{688E9FDF-C7FC-4A8D-BB94-51EB4AC47FF9}"/>
          </ac:spMkLst>
        </pc:spChg>
      </pc:sldChg>
    </pc:docChg>
  </pc:docChgLst>
  <pc:docChgLst>
    <pc:chgData name="Mrs Cook" userId="S::wllesley.cook@glow.sch.uk::76b24806-b0b2-4afd-ac5d-a8b3d2c99da4" providerId="AD" clId="Web-{231C923E-1C29-650E-24EA-85E9CEBF6F8C}"/>
    <pc:docChg chg="addSld delSld modSld sldOrd">
      <pc:chgData name="Mrs Cook" userId="S::wllesley.cook@glow.sch.uk::76b24806-b0b2-4afd-ac5d-a8b3d2c99da4" providerId="AD" clId="Web-{231C923E-1C29-650E-24EA-85E9CEBF6F8C}" dt="2021-08-22T12:54:35.367" v="163" actId="14100"/>
      <pc:docMkLst>
        <pc:docMk/>
      </pc:docMkLst>
      <pc:sldChg chg="modSp ord">
        <pc:chgData name="Mrs Cook" userId="S::wllesley.cook@glow.sch.uk::76b24806-b0b2-4afd-ac5d-a8b3d2c99da4" providerId="AD" clId="Web-{231C923E-1C29-650E-24EA-85E9CEBF6F8C}" dt="2021-08-22T12:45:23.240" v="11"/>
        <pc:sldMkLst>
          <pc:docMk/>
          <pc:sldMk cId="3991811523" sldId="290"/>
        </pc:sldMkLst>
        <pc:spChg chg="mod">
          <ac:chgData name="Mrs Cook" userId="S::wllesley.cook@glow.sch.uk::76b24806-b0b2-4afd-ac5d-a8b3d2c99da4" providerId="AD" clId="Web-{231C923E-1C29-650E-24EA-85E9CEBF6F8C}" dt="2021-08-22T12:44:04.998" v="7" actId="20577"/>
          <ac:spMkLst>
            <pc:docMk/>
            <pc:sldMk cId="3991811523" sldId="290"/>
            <ac:spMk id="2" creationId="{59E08E0E-FEC1-4B66-8D9A-FFBB9A741E08}"/>
          </ac:spMkLst>
        </pc:spChg>
      </pc:sldChg>
      <pc:sldChg chg="del">
        <pc:chgData name="Mrs Cook" userId="S::wllesley.cook@glow.sch.uk::76b24806-b0b2-4afd-ac5d-a8b3d2c99da4" providerId="AD" clId="Web-{231C923E-1C29-650E-24EA-85E9CEBF6F8C}" dt="2021-08-22T12:43:46.216" v="1"/>
        <pc:sldMkLst>
          <pc:docMk/>
          <pc:sldMk cId="1043032432" sldId="291"/>
        </pc:sldMkLst>
      </pc:sldChg>
      <pc:sldChg chg="add">
        <pc:chgData name="Mrs Cook" userId="S::wllesley.cook@glow.sch.uk::76b24806-b0b2-4afd-ac5d-a8b3d2c99da4" providerId="AD" clId="Web-{231C923E-1C29-650E-24EA-85E9CEBF6F8C}" dt="2021-08-22T12:45:14.396" v="8"/>
        <pc:sldMkLst>
          <pc:docMk/>
          <pc:sldMk cId="1701854008" sldId="291"/>
        </pc:sldMkLst>
      </pc:sldChg>
      <pc:sldChg chg="add">
        <pc:chgData name="Mrs Cook" userId="S::wllesley.cook@glow.sch.uk::76b24806-b0b2-4afd-ac5d-a8b3d2c99da4" providerId="AD" clId="Web-{231C923E-1C29-650E-24EA-85E9CEBF6F8C}" dt="2021-08-22T12:45:14.506" v="9"/>
        <pc:sldMkLst>
          <pc:docMk/>
          <pc:sldMk cId="2747272617" sldId="292"/>
        </pc:sldMkLst>
      </pc:sldChg>
      <pc:sldChg chg="del">
        <pc:chgData name="Mrs Cook" userId="S::wllesley.cook@glow.sch.uk::76b24806-b0b2-4afd-ac5d-a8b3d2c99da4" providerId="AD" clId="Web-{231C923E-1C29-650E-24EA-85E9CEBF6F8C}" dt="2021-08-22T12:43:44.325" v="0"/>
        <pc:sldMkLst>
          <pc:docMk/>
          <pc:sldMk cId="3637766759" sldId="292"/>
        </pc:sldMkLst>
      </pc:sldChg>
      <pc:sldChg chg="addSp delSp modSp add">
        <pc:chgData name="Mrs Cook" userId="S::wllesley.cook@glow.sch.uk::76b24806-b0b2-4afd-ac5d-a8b3d2c99da4" providerId="AD" clId="Web-{231C923E-1C29-650E-24EA-85E9CEBF6F8C}" dt="2021-08-22T12:54:35.367" v="163" actId="14100"/>
        <pc:sldMkLst>
          <pc:docMk/>
          <pc:sldMk cId="3016715221" sldId="293"/>
        </pc:sldMkLst>
        <pc:spChg chg="mod">
          <ac:chgData name="Mrs Cook" userId="S::wllesley.cook@glow.sch.uk::76b24806-b0b2-4afd-ac5d-a8b3d2c99da4" providerId="AD" clId="Web-{231C923E-1C29-650E-24EA-85E9CEBF6F8C}" dt="2021-08-22T12:47:40.012" v="36" actId="14100"/>
          <ac:spMkLst>
            <pc:docMk/>
            <pc:sldMk cId="3016715221" sldId="293"/>
            <ac:spMk id="2" creationId="{59E08E0E-FEC1-4B66-8D9A-FFBB9A741E08}"/>
          </ac:spMkLst>
        </pc:spChg>
        <pc:spChg chg="mod">
          <ac:chgData name="Mrs Cook" userId="S::wllesley.cook@glow.sch.uk::76b24806-b0b2-4afd-ac5d-a8b3d2c99da4" providerId="AD" clId="Web-{231C923E-1C29-650E-24EA-85E9CEBF6F8C}" dt="2021-08-22T12:47:16.527" v="32" actId="1076"/>
          <ac:spMkLst>
            <pc:docMk/>
            <pc:sldMk cId="3016715221" sldId="293"/>
            <ac:spMk id="4" creationId="{B5D0E98E-5C86-4FBE-924F-2B2A17B9747D}"/>
          </ac:spMkLst>
        </pc:spChg>
        <pc:spChg chg="mod">
          <ac:chgData name="Mrs Cook" userId="S::wllesley.cook@glow.sch.uk::76b24806-b0b2-4afd-ac5d-a8b3d2c99da4" providerId="AD" clId="Web-{231C923E-1C29-650E-24EA-85E9CEBF6F8C}" dt="2021-08-22T12:46:44.276" v="25" actId="1076"/>
          <ac:spMkLst>
            <pc:docMk/>
            <pc:sldMk cId="3016715221" sldId="293"/>
            <ac:spMk id="8" creationId="{D090E464-C690-4D20-9164-0A007D49E97C}"/>
          </ac:spMkLst>
        </pc:spChg>
        <pc:spChg chg="mod">
          <ac:chgData name="Mrs Cook" userId="S::wllesley.cook@glow.sch.uk::76b24806-b0b2-4afd-ac5d-a8b3d2c99da4" providerId="AD" clId="Web-{231C923E-1C29-650E-24EA-85E9CEBF6F8C}" dt="2021-08-22T12:47:12.245" v="31" actId="1076"/>
          <ac:spMkLst>
            <pc:docMk/>
            <pc:sldMk cId="3016715221" sldId="293"/>
            <ac:spMk id="9" creationId="{F4129B8A-B8B5-4FCE-82DB-E949965F9FAF}"/>
          </ac:spMkLst>
        </pc:spChg>
        <pc:spChg chg="add mod">
          <ac:chgData name="Mrs Cook" userId="S::wllesley.cook@glow.sch.uk::76b24806-b0b2-4afd-ac5d-a8b3d2c99da4" providerId="AD" clId="Web-{231C923E-1C29-650E-24EA-85E9CEBF6F8C}" dt="2021-08-22T12:54:30.476" v="161" actId="20577"/>
          <ac:spMkLst>
            <pc:docMk/>
            <pc:sldMk cId="3016715221" sldId="293"/>
            <ac:spMk id="10" creationId="{B03ADCD8-C3B4-46DB-AC11-59399E1364C1}"/>
          </ac:spMkLst>
        </pc:spChg>
        <pc:spChg chg="mod">
          <ac:chgData name="Mrs Cook" userId="S::wllesley.cook@glow.sch.uk::76b24806-b0b2-4afd-ac5d-a8b3d2c99da4" providerId="AD" clId="Web-{231C923E-1C29-650E-24EA-85E9CEBF6F8C}" dt="2021-08-22T12:53:47.037" v="145" actId="1076"/>
          <ac:spMkLst>
            <pc:docMk/>
            <pc:sldMk cId="3016715221" sldId="293"/>
            <ac:spMk id="21" creationId="{881ADAD2-58B4-4CD4-8212-4F914C9D27BA}"/>
          </ac:spMkLst>
        </pc:spChg>
        <pc:spChg chg="mod">
          <ac:chgData name="Mrs Cook" userId="S::wllesley.cook@glow.sch.uk::76b24806-b0b2-4afd-ac5d-a8b3d2c99da4" providerId="AD" clId="Web-{231C923E-1C29-650E-24EA-85E9CEBF6F8C}" dt="2021-08-22T12:50:43.563" v="66" actId="20577"/>
          <ac:spMkLst>
            <pc:docMk/>
            <pc:sldMk cId="3016715221" sldId="293"/>
            <ac:spMk id="22" creationId="{DF1F408D-113D-4C6F-8A80-5D45183918F6}"/>
          </ac:spMkLst>
        </pc:spChg>
        <pc:spChg chg="add mod">
          <ac:chgData name="Mrs Cook" userId="S::wllesley.cook@glow.sch.uk::76b24806-b0b2-4afd-ac5d-a8b3d2c99da4" providerId="AD" clId="Web-{231C923E-1C29-650E-24EA-85E9CEBF6F8C}" dt="2021-08-22T12:50:11.484" v="55" actId="14100"/>
          <ac:spMkLst>
            <pc:docMk/>
            <pc:sldMk cId="3016715221" sldId="293"/>
            <ac:spMk id="23" creationId="{B126EBCA-64E5-4F71-9F08-36004DFA4DF2}"/>
          </ac:spMkLst>
        </pc:spChg>
        <pc:spChg chg="del">
          <ac:chgData name="Mrs Cook" userId="S::wllesley.cook@glow.sch.uk::76b24806-b0b2-4afd-ac5d-a8b3d2c99da4" providerId="AD" clId="Web-{231C923E-1C29-650E-24EA-85E9CEBF6F8C}" dt="2021-08-22T12:46:34.682" v="23"/>
          <ac:spMkLst>
            <pc:docMk/>
            <pc:sldMk cId="3016715221" sldId="293"/>
            <ac:spMk id="28" creationId="{6C69CB4B-8104-4DB7-ADF3-02C912F5F22F}"/>
          </ac:spMkLst>
        </pc:spChg>
        <pc:picChg chg="mod">
          <ac:chgData name="Mrs Cook" userId="S::wllesley.cook@glow.sch.uk::76b24806-b0b2-4afd-ac5d-a8b3d2c99da4" providerId="AD" clId="Web-{231C923E-1C29-650E-24EA-85E9CEBF6F8C}" dt="2021-08-22T12:46:39.432" v="24" actId="1076"/>
          <ac:picMkLst>
            <pc:docMk/>
            <pc:sldMk cId="3016715221" sldId="293"/>
            <ac:picMk id="3" creationId="{00000000-0000-0000-0000-000000000000}"/>
          </ac:picMkLst>
        </pc:picChg>
        <pc:picChg chg="mod">
          <ac:chgData name="Mrs Cook" userId="S::wllesley.cook@glow.sch.uk::76b24806-b0b2-4afd-ac5d-a8b3d2c99da4" providerId="AD" clId="Web-{231C923E-1C29-650E-24EA-85E9CEBF6F8C}" dt="2021-08-22T12:46:26.447" v="21" actId="1076"/>
          <ac:picMkLst>
            <pc:docMk/>
            <pc:sldMk cId="3016715221" sldId="293"/>
            <ac:picMk id="5" creationId="{00000000-0000-0000-0000-000000000000}"/>
          </ac:picMkLst>
        </pc:picChg>
        <pc:picChg chg="mod">
          <ac:chgData name="Mrs Cook" userId="S::wllesley.cook@glow.sch.uk::76b24806-b0b2-4afd-ac5d-a8b3d2c99da4" providerId="AD" clId="Web-{231C923E-1C29-650E-24EA-85E9CEBF6F8C}" dt="2021-08-22T12:46:51.151" v="27" actId="14100"/>
          <ac:picMkLst>
            <pc:docMk/>
            <pc:sldMk cId="3016715221" sldId="293"/>
            <ac:picMk id="6" creationId="{00000000-0000-0000-0000-000000000000}"/>
          </ac:picMkLst>
        </pc:picChg>
        <pc:picChg chg="mod">
          <ac:chgData name="Mrs Cook" userId="S::wllesley.cook@glow.sch.uk::76b24806-b0b2-4afd-ac5d-a8b3d2c99da4" providerId="AD" clId="Web-{231C923E-1C29-650E-24EA-85E9CEBF6F8C}" dt="2021-08-22T12:54:35.367" v="163" actId="14100"/>
          <ac:picMkLst>
            <pc:docMk/>
            <pc:sldMk cId="3016715221" sldId="293"/>
            <ac:picMk id="11" creationId="{EE41128D-FEB0-4AC7-9853-C0E7EF0446C8}"/>
          </ac:picMkLst>
        </pc:picChg>
        <pc:picChg chg="del">
          <ac:chgData name="Mrs Cook" userId="S::wllesley.cook@glow.sch.uk::76b24806-b0b2-4afd-ac5d-a8b3d2c99da4" providerId="AD" clId="Web-{231C923E-1C29-650E-24EA-85E9CEBF6F8C}" dt="2021-08-22T12:48:26.622" v="39"/>
          <ac:picMkLst>
            <pc:docMk/>
            <pc:sldMk cId="3016715221" sldId="293"/>
            <ac:picMk id="26" creationId="{154C6A42-5C8F-4639-BFCB-A73CF8F2B41F}"/>
          </ac:picMkLst>
        </pc:picChg>
        <pc:cxnChg chg="mod">
          <ac:chgData name="Mrs Cook" userId="S::wllesley.cook@glow.sch.uk::76b24806-b0b2-4afd-ac5d-a8b3d2c99da4" providerId="AD" clId="Web-{231C923E-1C29-650E-24EA-85E9CEBF6F8C}" dt="2021-08-22T12:47:28.136" v="34" actId="14100"/>
          <ac:cxnSpMkLst>
            <pc:docMk/>
            <pc:sldMk cId="3016715221" sldId="293"/>
            <ac:cxnSpMk id="24" creationId="{1268B696-2CAB-473C-BF60-07077554376A}"/>
          </ac:cxnSpMkLst>
        </pc:cxnChg>
        <pc:cxnChg chg="mod">
          <ac:chgData name="Mrs Cook" userId="S::wllesley.cook@glow.sch.uk::76b24806-b0b2-4afd-ac5d-a8b3d2c99da4" providerId="AD" clId="Web-{231C923E-1C29-650E-24EA-85E9CEBF6F8C}" dt="2021-08-22T12:46:30.494" v="22" actId="1076"/>
          <ac:cxnSpMkLst>
            <pc:docMk/>
            <pc:sldMk cId="3016715221" sldId="293"/>
            <ac:cxnSpMk id="29" creationId="{2C6A791D-6B47-4BBD-9D5F-0190B189E6FC}"/>
          </ac:cxnSpMkLst>
        </pc:cxnChg>
        <pc:cxnChg chg="mod">
          <ac:chgData name="Mrs Cook" userId="S::wllesley.cook@glow.sch.uk::76b24806-b0b2-4afd-ac5d-a8b3d2c99da4" providerId="AD" clId="Web-{231C923E-1C29-650E-24EA-85E9CEBF6F8C}" dt="2021-08-22T12:47:20.980" v="33" actId="1076"/>
          <ac:cxnSpMkLst>
            <pc:docMk/>
            <pc:sldMk cId="3016715221" sldId="293"/>
            <ac:cxnSpMk id="1024" creationId="{FA13D344-D0E1-44EB-B1C4-C295BCE7F89E}"/>
          </ac:cxnSpMkLst>
        </pc:cxnChg>
        <pc:cxnChg chg="mod">
          <ac:chgData name="Mrs Cook" userId="S::wllesley.cook@glow.sch.uk::76b24806-b0b2-4afd-ac5d-a8b3d2c99da4" providerId="AD" clId="Web-{231C923E-1C29-650E-24EA-85E9CEBF6F8C}" dt="2021-08-22T12:47:33.449" v="35" actId="14100"/>
          <ac:cxnSpMkLst>
            <pc:docMk/>
            <pc:sldMk cId="3016715221" sldId="293"/>
            <ac:cxnSpMk id="1037" creationId="{2764150E-0913-4489-AFD2-D2826A7096E2}"/>
          </ac:cxnSpMkLst>
        </pc:cxnChg>
      </pc:sldChg>
    </pc:docChg>
  </pc:docChgLst>
  <pc:docChgLst>
    <pc:chgData name="Mrs Cook" userId="S::wllesley.cook@glow.sch.uk::76b24806-b0b2-4afd-ac5d-a8b3d2c99da4" providerId="AD" clId="Web-{A7287B51-E7FA-FA7A-348D-85B40054DA23}"/>
    <pc:docChg chg="modSld">
      <pc:chgData name="Mrs Cook" userId="S::wllesley.cook@glow.sch.uk::76b24806-b0b2-4afd-ac5d-a8b3d2c99da4" providerId="AD" clId="Web-{A7287B51-E7FA-FA7A-348D-85B40054DA23}" dt="2021-08-21T12:33:20.105" v="90" actId="20577"/>
      <pc:docMkLst>
        <pc:docMk/>
      </pc:docMkLst>
      <pc:sldChg chg="delSp modSp">
        <pc:chgData name="Mrs Cook" userId="S::wllesley.cook@glow.sch.uk::76b24806-b0b2-4afd-ac5d-a8b3d2c99da4" providerId="AD" clId="Web-{A7287B51-E7FA-FA7A-348D-85B40054DA23}" dt="2021-08-21T12:33:20.105" v="90" actId="20577"/>
        <pc:sldMkLst>
          <pc:docMk/>
          <pc:sldMk cId="3991811523" sldId="290"/>
        </pc:sldMkLst>
        <pc:spChg chg="mod">
          <ac:chgData name="Mrs Cook" userId="S::wllesley.cook@glow.sch.uk::76b24806-b0b2-4afd-ac5d-a8b3d2c99da4" providerId="AD" clId="Web-{A7287B51-E7FA-FA7A-348D-85B40054DA23}" dt="2021-08-21T12:33:20.105" v="90" actId="20577"/>
          <ac:spMkLst>
            <pc:docMk/>
            <pc:sldMk cId="3991811523" sldId="290"/>
            <ac:spMk id="2" creationId="{59E08E0E-FEC1-4B66-8D9A-FFBB9A741E08}"/>
          </ac:spMkLst>
        </pc:spChg>
        <pc:spChg chg="mod">
          <ac:chgData name="Mrs Cook" userId="S::wllesley.cook@glow.sch.uk::76b24806-b0b2-4afd-ac5d-a8b3d2c99da4" providerId="AD" clId="Web-{A7287B51-E7FA-FA7A-348D-85B40054DA23}" dt="2021-08-21T12:29:50.082" v="25" actId="1076"/>
          <ac:spMkLst>
            <pc:docMk/>
            <pc:sldMk cId="3991811523" sldId="290"/>
            <ac:spMk id="4" creationId="{B5D0E98E-5C86-4FBE-924F-2B2A17B9747D}"/>
          </ac:spMkLst>
        </pc:spChg>
        <pc:spChg chg="mod">
          <ac:chgData name="Mrs Cook" userId="S::wllesley.cook@glow.sch.uk::76b24806-b0b2-4afd-ac5d-a8b3d2c99da4" providerId="AD" clId="Web-{A7287B51-E7FA-FA7A-348D-85B40054DA23}" dt="2021-08-21T12:32:19.541" v="58" actId="1076"/>
          <ac:spMkLst>
            <pc:docMk/>
            <pc:sldMk cId="3991811523" sldId="290"/>
            <ac:spMk id="8" creationId="{D090E464-C690-4D20-9164-0A007D49E97C}"/>
          </ac:spMkLst>
        </pc:spChg>
        <pc:spChg chg="mod">
          <ac:chgData name="Mrs Cook" userId="S::wllesley.cook@glow.sch.uk::76b24806-b0b2-4afd-ac5d-a8b3d2c99da4" providerId="AD" clId="Web-{A7287B51-E7FA-FA7A-348D-85B40054DA23}" dt="2021-08-21T12:30:04.051" v="30" actId="1076"/>
          <ac:spMkLst>
            <pc:docMk/>
            <pc:sldMk cId="3991811523" sldId="290"/>
            <ac:spMk id="9" creationId="{F4129B8A-B8B5-4FCE-82DB-E949965F9FAF}"/>
          </ac:spMkLst>
        </pc:spChg>
        <pc:spChg chg="mod">
          <ac:chgData name="Mrs Cook" userId="S::wllesley.cook@glow.sch.uk::76b24806-b0b2-4afd-ac5d-a8b3d2c99da4" providerId="AD" clId="Web-{A7287B51-E7FA-FA7A-348D-85B40054DA23}" dt="2021-08-21T12:31:05.740" v="45" actId="1076"/>
          <ac:spMkLst>
            <pc:docMk/>
            <pc:sldMk cId="3991811523" sldId="290"/>
            <ac:spMk id="10" creationId="{FAE6BA54-9C7A-44C9-83AA-22D8E5AC70F4}"/>
          </ac:spMkLst>
        </pc:spChg>
        <pc:spChg chg="mod">
          <ac:chgData name="Mrs Cook" userId="S::wllesley.cook@glow.sch.uk::76b24806-b0b2-4afd-ac5d-a8b3d2c99da4" providerId="AD" clId="Web-{A7287B51-E7FA-FA7A-348D-85B40054DA23}" dt="2021-08-21T12:28:20.970" v="5" actId="1076"/>
          <ac:spMkLst>
            <pc:docMk/>
            <pc:sldMk cId="3991811523" sldId="290"/>
            <ac:spMk id="18" creationId="{BEB41D1C-0047-447C-913F-92CB2873A251}"/>
          </ac:spMkLst>
        </pc:spChg>
        <pc:spChg chg="mod">
          <ac:chgData name="Mrs Cook" userId="S::wllesley.cook@glow.sch.uk::76b24806-b0b2-4afd-ac5d-a8b3d2c99da4" providerId="AD" clId="Web-{A7287B51-E7FA-FA7A-348D-85B40054DA23}" dt="2021-08-21T12:32:46.292" v="74" actId="20577"/>
          <ac:spMkLst>
            <pc:docMk/>
            <pc:sldMk cId="3991811523" sldId="290"/>
            <ac:spMk id="20" creationId="{976F028C-A1D9-4345-83FA-E4F2E4F3139F}"/>
          </ac:spMkLst>
        </pc:spChg>
        <pc:spChg chg="mod">
          <ac:chgData name="Mrs Cook" userId="S::wllesley.cook@glow.sch.uk::76b24806-b0b2-4afd-ac5d-a8b3d2c99da4" providerId="AD" clId="Web-{A7287B51-E7FA-FA7A-348D-85B40054DA23}" dt="2021-08-21T12:31:16.881" v="46" actId="1076"/>
          <ac:spMkLst>
            <pc:docMk/>
            <pc:sldMk cId="3991811523" sldId="290"/>
            <ac:spMk id="23" creationId="{A66FBBA1-604E-4C9A-B14A-2E045CEC30EB}"/>
          </ac:spMkLst>
        </pc:spChg>
        <pc:spChg chg="mod">
          <ac:chgData name="Mrs Cook" userId="S::wllesley.cook@glow.sch.uk::76b24806-b0b2-4afd-ac5d-a8b3d2c99da4" providerId="AD" clId="Web-{A7287B51-E7FA-FA7A-348D-85B40054DA23}" dt="2021-08-21T12:31:27.975" v="48" actId="1076"/>
          <ac:spMkLst>
            <pc:docMk/>
            <pc:sldMk cId="3991811523" sldId="290"/>
            <ac:spMk id="27" creationId="{A7953B5E-903E-4CE4-9BB9-C66C99A0D053}"/>
          </ac:spMkLst>
        </pc:spChg>
        <pc:spChg chg="del mod">
          <ac:chgData name="Mrs Cook" userId="S::wllesley.cook@glow.sch.uk::76b24806-b0b2-4afd-ac5d-a8b3d2c99da4" providerId="AD" clId="Web-{A7287B51-E7FA-FA7A-348D-85B40054DA23}" dt="2021-08-21T12:28:49.377" v="12"/>
          <ac:spMkLst>
            <pc:docMk/>
            <pc:sldMk cId="3991811523" sldId="290"/>
            <ac:spMk id="28" creationId="{6C69CB4B-8104-4DB7-ADF3-02C912F5F22F}"/>
          </ac:spMkLst>
        </pc:spChg>
        <pc:picChg chg="mod">
          <ac:chgData name="Mrs Cook" userId="S::wllesley.cook@glow.sch.uk::76b24806-b0b2-4afd-ac5d-a8b3d2c99da4" providerId="AD" clId="Web-{A7287B51-E7FA-FA7A-348D-85B40054DA23}" dt="2021-08-21T12:31:57.697" v="54" actId="1076"/>
          <ac:picMkLst>
            <pc:docMk/>
            <pc:sldMk cId="3991811523" sldId="290"/>
            <ac:picMk id="3" creationId="{00000000-0000-0000-0000-000000000000}"/>
          </ac:picMkLst>
        </pc:picChg>
        <pc:picChg chg="mod">
          <ac:chgData name="Mrs Cook" userId="S::wllesley.cook@glow.sch.uk::76b24806-b0b2-4afd-ac5d-a8b3d2c99da4" providerId="AD" clId="Web-{A7287B51-E7FA-FA7A-348D-85B40054DA23}" dt="2021-08-21T12:28:17.158" v="4" actId="1076"/>
          <ac:picMkLst>
            <pc:docMk/>
            <pc:sldMk cId="3991811523" sldId="290"/>
            <ac:picMk id="5" creationId="{00000000-0000-0000-0000-000000000000}"/>
          </ac:picMkLst>
        </pc:picChg>
        <pc:picChg chg="mod">
          <ac:chgData name="Mrs Cook" userId="S::wllesley.cook@glow.sch.uk::76b24806-b0b2-4afd-ac5d-a8b3d2c99da4" providerId="AD" clId="Web-{A7287B51-E7FA-FA7A-348D-85B40054DA23}" dt="2021-08-21T12:30:06.113" v="31" actId="1076"/>
          <ac:picMkLst>
            <pc:docMk/>
            <pc:sldMk cId="3991811523" sldId="290"/>
            <ac:picMk id="6" creationId="{00000000-0000-0000-0000-000000000000}"/>
          </ac:picMkLst>
        </pc:picChg>
        <pc:picChg chg="mod">
          <ac:chgData name="Mrs Cook" userId="S::wllesley.cook@glow.sch.uk::76b24806-b0b2-4afd-ac5d-a8b3d2c99da4" providerId="AD" clId="Web-{A7287B51-E7FA-FA7A-348D-85B40054DA23}" dt="2021-08-21T12:31:30.584" v="49" actId="1076"/>
          <ac:picMkLst>
            <pc:docMk/>
            <pc:sldMk cId="3991811523" sldId="290"/>
            <ac:picMk id="7" creationId="{00000000-0000-0000-0000-000000000000}"/>
          </ac:picMkLst>
        </pc:picChg>
        <pc:cxnChg chg="mod">
          <ac:chgData name="Mrs Cook" userId="S::wllesley.cook@glow.sch.uk::76b24806-b0b2-4afd-ac5d-a8b3d2c99da4" providerId="AD" clId="Web-{A7287B51-E7FA-FA7A-348D-85B40054DA23}" dt="2021-08-21T12:29:52.879" v="26" actId="1076"/>
          <ac:cxnSpMkLst>
            <pc:docMk/>
            <pc:sldMk cId="3991811523" sldId="290"/>
            <ac:cxnSpMk id="24" creationId="{1268B696-2CAB-473C-BF60-07077554376A}"/>
          </ac:cxnSpMkLst>
        </pc:cxnChg>
        <pc:cxnChg chg="mod">
          <ac:chgData name="Mrs Cook" userId="S::wllesley.cook@glow.sch.uk::76b24806-b0b2-4afd-ac5d-a8b3d2c99da4" providerId="AD" clId="Web-{A7287B51-E7FA-FA7A-348D-85B40054DA23}" dt="2021-08-21T12:31:24.131" v="47" actId="14100"/>
          <ac:cxnSpMkLst>
            <pc:docMk/>
            <pc:sldMk cId="3991811523" sldId="290"/>
            <ac:cxnSpMk id="29" creationId="{2C6A791D-6B47-4BBD-9D5F-0190B189E6FC}"/>
          </ac:cxnSpMkLst>
        </pc:cxnChg>
        <pc:cxnChg chg="mod">
          <ac:chgData name="Mrs Cook" userId="S::wllesley.cook@glow.sch.uk::76b24806-b0b2-4afd-ac5d-a8b3d2c99da4" providerId="AD" clId="Web-{A7287B51-E7FA-FA7A-348D-85B40054DA23}" dt="2021-08-21T12:32:08.556" v="56" actId="14100"/>
          <ac:cxnSpMkLst>
            <pc:docMk/>
            <pc:sldMk cId="3991811523" sldId="290"/>
            <ac:cxnSpMk id="1024" creationId="{FA13D344-D0E1-44EB-B1C4-C295BCE7F89E}"/>
          </ac:cxnSpMkLst>
        </pc:cxnChg>
        <pc:cxnChg chg="mod">
          <ac:chgData name="Mrs Cook" userId="S::wllesley.cook@glow.sch.uk::76b24806-b0b2-4afd-ac5d-a8b3d2c99da4" providerId="AD" clId="Web-{A7287B51-E7FA-FA7A-348D-85B40054DA23}" dt="2021-08-21T12:31:45.009" v="52" actId="14100"/>
          <ac:cxnSpMkLst>
            <pc:docMk/>
            <pc:sldMk cId="3991811523" sldId="290"/>
            <ac:cxnSpMk id="1031" creationId="{7395FC18-B160-45C1-9A60-F706016AC45F}"/>
          </ac:cxnSpMkLst>
        </pc:cxnChg>
        <pc:cxnChg chg="mod">
          <ac:chgData name="Mrs Cook" userId="S::wllesley.cook@glow.sch.uk::76b24806-b0b2-4afd-ac5d-a8b3d2c99da4" providerId="AD" clId="Web-{A7287B51-E7FA-FA7A-348D-85B40054DA23}" dt="2021-08-21T12:30:11.379" v="33" actId="14100"/>
          <ac:cxnSpMkLst>
            <pc:docMk/>
            <pc:sldMk cId="3991811523" sldId="290"/>
            <ac:cxnSpMk id="1037" creationId="{2764150E-0913-4489-AFD2-D2826A7096E2}"/>
          </ac:cxnSpMkLst>
        </pc:cxnChg>
      </pc:sldChg>
    </pc:docChg>
  </pc:docChgLst>
  <pc:docChgLst>
    <pc:chgData name="Mrs Cook" userId="S::wllesley.cook@glow.sch.uk::76b24806-b0b2-4afd-ac5d-a8b3d2c99da4" providerId="AD" clId="Web-{AC9154B5-1C16-15FC-EE03-44E4515D1D4E}"/>
    <pc:docChg chg="addSld delSld modSld sldOrd">
      <pc:chgData name="Mrs Cook" userId="S::wllesley.cook@glow.sch.uk::76b24806-b0b2-4afd-ac5d-a8b3d2c99da4" providerId="AD" clId="Web-{AC9154B5-1C16-15FC-EE03-44E4515D1D4E}" dt="2021-08-19T15:18:52.572" v="348"/>
      <pc:docMkLst>
        <pc:docMk/>
      </pc:docMkLst>
      <pc:sldChg chg="del">
        <pc:chgData name="Mrs Cook" userId="S::wllesley.cook@glow.sch.uk::76b24806-b0b2-4afd-ac5d-a8b3d2c99da4" providerId="AD" clId="Web-{AC9154B5-1C16-15FC-EE03-44E4515D1D4E}" dt="2021-08-19T14:43:11.792" v="41"/>
        <pc:sldMkLst>
          <pc:docMk/>
          <pc:sldMk cId="3257986320" sldId="272"/>
        </pc:sldMkLst>
      </pc:sldChg>
      <pc:sldChg chg="del">
        <pc:chgData name="Mrs Cook" userId="S::wllesley.cook@glow.sch.uk::76b24806-b0b2-4afd-ac5d-a8b3d2c99da4" providerId="AD" clId="Web-{AC9154B5-1C16-15FC-EE03-44E4515D1D4E}" dt="2021-08-19T14:42:59.682" v="39"/>
        <pc:sldMkLst>
          <pc:docMk/>
          <pc:sldMk cId="3400551913" sldId="273"/>
        </pc:sldMkLst>
      </pc:sldChg>
      <pc:sldChg chg="del">
        <pc:chgData name="Mrs Cook" userId="S::wllesley.cook@glow.sch.uk::76b24806-b0b2-4afd-ac5d-a8b3d2c99da4" providerId="AD" clId="Web-{AC9154B5-1C16-15FC-EE03-44E4515D1D4E}" dt="2021-08-19T14:42:52.557" v="37"/>
        <pc:sldMkLst>
          <pc:docMk/>
          <pc:sldMk cId="579795381" sldId="274"/>
        </pc:sldMkLst>
      </pc:sldChg>
      <pc:sldChg chg="del">
        <pc:chgData name="Mrs Cook" userId="S::wllesley.cook@glow.sch.uk::76b24806-b0b2-4afd-ac5d-a8b3d2c99da4" providerId="AD" clId="Web-{AC9154B5-1C16-15FC-EE03-44E4515D1D4E}" dt="2021-08-19T14:42:45.666" v="36"/>
        <pc:sldMkLst>
          <pc:docMk/>
          <pc:sldMk cId="1869978670" sldId="275"/>
        </pc:sldMkLst>
      </pc:sldChg>
      <pc:sldChg chg="del">
        <pc:chgData name="Mrs Cook" userId="S::wllesley.cook@glow.sch.uk::76b24806-b0b2-4afd-ac5d-a8b3d2c99da4" providerId="AD" clId="Web-{AC9154B5-1C16-15FC-EE03-44E4515D1D4E}" dt="2021-08-19T14:43:03.807" v="40"/>
        <pc:sldMkLst>
          <pc:docMk/>
          <pc:sldMk cId="943499837" sldId="279"/>
        </pc:sldMkLst>
      </pc:sldChg>
      <pc:sldChg chg="modSp">
        <pc:chgData name="Mrs Cook" userId="S::wllesley.cook@glow.sch.uk::76b24806-b0b2-4afd-ac5d-a8b3d2c99da4" providerId="AD" clId="Web-{AC9154B5-1C16-15FC-EE03-44E4515D1D4E}" dt="2021-08-19T14:40:41.643" v="11" actId="20577"/>
        <pc:sldMkLst>
          <pc:docMk/>
          <pc:sldMk cId="405104982" sldId="280"/>
        </pc:sldMkLst>
        <pc:spChg chg="mod">
          <ac:chgData name="Mrs Cook" userId="S::wllesley.cook@glow.sch.uk::76b24806-b0b2-4afd-ac5d-a8b3d2c99da4" providerId="AD" clId="Web-{AC9154B5-1C16-15FC-EE03-44E4515D1D4E}" dt="2021-08-19T14:40:41.643" v="11" actId="20577"/>
          <ac:spMkLst>
            <pc:docMk/>
            <pc:sldMk cId="405104982" sldId="280"/>
            <ac:spMk id="7" creationId="{4083518C-1C90-49CB-8FAF-031CE9DC924D}"/>
          </ac:spMkLst>
        </pc:spChg>
        <pc:spChg chg="mod">
          <ac:chgData name="Mrs Cook" userId="S::wllesley.cook@glow.sch.uk::76b24806-b0b2-4afd-ac5d-a8b3d2c99da4" providerId="AD" clId="Web-{AC9154B5-1C16-15FC-EE03-44E4515D1D4E}" dt="2021-08-19T14:40:15.172" v="1" actId="20577"/>
          <ac:spMkLst>
            <pc:docMk/>
            <pc:sldMk cId="405104982" sldId="280"/>
            <ac:spMk id="9" creationId="{688E9FDF-C7FC-4A8D-BB94-51EB4AC47FF9}"/>
          </ac:spMkLst>
        </pc:spChg>
      </pc:sldChg>
      <pc:sldChg chg="modSp">
        <pc:chgData name="Mrs Cook" userId="S::wllesley.cook@glow.sch.uk::76b24806-b0b2-4afd-ac5d-a8b3d2c99da4" providerId="AD" clId="Web-{AC9154B5-1C16-15FC-EE03-44E4515D1D4E}" dt="2021-08-19T14:42:05.038" v="32" actId="20577"/>
        <pc:sldMkLst>
          <pc:docMk/>
          <pc:sldMk cId="2515927268" sldId="281"/>
        </pc:sldMkLst>
        <pc:spChg chg="mod">
          <ac:chgData name="Mrs Cook" userId="S::wllesley.cook@glow.sch.uk::76b24806-b0b2-4afd-ac5d-a8b3d2c99da4" providerId="AD" clId="Web-{AC9154B5-1C16-15FC-EE03-44E4515D1D4E}" dt="2021-08-19T14:42:05.038" v="32" actId="20577"/>
          <ac:spMkLst>
            <pc:docMk/>
            <pc:sldMk cId="2515927268" sldId="281"/>
            <ac:spMk id="3" creationId="{CF22CFAB-9D1E-426D-97BC-1BDF5BE9DDA2}"/>
          </ac:spMkLst>
        </pc:spChg>
      </pc:sldChg>
      <pc:sldChg chg="del">
        <pc:chgData name="Mrs Cook" userId="S::wllesley.cook@glow.sch.uk::76b24806-b0b2-4afd-ac5d-a8b3d2c99da4" providerId="AD" clId="Web-{AC9154B5-1C16-15FC-EE03-44E4515D1D4E}" dt="2021-08-19T14:42:36.024" v="35"/>
        <pc:sldMkLst>
          <pc:docMk/>
          <pc:sldMk cId="465486603" sldId="283"/>
        </pc:sldMkLst>
      </pc:sldChg>
      <pc:sldChg chg="del">
        <pc:chgData name="Mrs Cook" userId="S::wllesley.cook@glow.sch.uk::76b24806-b0b2-4afd-ac5d-a8b3d2c99da4" providerId="AD" clId="Web-{AC9154B5-1C16-15FC-EE03-44E4515D1D4E}" dt="2021-08-19T14:42:32.977" v="34"/>
        <pc:sldMkLst>
          <pc:docMk/>
          <pc:sldMk cId="3871943609" sldId="284"/>
        </pc:sldMkLst>
      </pc:sldChg>
      <pc:sldChg chg="del">
        <pc:chgData name="Mrs Cook" userId="S::wllesley.cook@glow.sch.uk::76b24806-b0b2-4afd-ac5d-a8b3d2c99da4" providerId="AD" clId="Web-{AC9154B5-1C16-15FC-EE03-44E4515D1D4E}" dt="2021-08-19T14:42:28.399" v="33"/>
        <pc:sldMkLst>
          <pc:docMk/>
          <pc:sldMk cId="799162972" sldId="285"/>
        </pc:sldMkLst>
      </pc:sldChg>
      <pc:sldChg chg="del">
        <pc:chgData name="Mrs Cook" userId="S::wllesley.cook@glow.sch.uk::76b24806-b0b2-4afd-ac5d-a8b3d2c99da4" providerId="AD" clId="Web-{AC9154B5-1C16-15FC-EE03-44E4515D1D4E}" dt="2021-08-19T14:42:55.994" v="38"/>
        <pc:sldMkLst>
          <pc:docMk/>
          <pc:sldMk cId="1818711072" sldId="286"/>
        </pc:sldMkLst>
      </pc:sldChg>
      <pc:sldChg chg="delSp new ord">
        <pc:chgData name="Mrs Cook" userId="S::wllesley.cook@glow.sch.uk::76b24806-b0b2-4afd-ac5d-a8b3d2c99da4" providerId="AD" clId="Web-{AC9154B5-1C16-15FC-EE03-44E4515D1D4E}" dt="2021-08-19T14:44:30.172" v="45"/>
        <pc:sldMkLst>
          <pc:docMk/>
          <pc:sldMk cId="1294357574" sldId="289"/>
        </pc:sldMkLst>
        <pc:spChg chg="del">
          <ac:chgData name="Mrs Cook" userId="S::wllesley.cook@glow.sch.uk::76b24806-b0b2-4afd-ac5d-a8b3d2c99da4" providerId="AD" clId="Web-{AC9154B5-1C16-15FC-EE03-44E4515D1D4E}" dt="2021-08-19T14:44:28.609" v="44"/>
          <ac:spMkLst>
            <pc:docMk/>
            <pc:sldMk cId="1294357574" sldId="289"/>
            <ac:spMk id="2" creationId="{E443B035-4A71-4F97-B997-E81F287FF428}"/>
          </ac:spMkLst>
        </pc:spChg>
        <pc:spChg chg="del">
          <ac:chgData name="Mrs Cook" userId="S::wllesley.cook@glow.sch.uk::76b24806-b0b2-4afd-ac5d-a8b3d2c99da4" providerId="AD" clId="Web-{AC9154B5-1C16-15FC-EE03-44E4515D1D4E}" dt="2021-08-19T14:44:30.172" v="45"/>
          <ac:spMkLst>
            <pc:docMk/>
            <pc:sldMk cId="1294357574" sldId="289"/>
            <ac:spMk id="3" creationId="{BF757AEB-BA00-4878-9627-472C94961111}"/>
          </ac:spMkLst>
        </pc:spChg>
      </pc:sldChg>
      <pc:sldChg chg="modSp add">
        <pc:chgData name="Mrs Cook" userId="S::wllesley.cook@glow.sch.uk::76b24806-b0b2-4afd-ac5d-a8b3d2c99da4" providerId="AD" clId="Web-{AC9154B5-1C16-15FC-EE03-44E4515D1D4E}" dt="2021-08-19T15:17:05.456" v="344" actId="20577"/>
        <pc:sldMkLst>
          <pc:docMk/>
          <pc:sldMk cId="3991811523" sldId="290"/>
        </pc:sldMkLst>
        <pc:spChg chg="mod">
          <ac:chgData name="Mrs Cook" userId="S::wllesley.cook@glow.sch.uk::76b24806-b0b2-4afd-ac5d-a8b3d2c99da4" providerId="AD" clId="Web-{AC9154B5-1C16-15FC-EE03-44E4515D1D4E}" dt="2021-08-19T15:10:39.058" v="189" actId="20577"/>
          <ac:spMkLst>
            <pc:docMk/>
            <pc:sldMk cId="3991811523" sldId="290"/>
            <ac:spMk id="2" creationId="{59E08E0E-FEC1-4B66-8D9A-FFBB9A741E08}"/>
          </ac:spMkLst>
        </pc:spChg>
        <pc:spChg chg="mod">
          <ac:chgData name="Mrs Cook" userId="S::wllesley.cook@glow.sch.uk::76b24806-b0b2-4afd-ac5d-a8b3d2c99da4" providerId="AD" clId="Web-{AC9154B5-1C16-15FC-EE03-44E4515D1D4E}" dt="2021-08-19T15:15:48.170" v="302" actId="1076"/>
          <ac:spMkLst>
            <pc:docMk/>
            <pc:sldMk cId="3991811523" sldId="290"/>
            <ac:spMk id="10" creationId="{FAE6BA54-9C7A-44C9-83AA-22D8E5AC70F4}"/>
          </ac:spMkLst>
        </pc:spChg>
        <pc:spChg chg="mod">
          <ac:chgData name="Mrs Cook" userId="S::wllesley.cook@glow.sch.uk::76b24806-b0b2-4afd-ac5d-a8b3d2c99da4" providerId="AD" clId="Web-{AC9154B5-1C16-15FC-EE03-44E4515D1D4E}" dt="2021-08-19T15:11:54.750" v="250" actId="14100"/>
          <ac:spMkLst>
            <pc:docMk/>
            <pc:sldMk cId="3991811523" sldId="290"/>
            <ac:spMk id="20" creationId="{976F028C-A1D9-4345-83FA-E4F2E4F3139F}"/>
          </ac:spMkLst>
        </pc:spChg>
        <pc:spChg chg="mod">
          <ac:chgData name="Mrs Cook" userId="S::wllesley.cook@glow.sch.uk::76b24806-b0b2-4afd-ac5d-a8b3d2c99da4" providerId="AD" clId="Web-{AC9154B5-1C16-15FC-EE03-44E4515D1D4E}" dt="2021-08-19T15:17:05.456" v="344" actId="20577"/>
          <ac:spMkLst>
            <pc:docMk/>
            <pc:sldMk cId="3991811523" sldId="290"/>
            <ac:spMk id="23" creationId="{A66FBBA1-604E-4C9A-B14A-2E045CEC30EB}"/>
          </ac:spMkLst>
        </pc:spChg>
        <pc:spChg chg="mod">
          <ac:chgData name="Mrs Cook" userId="S::wllesley.cook@glow.sch.uk::76b24806-b0b2-4afd-ac5d-a8b3d2c99da4" providerId="AD" clId="Web-{AC9154B5-1C16-15FC-EE03-44E4515D1D4E}" dt="2021-08-19T14:48:34.405" v="47" actId="20577"/>
          <ac:spMkLst>
            <pc:docMk/>
            <pc:sldMk cId="3991811523" sldId="290"/>
            <ac:spMk id="28" creationId="{6C69CB4B-8104-4DB7-ADF3-02C912F5F22F}"/>
          </ac:spMkLst>
        </pc:spChg>
      </pc:sldChg>
      <pc:sldChg chg="add ord">
        <pc:chgData name="Mrs Cook" userId="S::wllesley.cook@glow.sch.uk::76b24806-b0b2-4afd-ac5d-a8b3d2c99da4" providerId="AD" clId="Web-{AC9154B5-1C16-15FC-EE03-44E4515D1D4E}" dt="2021-08-19T15:18:52.572" v="347"/>
        <pc:sldMkLst>
          <pc:docMk/>
          <pc:sldMk cId="1043032432" sldId="291"/>
        </pc:sldMkLst>
      </pc:sldChg>
      <pc:sldChg chg="add ord">
        <pc:chgData name="Mrs Cook" userId="S::wllesley.cook@glow.sch.uk::76b24806-b0b2-4afd-ac5d-a8b3d2c99da4" providerId="AD" clId="Web-{AC9154B5-1C16-15FC-EE03-44E4515D1D4E}" dt="2021-08-19T15:18:52.572" v="348"/>
        <pc:sldMkLst>
          <pc:docMk/>
          <pc:sldMk cId="3637766759" sldId="292"/>
        </pc:sldMkLst>
      </pc:sldChg>
    </pc:docChg>
  </pc:docChgLst>
  <pc:docChgLst>
    <pc:chgData name="Mrs Cook" userId="S::wllesley.cook@glow.sch.uk::76b24806-b0b2-4afd-ac5d-a8b3d2c99da4" providerId="AD" clId="Web-{DFAB0A34-1791-F73A-952C-9C6D676B87E6}"/>
    <pc:docChg chg="modSld">
      <pc:chgData name="Mrs Cook" userId="S::wllesley.cook@glow.sch.uk::76b24806-b0b2-4afd-ac5d-a8b3d2c99da4" providerId="AD" clId="Web-{DFAB0A34-1791-F73A-952C-9C6D676B87E6}" dt="2021-08-25T07:09:19.793" v="0"/>
      <pc:docMkLst>
        <pc:docMk/>
      </pc:docMkLst>
      <pc:sldChg chg="delSp">
        <pc:chgData name="Mrs Cook" userId="S::wllesley.cook@glow.sch.uk::76b24806-b0b2-4afd-ac5d-a8b3d2c99da4" providerId="AD" clId="Web-{DFAB0A34-1791-F73A-952C-9C6D676B87E6}" dt="2021-08-25T07:09:19.793" v="0"/>
        <pc:sldMkLst>
          <pc:docMk/>
          <pc:sldMk cId="547076" sldId="276"/>
        </pc:sldMkLst>
        <pc:spChg chg="del">
          <ac:chgData name="Mrs Cook" userId="S::wllesley.cook@glow.sch.uk::76b24806-b0b2-4afd-ac5d-a8b3d2c99da4" providerId="AD" clId="Web-{DFAB0A34-1791-F73A-952C-9C6D676B87E6}" dt="2021-08-25T07:09:19.793" v="0"/>
          <ac:spMkLst>
            <pc:docMk/>
            <pc:sldMk cId="547076" sldId="276"/>
            <ac:spMk id="28" creationId="{6C69CB4B-8104-4DB7-ADF3-02C912F5F22F}"/>
          </ac:spMkLst>
        </pc:spChg>
      </pc:sldChg>
    </pc:docChg>
  </pc:docChgLst>
  <pc:docChgLst>
    <pc:chgData name="Miss Melrose" userId="S::wlrobyn.melrose@glow.sch.uk::f1bc7853-d59b-48b6-a0eb-84da3486ebc5" providerId="AD" clId="Web-{01E08CFA-483A-26CE-48EF-BAE21717E1D8}"/>
    <pc:docChg chg="modSld">
      <pc:chgData name="Miss Melrose" userId="S::wlrobyn.melrose@glow.sch.uk::f1bc7853-d59b-48b6-a0eb-84da3486ebc5" providerId="AD" clId="Web-{01E08CFA-483A-26CE-48EF-BAE21717E1D8}" dt="2021-08-30T15:22:52.866" v="47" actId="20577"/>
      <pc:docMkLst>
        <pc:docMk/>
      </pc:docMkLst>
      <pc:sldChg chg="addSp delSp modSp">
        <pc:chgData name="Miss Melrose" userId="S::wlrobyn.melrose@glow.sch.uk::f1bc7853-d59b-48b6-a0eb-84da3486ebc5" providerId="AD" clId="Web-{01E08CFA-483A-26CE-48EF-BAE21717E1D8}" dt="2021-08-30T15:20:49.895" v="16"/>
        <pc:sldMkLst>
          <pc:docMk/>
          <pc:sldMk cId="3622735147" sldId="277"/>
        </pc:sldMkLst>
        <pc:spChg chg="del">
          <ac:chgData name="Miss Melrose" userId="S::wlrobyn.melrose@glow.sch.uk::f1bc7853-d59b-48b6-a0eb-84da3486ebc5" providerId="AD" clId="Web-{01E08CFA-483A-26CE-48EF-BAE21717E1D8}" dt="2021-08-30T15:20:49.895" v="16"/>
          <ac:spMkLst>
            <pc:docMk/>
            <pc:sldMk cId="3622735147" sldId="277"/>
            <ac:spMk id="5" creationId="{32BC26D8-82FB-445E-AA49-62A77D7C1EE0}"/>
          </ac:spMkLst>
        </pc:spChg>
        <pc:spChg chg="del">
          <ac:chgData name="Miss Melrose" userId="S::wlrobyn.melrose@glow.sch.uk::f1bc7853-d59b-48b6-a0eb-84da3486ebc5" providerId="AD" clId="Web-{01E08CFA-483A-26CE-48EF-BAE21717E1D8}" dt="2021-08-30T15:20:49.895" v="16"/>
          <ac:spMkLst>
            <pc:docMk/>
            <pc:sldMk cId="3622735147" sldId="277"/>
            <ac:spMk id="6" creationId="{CB44330D-EA18-4254-AA95-EB49948539B8}"/>
          </ac:spMkLst>
        </pc:spChg>
        <pc:spChg chg="add">
          <ac:chgData name="Miss Melrose" userId="S::wlrobyn.melrose@glow.sch.uk::f1bc7853-d59b-48b6-a0eb-84da3486ebc5" providerId="AD" clId="Web-{01E08CFA-483A-26CE-48EF-BAE21717E1D8}" dt="2021-08-30T15:20:49.895" v="16"/>
          <ac:spMkLst>
            <pc:docMk/>
            <pc:sldMk cId="3622735147" sldId="277"/>
            <ac:spMk id="11" creationId="{AB8C311F-7253-4AED-9701-7FC0708C41C7}"/>
          </ac:spMkLst>
        </pc:spChg>
        <pc:spChg chg="add">
          <ac:chgData name="Miss Melrose" userId="S::wlrobyn.melrose@glow.sch.uk::f1bc7853-d59b-48b6-a0eb-84da3486ebc5" providerId="AD" clId="Web-{01E08CFA-483A-26CE-48EF-BAE21717E1D8}" dt="2021-08-30T15:20:49.895" v="16"/>
          <ac:spMkLst>
            <pc:docMk/>
            <pc:sldMk cId="3622735147" sldId="277"/>
            <ac:spMk id="13" creationId="{E2384209-CB15-4CDF-9D31-C44FD9A3F20D}"/>
          </ac:spMkLst>
        </pc:spChg>
        <pc:spChg chg="add">
          <ac:chgData name="Miss Melrose" userId="S::wlrobyn.melrose@glow.sch.uk::f1bc7853-d59b-48b6-a0eb-84da3486ebc5" providerId="AD" clId="Web-{01E08CFA-483A-26CE-48EF-BAE21717E1D8}" dt="2021-08-30T15:20:49.895" v="16"/>
          <ac:spMkLst>
            <pc:docMk/>
            <pc:sldMk cId="3622735147" sldId="277"/>
            <ac:spMk id="15" creationId="{2633B3B5-CC90-43F0-8714-D31D1F3F0209}"/>
          </ac:spMkLst>
        </pc:spChg>
        <pc:spChg chg="add">
          <ac:chgData name="Miss Melrose" userId="S::wlrobyn.melrose@glow.sch.uk::f1bc7853-d59b-48b6-a0eb-84da3486ebc5" providerId="AD" clId="Web-{01E08CFA-483A-26CE-48EF-BAE21717E1D8}" dt="2021-08-30T15:20:49.895" v="16"/>
          <ac:spMkLst>
            <pc:docMk/>
            <pc:sldMk cId="3622735147" sldId="277"/>
            <ac:spMk id="17" creationId="{A8D57A06-A426-446D-B02C-A2DC6B62E45E}"/>
          </ac:spMkLst>
        </pc:spChg>
        <pc:picChg chg="del">
          <ac:chgData name="Miss Melrose" userId="S::wlrobyn.melrose@glow.sch.uk::f1bc7853-d59b-48b6-a0eb-84da3486ebc5" providerId="AD" clId="Web-{01E08CFA-483A-26CE-48EF-BAE21717E1D8}" dt="2021-08-30T15:20:39.723" v="14"/>
          <ac:picMkLst>
            <pc:docMk/>
            <pc:sldMk cId="3622735147" sldId="277"/>
            <ac:picMk id="2" creationId="{E6EA7F26-4191-4958-A5C0-7401CD4AB91B}"/>
          </ac:picMkLst>
        </pc:picChg>
        <pc:picChg chg="add mod">
          <ac:chgData name="Miss Melrose" userId="S::wlrobyn.melrose@glow.sch.uk::f1bc7853-d59b-48b6-a0eb-84da3486ebc5" providerId="AD" clId="Web-{01E08CFA-483A-26CE-48EF-BAE21717E1D8}" dt="2021-08-30T15:20:49.895" v="16"/>
          <ac:picMkLst>
            <pc:docMk/>
            <pc:sldMk cId="3622735147" sldId="277"/>
            <ac:picMk id="3" creationId="{AA153621-B3BB-4C12-83E4-51DE8A0740BE}"/>
          </ac:picMkLst>
        </pc:picChg>
      </pc:sldChg>
      <pc:sldChg chg="addSp delSp modSp">
        <pc:chgData name="Miss Melrose" userId="S::wlrobyn.melrose@glow.sch.uk::f1bc7853-d59b-48b6-a0eb-84da3486ebc5" providerId="AD" clId="Web-{01E08CFA-483A-26CE-48EF-BAE21717E1D8}" dt="2021-08-30T15:21:24.692" v="19"/>
        <pc:sldMkLst>
          <pc:docMk/>
          <pc:sldMk cId="2835550366" sldId="278"/>
        </pc:sldMkLst>
        <pc:spChg chg="del">
          <ac:chgData name="Miss Melrose" userId="S::wlrobyn.melrose@glow.sch.uk::f1bc7853-d59b-48b6-a0eb-84da3486ebc5" providerId="AD" clId="Web-{01E08CFA-483A-26CE-48EF-BAE21717E1D8}" dt="2021-08-30T15:21:24.692" v="19"/>
          <ac:spMkLst>
            <pc:docMk/>
            <pc:sldMk cId="2835550366" sldId="278"/>
            <ac:spMk id="7" creationId="{32BC26D8-82FB-445E-AA49-62A77D7C1EE0}"/>
          </ac:spMkLst>
        </pc:spChg>
        <pc:spChg chg="del">
          <ac:chgData name="Miss Melrose" userId="S::wlrobyn.melrose@glow.sch.uk::f1bc7853-d59b-48b6-a0eb-84da3486ebc5" providerId="AD" clId="Web-{01E08CFA-483A-26CE-48EF-BAE21717E1D8}" dt="2021-08-30T15:21:24.692" v="19"/>
          <ac:spMkLst>
            <pc:docMk/>
            <pc:sldMk cId="2835550366" sldId="278"/>
            <ac:spMk id="9" creationId="{CB44330D-EA18-4254-AA95-EB49948539B8}"/>
          </ac:spMkLst>
        </pc:spChg>
        <pc:spChg chg="add">
          <ac:chgData name="Miss Melrose" userId="S::wlrobyn.melrose@glow.sch.uk::f1bc7853-d59b-48b6-a0eb-84da3486ebc5" providerId="AD" clId="Web-{01E08CFA-483A-26CE-48EF-BAE21717E1D8}" dt="2021-08-30T15:21:24.692" v="19"/>
          <ac:spMkLst>
            <pc:docMk/>
            <pc:sldMk cId="2835550366" sldId="278"/>
            <ac:spMk id="14" creationId="{AB8C311F-7253-4AED-9701-7FC0708C41C7}"/>
          </ac:spMkLst>
        </pc:spChg>
        <pc:spChg chg="add">
          <ac:chgData name="Miss Melrose" userId="S::wlrobyn.melrose@glow.sch.uk::f1bc7853-d59b-48b6-a0eb-84da3486ebc5" providerId="AD" clId="Web-{01E08CFA-483A-26CE-48EF-BAE21717E1D8}" dt="2021-08-30T15:21:24.692" v="19"/>
          <ac:spMkLst>
            <pc:docMk/>
            <pc:sldMk cId="2835550366" sldId="278"/>
            <ac:spMk id="16" creationId="{E2384209-CB15-4CDF-9D31-C44FD9A3F20D}"/>
          </ac:spMkLst>
        </pc:spChg>
        <pc:spChg chg="add">
          <ac:chgData name="Miss Melrose" userId="S::wlrobyn.melrose@glow.sch.uk::f1bc7853-d59b-48b6-a0eb-84da3486ebc5" providerId="AD" clId="Web-{01E08CFA-483A-26CE-48EF-BAE21717E1D8}" dt="2021-08-30T15:21:24.692" v="19"/>
          <ac:spMkLst>
            <pc:docMk/>
            <pc:sldMk cId="2835550366" sldId="278"/>
            <ac:spMk id="18" creationId="{2633B3B5-CC90-43F0-8714-D31D1F3F0209}"/>
          </ac:spMkLst>
        </pc:spChg>
        <pc:spChg chg="add">
          <ac:chgData name="Miss Melrose" userId="S::wlrobyn.melrose@glow.sch.uk::f1bc7853-d59b-48b6-a0eb-84da3486ebc5" providerId="AD" clId="Web-{01E08CFA-483A-26CE-48EF-BAE21717E1D8}" dt="2021-08-30T15:21:24.692" v="19"/>
          <ac:spMkLst>
            <pc:docMk/>
            <pc:sldMk cId="2835550366" sldId="278"/>
            <ac:spMk id="20" creationId="{A8D57A06-A426-446D-B02C-A2DC6B62E45E}"/>
          </ac:spMkLst>
        </pc:spChg>
        <pc:picChg chg="del">
          <ac:chgData name="Miss Melrose" userId="S::wlrobyn.melrose@glow.sch.uk::f1bc7853-d59b-48b6-a0eb-84da3486ebc5" providerId="AD" clId="Web-{01E08CFA-483A-26CE-48EF-BAE21717E1D8}" dt="2021-08-30T15:21:20.145" v="17"/>
          <ac:picMkLst>
            <pc:docMk/>
            <pc:sldMk cId="2835550366" sldId="278"/>
            <ac:picMk id="2" creationId="{5A51B71C-73AA-484F-BA11-0566BCB1C972}"/>
          </ac:picMkLst>
        </pc:picChg>
        <pc:picChg chg="add mod">
          <ac:chgData name="Miss Melrose" userId="S::wlrobyn.melrose@glow.sch.uk::f1bc7853-d59b-48b6-a0eb-84da3486ebc5" providerId="AD" clId="Web-{01E08CFA-483A-26CE-48EF-BAE21717E1D8}" dt="2021-08-30T15:21:24.692" v="19"/>
          <ac:picMkLst>
            <pc:docMk/>
            <pc:sldMk cId="2835550366" sldId="278"/>
            <ac:picMk id="3" creationId="{8280C0EA-3569-4EBA-9619-31B98AE6DF99}"/>
          </ac:picMkLst>
        </pc:picChg>
      </pc:sldChg>
      <pc:sldChg chg="modSp">
        <pc:chgData name="Miss Melrose" userId="S::wlrobyn.melrose@glow.sch.uk::f1bc7853-d59b-48b6-a0eb-84da3486ebc5" providerId="AD" clId="Web-{01E08CFA-483A-26CE-48EF-BAE21717E1D8}" dt="2021-08-30T15:22:52.866" v="47" actId="20577"/>
        <pc:sldMkLst>
          <pc:docMk/>
          <pc:sldMk cId="1746214666" sldId="295"/>
        </pc:sldMkLst>
        <pc:spChg chg="mod">
          <ac:chgData name="Miss Melrose" userId="S::wlrobyn.melrose@glow.sch.uk::f1bc7853-d59b-48b6-a0eb-84da3486ebc5" providerId="AD" clId="Web-{01E08CFA-483A-26CE-48EF-BAE21717E1D8}" dt="2021-08-30T15:19:22.393" v="4" actId="20577"/>
          <ac:spMkLst>
            <pc:docMk/>
            <pc:sldMk cId="1746214666" sldId="295"/>
            <ac:spMk id="2" creationId="{59E08E0E-FEC1-4B66-8D9A-FFBB9A741E08}"/>
          </ac:spMkLst>
        </pc:spChg>
        <pc:spChg chg="mod">
          <ac:chgData name="Miss Melrose" userId="S::wlrobyn.melrose@glow.sch.uk::f1bc7853-d59b-48b6-a0eb-84da3486ebc5" providerId="AD" clId="Web-{01E08CFA-483A-26CE-48EF-BAE21717E1D8}" dt="2021-08-30T15:19:56.284" v="13" actId="20577"/>
          <ac:spMkLst>
            <pc:docMk/>
            <pc:sldMk cId="1746214666" sldId="295"/>
            <ac:spMk id="10" creationId="{FAE6BA54-9C7A-44C9-83AA-22D8E5AC70F4}"/>
          </ac:spMkLst>
        </pc:spChg>
        <pc:spChg chg="mod">
          <ac:chgData name="Miss Melrose" userId="S::wlrobyn.melrose@glow.sch.uk::f1bc7853-d59b-48b6-a0eb-84da3486ebc5" providerId="AD" clId="Web-{01E08CFA-483A-26CE-48EF-BAE21717E1D8}" dt="2021-08-30T15:22:52.866" v="47" actId="20577"/>
          <ac:spMkLst>
            <pc:docMk/>
            <pc:sldMk cId="1746214666" sldId="295"/>
            <ac:spMk id="20" creationId="{976F028C-A1D9-4345-83FA-E4F2E4F3139F}"/>
          </ac:spMkLst>
        </pc:spChg>
        <pc:spChg chg="mod">
          <ac:chgData name="Miss Melrose" userId="S::wlrobyn.melrose@glow.sch.uk::f1bc7853-d59b-48b6-a0eb-84da3486ebc5" providerId="AD" clId="Web-{01E08CFA-483A-26CE-48EF-BAE21717E1D8}" dt="2021-08-30T15:19:48.206" v="8" actId="20577"/>
          <ac:spMkLst>
            <pc:docMk/>
            <pc:sldMk cId="1746214666" sldId="295"/>
            <ac:spMk id="23" creationId="{A66FBBA1-604E-4C9A-B14A-2E045CEC30EB}"/>
          </ac:spMkLst>
        </pc:spChg>
      </pc:sldChg>
    </pc:docChg>
  </pc:docChgLst>
  <pc:docChgLst>
    <pc:chgData name="Mrs Cook" userId="S::wllesley.cook@glow.sch.uk::76b24806-b0b2-4afd-ac5d-a8b3d2c99da4" providerId="AD" clId="Web-{2F700CE7-72E9-4C66-D982-2BBBFEC26BEC}"/>
    <pc:docChg chg="delSld modSld">
      <pc:chgData name="Mrs Cook" userId="S::wllesley.cook@glow.sch.uk::76b24806-b0b2-4afd-ac5d-a8b3d2c99da4" providerId="AD" clId="Web-{2F700CE7-72E9-4C66-D982-2BBBFEC26BEC}" dt="2021-08-22T15:32:19.709" v="126"/>
      <pc:docMkLst>
        <pc:docMk/>
      </pc:docMkLst>
      <pc:sldChg chg="del">
        <pc:chgData name="Mrs Cook" userId="S::wllesley.cook@glow.sch.uk::76b24806-b0b2-4afd-ac5d-a8b3d2c99da4" providerId="AD" clId="Web-{2F700CE7-72E9-4C66-D982-2BBBFEC26BEC}" dt="2021-08-22T15:32:18.459" v="125"/>
        <pc:sldMkLst>
          <pc:docMk/>
          <pc:sldMk cId="83555718" sldId="287"/>
        </pc:sldMkLst>
      </pc:sldChg>
      <pc:sldChg chg="del">
        <pc:chgData name="Mrs Cook" userId="S::wllesley.cook@glow.sch.uk::76b24806-b0b2-4afd-ac5d-a8b3d2c99da4" providerId="AD" clId="Web-{2F700CE7-72E9-4C66-D982-2BBBFEC26BEC}" dt="2021-08-22T15:32:19.709" v="126"/>
        <pc:sldMkLst>
          <pc:docMk/>
          <pc:sldMk cId="2484035934" sldId="288"/>
        </pc:sldMkLst>
      </pc:sldChg>
      <pc:sldChg chg="modSp">
        <pc:chgData name="Mrs Cook" userId="S::wllesley.cook@glow.sch.uk::76b24806-b0b2-4afd-ac5d-a8b3d2c99da4" providerId="AD" clId="Web-{2F700CE7-72E9-4C66-D982-2BBBFEC26BEC}" dt="2021-08-22T15:31:51.098" v="124" actId="14100"/>
        <pc:sldMkLst>
          <pc:docMk/>
          <pc:sldMk cId="3991811523" sldId="290"/>
        </pc:sldMkLst>
        <pc:spChg chg="mod">
          <ac:chgData name="Mrs Cook" userId="S::wllesley.cook@glow.sch.uk::76b24806-b0b2-4afd-ac5d-a8b3d2c99da4" providerId="AD" clId="Web-{2F700CE7-72E9-4C66-D982-2BBBFEC26BEC}" dt="2021-08-22T15:26:09.849" v="69" actId="14100"/>
          <ac:spMkLst>
            <pc:docMk/>
            <pc:sldMk cId="3991811523" sldId="290"/>
            <ac:spMk id="2" creationId="{59E08E0E-FEC1-4B66-8D9A-FFBB9A741E08}"/>
          </ac:spMkLst>
        </pc:spChg>
        <pc:spChg chg="mod">
          <ac:chgData name="Mrs Cook" userId="S::wllesley.cook@glow.sch.uk::76b24806-b0b2-4afd-ac5d-a8b3d2c99da4" providerId="AD" clId="Web-{2F700CE7-72E9-4C66-D982-2BBBFEC26BEC}" dt="2021-08-22T15:25:00.597" v="54" actId="1076"/>
          <ac:spMkLst>
            <pc:docMk/>
            <pc:sldMk cId="3991811523" sldId="290"/>
            <ac:spMk id="8" creationId="{D090E464-C690-4D20-9164-0A007D49E97C}"/>
          </ac:spMkLst>
        </pc:spChg>
        <pc:spChg chg="mod">
          <ac:chgData name="Mrs Cook" userId="S::wllesley.cook@glow.sch.uk::76b24806-b0b2-4afd-ac5d-a8b3d2c99da4" providerId="AD" clId="Web-{2F700CE7-72E9-4C66-D982-2BBBFEC26BEC}" dt="2021-08-22T15:25:24.832" v="59" actId="1076"/>
          <ac:spMkLst>
            <pc:docMk/>
            <pc:sldMk cId="3991811523" sldId="290"/>
            <ac:spMk id="10" creationId="{FAE6BA54-9C7A-44C9-83AA-22D8E5AC70F4}"/>
          </ac:spMkLst>
        </pc:spChg>
        <pc:spChg chg="mod">
          <ac:chgData name="Mrs Cook" userId="S::wllesley.cook@glow.sch.uk::76b24806-b0b2-4afd-ac5d-a8b3d2c99da4" providerId="AD" clId="Web-{2F700CE7-72E9-4C66-D982-2BBBFEC26BEC}" dt="2021-08-22T15:25:09.332" v="56" actId="1076"/>
          <ac:spMkLst>
            <pc:docMk/>
            <pc:sldMk cId="3991811523" sldId="290"/>
            <ac:spMk id="18" creationId="{BEB41D1C-0047-447C-913F-92CB2873A251}"/>
          </ac:spMkLst>
        </pc:spChg>
        <pc:spChg chg="mod">
          <ac:chgData name="Mrs Cook" userId="S::wllesley.cook@glow.sch.uk::76b24806-b0b2-4afd-ac5d-a8b3d2c99da4" providerId="AD" clId="Web-{2F700CE7-72E9-4C66-D982-2BBBFEC26BEC}" dt="2021-08-22T15:30:59.831" v="106" actId="20577"/>
          <ac:spMkLst>
            <pc:docMk/>
            <pc:sldMk cId="3991811523" sldId="290"/>
            <ac:spMk id="20" creationId="{976F028C-A1D9-4345-83FA-E4F2E4F3139F}"/>
          </ac:spMkLst>
        </pc:spChg>
        <pc:spChg chg="mod">
          <ac:chgData name="Mrs Cook" userId="S::wllesley.cook@glow.sch.uk::76b24806-b0b2-4afd-ac5d-a8b3d2c99da4" providerId="AD" clId="Web-{2F700CE7-72E9-4C66-D982-2BBBFEC26BEC}" dt="2021-08-22T15:31:51.098" v="124" actId="14100"/>
          <ac:spMkLst>
            <pc:docMk/>
            <pc:sldMk cId="3991811523" sldId="290"/>
            <ac:spMk id="23" creationId="{A66FBBA1-604E-4C9A-B14A-2E045CEC30EB}"/>
          </ac:spMkLst>
        </pc:spChg>
        <pc:spChg chg="mod">
          <ac:chgData name="Mrs Cook" userId="S::wllesley.cook@glow.sch.uk::76b24806-b0b2-4afd-ac5d-a8b3d2c99da4" providerId="AD" clId="Web-{2F700CE7-72E9-4C66-D982-2BBBFEC26BEC}" dt="2021-08-22T15:25:14.270" v="57" actId="1076"/>
          <ac:spMkLst>
            <pc:docMk/>
            <pc:sldMk cId="3991811523" sldId="290"/>
            <ac:spMk id="27" creationId="{A7953B5E-903E-4CE4-9BB9-C66C99A0D053}"/>
          </ac:spMkLst>
        </pc:spChg>
        <pc:picChg chg="mod">
          <ac:chgData name="Mrs Cook" userId="S::wllesley.cook@glow.sch.uk::76b24806-b0b2-4afd-ac5d-a8b3d2c99da4" providerId="AD" clId="Web-{2F700CE7-72E9-4C66-D982-2BBBFEC26BEC}" dt="2021-08-22T15:25:05.363" v="55" actId="1076"/>
          <ac:picMkLst>
            <pc:docMk/>
            <pc:sldMk cId="3991811523" sldId="290"/>
            <ac:picMk id="5" creationId="{00000000-0000-0000-0000-000000000000}"/>
          </ac:picMkLst>
        </pc:picChg>
        <pc:picChg chg="mod">
          <ac:chgData name="Mrs Cook" userId="S::wllesley.cook@glow.sch.uk::76b24806-b0b2-4afd-ac5d-a8b3d2c99da4" providerId="AD" clId="Web-{2F700CE7-72E9-4C66-D982-2BBBFEC26BEC}" dt="2021-08-22T15:25:18.817" v="58" actId="1076"/>
          <ac:picMkLst>
            <pc:docMk/>
            <pc:sldMk cId="3991811523" sldId="290"/>
            <ac:picMk id="7" creationId="{00000000-0000-0000-0000-000000000000}"/>
          </ac:picMkLst>
        </pc:picChg>
        <pc:cxnChg chg="mod">
          <ac:chgData name="Mrs Cook" userId="S::wllesley.cook@glow.sch.uk::76b24806-b0b2-4afd-ac5d-a8b3d2c99da4" providerId="AD" clId="Web-{2F700CE7-72E9-4C66-D982-2BBBFEC26BEC}" dt="2021-08-22T15:26:04.412" v="68" actId="1076"/>
          <ac:cxnSpMkLst>
            <pc:docMk/>
            <pc:sldMk cId="3991811523" sldId="290"/>
            <ac:cxnSpMk id="29" creationId="{2C6A791D-6B47-4BBD-9D5F-0190B189E6FC}"/>
          </ac:cxnSpMkLst>
        </pc:cxnChg>
        <pc:cxnChg chg="mod">
          <ac:chgData name="Mrs Cook" userId="S::wllesley.cook@glow.sch.uk::76b24806-b0b2-4afd-ac5d-a8b3d2c99da4" providerId="AD" clId="Web-{2F700CE7-72E9-4C66-D982-2BBBFEC26BEC}" dt="2021-08-22T15:25:55.286" v="67" actId="14100"/>
          <ac:cxnSpMkLst>
            <pc:docMk/>
            <pc:sldMk cId="3991811523" sldId="290"/>
            <ac:cxnSpMk id="1031" creationId="{7395FC18-B160-45C1-9A60-F706016AC45F}"/>
          </ac:cxnSpMkLst>
        </pc:cxnChg>
      </pc:sldChg>
    </pc:docChg>
  </pc:docChgLst>
  <pc:docChgLst>
    <pc:chgData name="Miss Melrose" userId="S::wlrobyn.melrose@glow.sch.uk::f1bc7853-d59b-48b6-a0eb-84da3486ebc5" providerId="AD" clId="Web-{BBD960F0-7C54-4265-BBF2-7D8647DF08D3}"/>
    <pc:docChg chg="addSld modSld">
      <pc:chgData name="Miss Melrose" userId="S::wlrobyn.melrose@glow.sch.uk::f1bc7853-d59b-48b6-a0eb-84da3486ebc5" providerId="AD" clId="Web-{BBD960F0-7C54-4265-BBF2-7D8647DF08D3}" dt="2021-08-17T20:57:39.211" v="70" actId="14100"/>
      <pc:docMkLst>
        <pc:docMk/>
      </pc:docMkLst>
      <pc:sldChg chg="addSp modSp">
        <pc:chgData name="Miss Melrose" userId="S::wlrobyn.melrose@glow.sch.uk::f1bc7853-d59b-48b6-a0eb-84da3486ebc5" providerId="AD" clId="Web-{BBD960F0-7C54-4265-BBF2-7D8647DF08D3}" dt="2021-08-17T20:46:49.802" v="44"/>
        <pc:sldMkLst>
          <pc:docMk/>
          <pc:sldMk cId="1339525983" sldId="268"/>
        </pc:sldMkLst>
        <pc:spChg chg="add mod">
          <ac:chgData name="Miss Melrose" userId="S::wlrobyn.melrose@glow.sch.uk::f1bc7853-d59b-48b6-a0eb-84da3486ebc5" providerId="AD" clId="Web-{BBD960F0-7C54-4265-BBF2-7D8647DF08D3}" dt="2021-08-17T20:46:49.802" v="44"/>
          <ac:spMkLst>
            <pc:docMk/>
            <pc:sldMk cId="1339525983" sldId="268"/>
            <ac:spMk id="8" creationId="{D70EFEAC-66F5-4297-91A9-62568720A521}"/>
          </ac:spMkLst>
        </pc:spChg>
      </pc:sldChg>
      <pc:sldChg chg="addSp modSp">
        <pc:chgData name="Miss Melrose" userId="S::wlrobyn.melrose@glow.sch.uk::f1bc7853-d59b-48b6-a0eb-84da3486ebc5" providerId="AD" clId="Web-{BBD960F0-7C54-4265-BBF2-7D8647DF08D3}" dt="2021-08-17T20:49:11.058" v="61" actId="20577"/>
        <pc:sldMkLst>
          <pc:docMk/>
          <pc:sldMk cId="3257986320" sldId="272"/>
        </pc:sldMkLst>
        <pc:spChg chg="add mod">
          <ac:chgData name="Miss Melrose" userId="S::wlrobyn.melrose@glow.sch.uk::f1bc7853-d59b-48b6-a0eb-84da3486ebc5" providerId="AD" clId="Web-{BBD960F0-7C54-4265-BBF2-7D8647DF08D3}" dt="2021-08-17T20:49:11.058" v="61" actId="20577"/>
          <ac:spMkLst>
            <pc:docMk/>
            <pc:sldMk cId="3257986320" sldId="272"/>
            <ac:spMk id="10" creationId="{35101A0B-9202-4A10-9116-0DF530919779}"/>
          </ac:spMkLst>
        </pc:spChg>
      </pc:sldChg>
      <pc:sldChg chg="addSp modSp">
        <pc:chgData name="Miss Melrose" userId="S::wlrobyn.melrose@glow.sch.uk::f1bc7853-d59b-48b6-a0eb-84da3486ebc5" providerId="AD" clId="Web-{BBD960F0-7C54-4265-BBF2-7D8647DF08D3}" dt="2021-08-17T20:45:54.457" v="38"/>
        <pc:sldMkLst>
          <pc:docMk/>
          <pc:sldMk cId="1869978670" sldId="275"/>
        </pc:sldMkLst>
        <pc:spChg chg="add mod">
          <ac:chgData name="Miss Melrose" userId="S::wlrobyn.melrose@glow.sch.uk::f1bc7853-d59b-48b6-a0eb-84da3486ebc5" providerId="AD" clId="Web-{BBD960F0-7C54-4265-BBF2-7D8647DF08D3}" dt="2021-08-17T20:45:54.457" v="38"/>
          <ac:spMkLst>
            <pc:docMk/>
            <pc:sldMk cId="1869978670" sldId="275"/>
            <ac:spMk id="20" creationId="{4EFB97E7-D7C9-4134-99B4-544E533437CB}"/>
          </ac:spMkLst>
        </pc:spChg>
      </pc:sldChg>
      <pc:sldChg chg="addSp modSp">
        <pc:chgData name="Miss Melrose" userId="S::wlrobyn.melrose@glow.sch.uk::f1bc7853-d59b-48b6-a0eb-84da3486ebc5" providerId="AD" clId="Web-{BBD960F0-7C54-4265-BBF2-7D8647DF08D3}" dt="2021-08-17T20:57:39.211" v="70" actId="14100"/>
        <pc:sldMkLst>
          <pc:docMk/>
          <pc:sldMk cId="547076" sldId="276"/>
        </pc:sldMkLst>
        <pc:spChg chg="add mod">
          <ac:chgData name="Miss Melrose" userId="S::wlrobyn.melrose@glow.sch.uk::f1bc7853-d59b-48b6-a0eb-84da3486ebc5" providerId="AD" clId="Web-{BBD960F0-7C54-4265-BBF2-7D8647DF08D3}" dt="2021-08-17T20:57:39.211" v="70" actId="14100"/>
          <ac:spMkLst>
            <pc:docMk/>
            <pc:sldMk cId="547076" sldId="276"/>
            <ac:spMk id="10" creationId="{FAE6BA54-9C7A-44C9-83AA-22D8E5AC70F4}"/>
          </ac:spMkLst>
        </pc:spChg>
      </pc:sldChg>
      <pc:sldChg chg="addSp modSp">
        <pc:chgData name="Miss Melrose" userId="S::wlrobyn.melrose@glow.sch.uk::f1bc7853-d59b-48b6-a0eb-84da3486ebc5" providerId="AD" clId="Web-{BBD960F0-7C54-4265-BBF2-7D8647DF08D3}" dt="2021-08-17T20:48:29.370" v="55" actId="20577"/>
        <pc:sldMkLst>
          <pc:docMk/>
          <pc:sldMk cId="943499837" sldId="279"/>
        </pc:sldMkLst>
        <pc:spChg chg="add mod">
          <ac:chgData name="Miss Melrose" userId="S::wlrobyn.melrose@glow.sch.uk::f1bc7853-d59b-48b6-a0eb-84da3486ebc5" providerId="AD" clId="Web-{BBD960F0-7C54-4265-BBF2-7D8647DF08D3}" dt="2021-08-17T20:48:29.370" v="55" actId="20577"/>
          <ac:spMkLst>
            <pc:docMk/>
            <pc:sldMk cId="943499837" sldId="279"/>
            <ac:spMk id="10" creationId="{BA93C0F2-BCFC-4049-BAE8-15E5BE6D745E}"/>
          </ac:spMkLst>
        </pc:spChg>
      </pc:sldChg>
      <pc:sldChg chg="addSp modSp">
        <pc:chgData name="Miss Melrose" userId="S::wlrobyn.melrose@glow.sch.uk::f1bc7853-d59b-48b6-a0eb-84da3486ebc5" providerId="AD" clId="Web-{BBD960F0-7C54-4265-BBF2-7D8647DF08D3}" dt="2021-08-17T20:47:41.694" v="50"/>
        <pc:sldMkLst>
          <pc:docMk/>
          <pc:sldMk cId="799162972" sldId="285"/>
        </pc:sldMkLst>
        <pc:spChg chg="mod">
          <ac:chgData name="Miss Melrose" userId="S::wlrobyn.melrose@glow.sch.uk::f1bc7853-d59b-48b6-a0eb-84da3486ebc5" providerId="AD" clId="Web-{BBD960F0-7C54-4265-BBF2-7D8647DF08D3}" dt="2021-08-17T20:47:10.256" v="45" actId="1076"/>
          <ac:spMkLst>
            <pc:docMk/>
            <pc:sldMk cId="799162972" sldId="285"/>
            <ac:spMk id="2" creationId="{59E08E0E-FEC1-4B66-8D9A-FFBB9A741E08}"/>
          </ac:spMkLst>
        </pc:spChg>
        <pc:spChg chg="add mod">
          <ac:chgData name="Miss Melrose" userId="S::wlrobyn.melrose@glow.sch.uk::f1bc7853-d59b-48b6-a0eb-84da3486ebc5" providerId="AD" clId="Web-{BBD960F0-7C54-4265-BBF2-7D8647DF08D3}" dt="2021-08-17T20:47:41.694" v="50"/>
          <ac:spMkLst>
            <pc:docMk/>
            <pc:sldMk cId="799162972" sldId="285"/>
            <ac:spMk id="10" creationId="{169A7796-F279-49EC-9A81-442594BC6ADF}"/>
          </ac:spMkLst>
        </pc:spChg>
      </pc:sldChg>
      <pc:sldChg chg="addSp delSp modSp new">
        <pc:chgData name="Miss Melrose" userId="S::wlrobyn.melrose@glow.sch.uk::f1bc7853-d59b-48b6-a0eb-84da3486ebc5" providerId="AD" clId="Web-{BBD960F0-7C54-4265-BBF2-7D8647DF08D3}" dt="2021-08-17T20:43:50.938" v="15"/>
        <pc:sldMkLst>
          <pc:docMk/>
          <pc:sldMk cId="83555718" sldId="287"/>
        </pc:sldMkLst>
        <pc:picChg chg="add mod modCrop">
          <ac:chgData name="Miss Melrose" userId="S::wlrobyn.melrose@glow.sch.uk::f1bc7853-d59b-48b6-a0eb-84da3486ebc5" providerId="AD" clId="Web-{BBD960F0-7C54-4265-BBF2-7D8647DF08D3}" dt="2021-08-17T20:42:49.952" v="13" actId="14100"/>
          <ac:picMkLst>
            <pc:docMk/>
            <pc:sldMk cId="83555718" sldId="287"/>
            <ac:picMk id="2" creationId="{DBFDBD65-0AA0-44FB-B27A-7008D2DE85E2}"/>
          </ac:picMkLst>
        </pc:picChg>
        <pc:picChg chg="add del mod">
          <ac:chgData name="Miss Melrose" userId="S::wlrobyn.melrose@glow.sch.uk::f1bc7853-d59b-48b6-a0eb-84da3486ebc5" providerId="AD" clId="Web-{BBD960F0-7C54-4265-BBF2-7D8647DF08D3}" dt="2021-08-17T20:43:50.938" v="15"/>
          <ac:picMkLst>
            <pc:docMk/>
            <pc:sldMk cId="83555718" sldId="287"/>
            <ac:picMk id="3" creationId="{D72F7DBB-04D6-4E14-AC62-993F9FF10902}"/>
          </ac:picMkLst>
        </pc:picChg>
      </pc:sldChg>
      <pc:sldChg chg="addSp modSp new">
        <pc:chgData name="Miss Melrose" userId="S::wlrobyn.melrose@glow.sch.uk::f1bc7853-d59b-48b6-a0eb-84da3486ebc5" providerId="AD" clId="Web-{BBD960F0-7C54-4265-BBF2-7D8647DF08D3}" dt="2021-08-17T20:44:51.877" v="26" actId="14100"/>
        <pc:sldMkLst>
          <pc:docMk/>
          <pc:sldMk cId="2484035934" sldId="288"/>
        </pc:sldMkLst>
        <pc:picChg chg="add mod modCrop">
          <ac:chgData name="Miss Melrose" userId="S::wlrobyn.melrose@glow.sch.uk::f1bc7853-d59b-48b6-a0eb-84da3486ebc5" providerId="AD" clId="Web-{BBD960F0-7C54-4265-BBF2-7D8647DF08D3}" dt="2021-08-17T20:44:51.877" v="26" actId="14100"/>
          <ac:picMkLst>
            <pc:docMk/>
            <pc:sldMk cId="2484035934" sldId="288"/>
            <ac:picMk id="2" creationId="{17A33321-6063-4E6E-AA28-3B2019E8EEE6}"/>
          </ac:picMkLst>
        </pc:picChg>
      </pc:sldChg>
    </pc:docChg>
  </pc:docChgLst>
  <pc:docChgLst>
    <pc:chgData name="Miss Hendrie" userId="S::wlamanda.hendrie@glow.sch.uk::cc354d5d-ec58-4e0a-9807-ad54b2d046df" providerId="AD" clId="Web-{57261F0F-AAB3-EA34-90B3-451973395F1D}"/>
    <pc:docChg chg="modSld">
      <pc:chgData name="Miss Hendrie" userId="S::wlamanda.hendrie@glow.sch.uk::cc354d5d-ec58-4e0a-9807-ad54b2d046df" providerId="AD" clId="Web-{57261F0F-AAB3-EA34-90B3-451973395F1D}" dt="2021-08-18T07:40:31.179" v="1"/>
      <pc:docMkLst>
        <pc:docMk/>
      </pc:docMkLst>
      <pc:sldChg chg="modSp">
        <pc:chgData name="Miss Hendrie" userId="S::wlamanda.hendrie@glow.sch.uk::cc354d5d-ec58-4e0a-9807-ad54b2d046df" providerId="AD" clId="Web-{57261F0F-AAB3-EA34-90B3-451973395F1D}" dt="2021-08-18T07:40:31.179" v="1"/>
        <pc:sldMkLst>
          <pc:docMk/>
          <pc:sldMk cId="1339525983" sldId="268"/>
        </pc:sldMkLst>
        <pc:graphicFrameChg chg="mod modGraphic">
          <ac:chgData name="Miss Hendrie" userId="S::wlamanda.hendrie@glow.sch.uk::cc354d5d-ec58-4e0a-9807-ad54b2d046df" providerId="AD" clId="Web-{57261F0F-AAB3-EA34-90B3-451973395F1D}" dt="2021-08-18T07:40:31.179" v="1"/>
          <ac:graphicFrameMkLst>
            <pc:docMk/>
            <pc:sldMk cId="1339525983" sldId="268"/>
            <ac:graphicFrameMk id="4" creationId="{00000000-0000-0000-0000-000000000000}"/>
          </ac:graphicFrameMkLst>
        </pc:graphicFrameChg>
      </pc:sldChg>
    </pc:docChg>
  </pc:docChgLst>
  <pc:docChgLst>
    <pc:chgData name="Miss Melrose" userId="S::wlrobyn.melrose@glow.sch.uk::f1bc7853-d59b-48b6-a0eb-84da3486ebc5" providerId="AD" clId="Web-{FB0F1977-6BD7-AD42-F8BE-02D2E24C1903}"/>
    <pc:docChg chg="addSld delSld modSld sldOrd">
      <pc:chgData name="Miss Melrose" userId="S::wlrobyn.melrose@glow.sch.uk::f1bc7853-d59b-48b6-a0eb-84da3486ebc5" providerId="AD" clId="Web-{FB0F1977-6BD7-AD42-F8BE-02D2E24C1903}" dt="2021-08-17T20:25:21.093" v="376" actId="14100"/>
      <pc:docMkLst>
        <pc:docMk/>
      </pc:docMkLst>
      <pc:sldChg chg="del">
        <pc:chgData name="Miss Melrose" userId="S::wlrobyn.melrose@glow.sch.uk::f1bc7853-d59b-48b6-a0eb-84da3486ebc5" providerId="AD" clId="Web-{FB0F1977-6BD7-AD42-F8BE-02D2E24C1903}" dt="2021-08-17T19:43:38.911" v="1"/>
        <pc:sldMkLst>
          <pc:docMk/>
          <pc:sldMk cId="3790415398" sldId="271"/>
        </pc:sldMkLst>
      </pc:sldChg>
      <pc:sldChg chg="addSp modSp">
        <pc:chgData name="Miss Melrose" userId="S::wlrobyn.melrose@glow.sch.uk::f1bc7853-d59b-48b6-a0eb-84da3486ebc5" providerId="AD" clId="Web-{FB0F1977-6BD7-AD42-F8BE-02D2E24C1903}" dt="2021-08-17T20:25:21.093" v="376" actId="14100"/>
        <pc:sldMkLst>
          <pc:docMk/>
          <pc:sldMk cId="1869978670" sldId="275"/>
        </pc:sldMkLst>
        <pc:spChg chg="mod">
          <ac:chgData name="Miss Melrose" userId="S::wlrobyn.melrose@glow.sch.uk::f1bc7853-d59b-48b6-a0eb-84da3486ebc5" providerId="AD" clId="Web-{FB0F1977-6BD7-AD42-F8BE-02D2E24C1903}" dt="2021-08-17T20:20:26.053" v="326" actId="14100"/>
          <ac:spMkLst>
            <pc:docMk/>
            <pc:sldMk cId="1869978670" sldId="275"/>
            <ac:spMk id="2" creationId="{59E08E0E-FEC1-4B66-8D9A-FFBB9A741E08}"/>
          </ac:spMkLst>
        </pc:spChg>
        <pc:spChg chg="mod">
          <ac:chgData name="Miss Melrose" userId="S::wlrobyn.melrose@glow.sch.uk::f1bc7853-d59b-48b6-a0eb-84da3486ebc5" providerId="AD" clId="Web-{FB0F1977-6BD7-AD42-F8BE-02D2E24C1903}" dt="2021-08-17T20:21:25.586" v="337" actId="1076"/>
          <ac:spMkLst>
            <pc:docMk/>
            <pc:sldMk cId="1869978670" sldId="275"/>
            <ac:spMk id="4" creationId="{B5D0E98E-5C86-4FBE-924F-2B2A17B9747D}"/>
          </ac:spMkLst>
        </pc:spChg>
        <pc:spChg chg="mod">
          <ac:chgData name="Miss Melrose" userId="S::wlrobyn.melrose@glow.sch.uk::f1bc7853-d59b-48b6-a0eb-84da3486ebc5" providerId="AD" clId="Web-{FB0F1977-6BD7-AD42-F8BE-02D2E24C1903}" dt="2021-08-17T20:21:51.526" v="342" actId="1076"/>
          <ac:spMkLst>
            <pc:docMk/>
            <pc:sldMk cId="1869978670" sldId="275"/>
            <ac:spMk id="8" creationId="{D090E464-C690-4D20-9164-0A007D49E97C}"/>
          </ac:spMkLst>
        </pc:spChg>
        <pc:spChg chg="mod">
          <ac:chgData name="Miss Melrose" userId="S::wlrobyn.melrose@glow.sch.uk::f1bc7853-d59b-48b6-a0eb-84da3486ebc5" providerId="AD" clId="Web-{FB0F1977-6BD7-AD42-F8BE-02D2E24C1903}" dt="2021-08-17T20:21:35.290" v="339" actId="1076"/>
          <ac:spMkLst>
            <pc:docMk/>
            <pc:sldMk cId="1869978670" sldId="275"/>
            <ac:spMk id="9" creationId="{F4129B8A-B8B5-4FCE-82DB-E949965F9FAF}"/>
          </ac:spMkLst>
        </pc:spChg>
        <pc:spChg chg="mod">
          <ac:chgData name="Miss Melrose" userId="S::wlrobyn.melrose@glow.sch.uk::f1bc7853-d59b-48b6-a0eb-84da3486ebc5" providerId="AD" clId="Web-{FB0F1977-6BD7-AD42-F8BE-02D2E24C1903}" dt="2021-08-17T20:23:12.481" v="355" actId="1076"/>
          <ac:spMkLst>
            <pc:docMk/>
            <pc:sldMk cId="1869978670" sldId="275"/>
            <ac:spMk id="11" creationId="{43EAE410-39CB-4E38-9A3D-9D16F2FFC176}"/>
          </ac:spMkLst>
        </pc:spChg>
        <pc:spChg chg="mod">
          <ac:chgData name="Miss Melrose" userId="S::wlrobyn.melrose@glow.sch.uk::f1bc7853-d59b-48b6-a0eb-84da3486ebc5" providerId="AD" clId="Web-{FB0F1977-6BD7-AD42-F8BE-02D2E24C1903}" dt="2021-08-17T20:23:16.809" v="356" actId="1076"/>
          <ac:spMkLst>
            <pc:docMk/>
            <pc:sldMk cId="1869978670" sldId="275"/>
            <ac:spMk id="12" creationId="{5FC50FF8-2432-42B6-9C7F-4E6840877ADA}"/>
          </ac:spMkLst>
        </pc:spChg>
        <pc:spChg chg="mod">
          <ac:chgData name="Miss Melrose" userId="S::wlrobyn.melrose@glow.sch.uk::f1bc7853-d59b-48b6-a0eb-84da3486ebc5" providerId="AD" clId="Web-{FB0F1977-6BD7-AD42-F8BE-02D2E24C1903}" dt="2021-08-17T20:25:04.155" v="375" actId="14100"/>
          <ac:spMkLst>
            <pc:docMk/>
            <pc:sldMk cId="1869978670" sldId="275"/>
            <ac:spMk id="14" creationId="{ED7A90F2-FC64-4A0D-BCAE-B44BEDD9F6B1}"/>
          </ac:spMkLst>
        </pc:spChg>
        <pc:spChg chg="mod">
          <ac:chgData name="Miss Melrose" userId="S::wlrobyn.melrose@glow.sch.uk::f1bc7853-d59b-48b6-a0eb-84da3486ebc5" providerId="AD" clId="Web-{FB0F1977-6BD7-AD42-F8BE-02D2E24C1903}" dt="2021-08-17T20:23:37.247" v="360" actId="1076"/>
          <ac:spMkLst>
            <pc:docMk/>
            <pc:sldMk cId="1869978670" sldId="275"/>
            <ac:spMk id="15" creationId="{F4304B34-9EB0-4E82-98E7-E2FEAE570B0D}"/>
          </ac:spMkLst>
        </pc:spChg>
        <pc:spChg chg="mod">
          <ac:chgData name="Miss Melrose" userId="S::wlrobyn.melrose@glow.sch.uk::f1bc7853-d59b-48b6-a0eb-84da3486ebc5" providerId="AD" clId="Web-{FB0F1977-6BD7-AD42-F8BE-02D2E24C1903}" dt="2021-08-17T20:24:01.247" v="364" actId="1076"/>
          <ac:spMkLst>
            <pc:docMk/>
            <pc:sldMk cId="1869978670" sldId="275"/>
            <ac:spMk id="17" creationId="{0F30A23D-5DDB-48DB-960F-2241E8F2ED28}"/>
          </ac:spMkLst>
        </pc:spChg>
        <pc:spChg chg="mod">
          <ac:chgData name="Miss Melrose" userId="S::wlrobyn.melrose@glow.sch.uk::f1bc7853-d59b-48b6-a0eb-84da3486ebc5" providerId="AD" clId="Web-{FB0F1977-6BD7-AD42-F8BE-02D2E24C1903}" dt="2021-08-17T20:18:34.988" v="312" actId="1076"/>
          <ac:spMkLst>
            <pc:docMk/>
            <pc:sldMk cId="1869978670" sldId="275"/>
            <ac:spMk id="18" creationId="{BEB41D1C-0047-447C-913F-92CB2873A251}"/>
          </ac:spMkLst>
        </pc:spChg>
        <pc:spChg chg="add mod">
          <ac:chgData name="Miss Melrose" userId="S::wlrobyn.melrose@glow.sch.uk::f1bc7853-d59b-48b6-a0eb-84da3486ebc5" providerId="AD" clId="Web-{FB0F1977-6BD7-AD42-F8BE-02D2E24C1903}" dt="2021-08-17T20:22:39.339" v="350" actId="14100"/>
          <ac:spMkLst>
            <pc:docMk/>
            <pc:sldMk cId="1869978670" sldId="275"/>
            <ac:spMk id="19" creationId="{126E3FFC-5F6C-433C-946F-F1A4BA823510}"/>
          </ac:spMkLst>
        </pc:spChg>
        <pc:spChg chg="mod">
          <ac:chgData name="Miss Melrose" userId="S::wlrobyn.melrose@glow.sch.uk::f1bc7853-d59b-48b6-a0eb-84da3486ebc5" providerId="AD" clId="Web-{FB0F1977-6BD7-AD42-F8BE-02D2E24C1903}" dt="2021-08-17T20:23:28.997" v="359" actId="14100"/>
          <ac:spMkLst>
            <pc:docMk/>
            <pc:sldMk cId="1869978670" sldId="275"/>
            <ac:spMk id="21" creationId="{881ADAD2-58B4-4CD4-8212-4F914C9D27BA}"/>
          </ac:spMkLst>
        </pc:spChg>
        <pc:spChg chg="mod">
          <ac:chgData name="Miss Melrose" userId="S::wlrobyn.melrose@glow.sch.uk::f1bc7853-d59b-48b6-a0eb-84da3486ebc5" providerId="AD" clId="Web-{FB0F1977-6BD7-AD42-F8BE-02D2E24C1903}" dt="2021-08-17T20:24:29.998" v="368" actId="14100"/>
          <ac:spMkLst>
            <pc:docMk/>
            <pc:sldMk cId="1869978670" sldId="275"/>
            <ac:spMk id="25" creationId="{314F9F73-46BE-49FD-B299-EBEAD29B2618}"/>
          </ac:spMkLst>
        </pc:spChg>
        <pc:spChg chg="mod">
          <ac:chgData name="Miss Melrose" userId="S::wlrobyn.melrose@glow.sch.uk::f1bc7853-d59b-48b6-a0eb-84da3486ebc5" providerId="AD" clId="Web-{FB0F1977-6BD7-AD42-F8BE-02D2E24C1903}" dt="2021-08-17T20:24:36.154" v="369" actId="1076"/>
          <ac:spMkLst>
            <pc:docMk/>
            <pc:sldMk cId="1869978670" sldId="275"/>
            <ac:spMk id="26" creationId="{0074156E-2A60-4B87-9E00-B39196E3527C}"/>
          </ac:spMkLst>
        </pc:spChg>
        <pc:spChg chg="mod">
          <ac:chgData name="Miss Melrose" userId="S::wlrobyn.melrose@glow.sch.uk::f1bc7853-d59b-48b6-a0eb-84da3486ebc5" providerId="AD" clId="Web-{FB0F1977-6BD7-AD42-F8BE-02D2E24C1903}" dt="2021-08-17T20:24:45.045" v="370" actId="14100"/>
          <ac:spMkLst>
            <pc:docMk/>
            <pc:sldMk cId="1869978670" sldId="275"/>
            <ac:spMk id="27" creationId="{A7953B5E-903E-4CE4-9BB9-C66C99A0D053}"/>
          </ac:spMkLst>
        </pc:spChg>
        <pc:spChg chg="mod">
          <ac:chgData name="Miss Melrose" userId="S::wlrobyn.melrose@glow.sch.uk::f1bc7853-d59b-48b6-a0eb-84da3486ebc5" providerId="AD" clId="Web-{FB0F1977-6BD7-AD42-F8BE-02D2E24C1903}" dt="2021-08-17T20:21:46.057" v="341" actId="1076"/>
          <ac:spMkLst>
            <pc:docMk/>
            <pc:sldMk cId="1869978670" sldId="275"/>
            <ac:spMk id="28" creationId="{6C69CB4B-8104-4DB7-ADF3-02C912F5F22F}"/>
          </ac:spMkLst>
        </pc:spChg>
        <pc:spChg chg="mod">
          <ac:chgData name="Miss Melrose" userId="S::wlrobyn.melrose@glow.sch.uk::f1bc7853-d59b-48b6-a0eb-84da3486ebc5" providerId="AD" clId="Web-{FB0F1977-6BD7-AD42-F8BE-02D2E24C1903}" dt="2021-08-17T20:24:20.498" v="366" actId="1076"/>
          <ac:spMkLst>
            <pc:docMk/>
            <pc:sldMk cId="1869978670" sldId="275"/>
            <ac:spMk id="36" creationId="{8E93A7BD-B2AC-454B-BC2C-CC7014DEBC2B}"/>
          </ac:spMkLst>
        </pc:spChg>
        <pc:picChg chg="mod">
          <ac:chgData name="Miss Melrose" userId="S::wlrobyn.melrose@glow.sch.uk::f1bc7853-d59b-48b6-a0eb-84da3486ebc5" providerId="AD" clId="Web-{FB0F1977-6BD7-AD42-F8BE-02D2E24C1903}" dt="2021-08-17T20:21:40.291" v="340" actId="1076"/>
          <ac:picMkLst>
            <pc:docMk/>
            <pc:sldMk cId="1869978670" sldId="275"/>
            <ac:picMk id="3" creationId="{00000000-0000-0000-0000-000000000000}"/>
          </ac:picMkLst>
        </pc:picChg>
        <pc:picChg chg="mod">
          <ac:chgData name="Miss Melrose" userId="S::wlrobyn.melrose@glow.sch.uk::f1bc7853-d59b-48b6-a0eb-84da3486ebc5" providerId="AD" clId="Web-{FB0F1977-6BD7-AD42-F8BE-02D2E24C1903}" dt="2021-08-17T20:18:28.176" v="311" actId="1076"/>
          <ac:picMkLst>
            <pc:docMk/>
            <pc:sldMk cId="1869978670" sldId="275"/>
            <ac:picMk id="5" creationId="{00000000-0000-0000-0000-000000000000}"/>
          </ac:picMkLst>
        </pc:picChg>
        <pc:picChg chg="mod">
          <ac:chgData name="Miss Melrose" userId="S::wlrobyn.melrose@glow.sch.uk::f1bc7853-d59b-48b6-a0eb-84da3486ebc5" providerId="AD" clId="Web-{FB0F1977-6BD7-AD42-F8BE-02D2E24C1903}" dt="2021-08-17T20:21:29.743" v="338" actId="1076"/>
          <ac:picMkLst>
            <pc:docMk/>
            <pc:sldMk cId="1869978670" sldId="275"/>
            <ac:picMk id="6" creationId="{00000000-0000-0000-0000-000000000000}"/>
          </ac:picMkLst>
        </pc:picChg>
        <pc:picChg chg="mod">
          <ac:chgData name="Miss Melrose" userId="S::wlrobyn.melrose@glow.sch.uk::f1bc7853-d59b-48b6-a0eb-84da3486ebc5" providerId="AD" clId="Web-{FB0F1977-6BD7-AD42-F8BE-02D2E24C1903}" dt="2021-08-17T20:19:01.208" v="317" actId="1076"/>
          <ac:picMkLst>
            <pc:docMk/>
            <pc:sldMk cId="1869978670" sldId="275"/>
            <ac:picMk id="7" creationId="{00000000-0000-0000-0000-000000000000}"/>
          </ac:picMkLst>
        </pc:picChg>
        <pc:picChg chg="mod">
          <ac:chgData name="Miss Melrose" userId="S::wlrobyn.melrose@glow.sch.uk::f1bc7853-d59b-48b6-a0eb-84da3486ebc5" providerId="AD" clId="Web-{FB0F1977-6BD7-AD42-F8BE-02D2E24C1903}" dt="2021-08-17T20:23:19.887" v="357" actId="1076"/>
          <ac:picMkLst>
            <pc:docMk/>
            <pc:sldMk cId="1869978670" sldId="275"/>
            <ac:picMk id="10" creationId="{D3FE30D8-D2A1-4721-95C3-D066C7C5AD24}"/>
          </ac:picMkLst>
        </pc:picChg>
        <pc:picChg chg="mod">
          <ac:chgData name="Miss Melrose" userId="S::wlrobyn.melrose@glow.sch.uk::f1bc7853-d59b-48b6-a0eb-84da3486ebc5" providerId="AD" clId="Web-{FB0F1977-6BD7-AD42-F8BE-02D2E24C1903}" dt="2021-08-17T20:23:41.528" v="361" actId="1076"/>
          <ac:picMkLst>
            <pc:docMk/>
            <pc:sldMk cId="1869978670" sldId="275"/>
            <ac:picMk id="13" creationId="{A519F6DB-EAE4-4929-AF48-A744E426182F}"/>
          </ac:picMkLst>
        </pc:picChg>
        <pc:picChg chg="mod">
          <ac:chgData name="Miss Melrose" userId="S::wlrobyn.melrose@glow.sch.uk::f1bc7853-d59b-48b6-a0eb-84da3486ebc5" providerId="AD" clId="Web-{FB0F1977-6BD7-AD42-F8BE-02D2E24C1903}" dt="2021-08-17T20:24:07.841" v="365" actId="1076"/>
          <ac:picMkLst>
            <pc:docMk/>
            <pc:sldMk cId="1869978670" sldId="275"/>
            <ac:picMk id="16" creationId="{82D61BA7-148F-4D10-8E50-6B54C019FC6A}"/>
          </ac:picMkLst>
        </pc:picChg>
        <pc:picChg chg="mod">
          <ac:chgData name="Miss Melrose" userId="S::wlrobyn.melrose@glow.sch.uk::f1bc7853-d59b-48b6-a0eb-84da3486ebc5" providerId="AD" clId="Web-{FB0F1977-6BD7-AD42-F8BE-02D2E24C1903}" dt="2021-08-17T20:24:53.420" v="372" actId="1076"/>
          <ac:picMkLst>
            <pc:docMk/>
            <pc:sldMk cId="1869978670" sldId="275"/>
            <ac:picMk id="1026" creationId="{951FD648-3E4E-44C2-BB8C-559BB3083F3B}"/>
          </ac:picMkLst>
        </pc:picChg>
        <pc:picChg chg="mod">
          <ac:chgData name="Miss Melrose" userId="S::wlrobyn.melrose@glow.sch.uk::f1bc7853-d59b-48b6-a0eb-84da3486ebc5" providerId="AD" clId="Web-{FB0F1977-6BD7-AD42-F8BE-02D2E24C1903}" dt="2021-08-17T20:24:56.561" v="373" actId="1076"/>
          <ac:picMkLst>
            <pc:docMk/>
            <pc:sldMk cId="1869978670" sldId="275"/>
            <ac:picMk id="1028" creationId="{3E47090D-3F86-4FA5-8785-D4DE9F99A4A6}"/>
          </ac:picMkLst>
        </pc:picChg>
        <pc:picChg chg="mod">
          <ac:chgData name="Miss Melrose" userId="S::wlrobyn.melrose@glow.sch.uk::f1bc7853-d59b-48b6-a0eb-84da3486ebc5" providerId="AD" clId="Web-{FB0F1977-6BD7-AD42-F8BE-02D2E24C1903}" dt="2021-08-17T20:24:49.467" v="371" actId="1076"/>
          <ac:picMkLst>
            <pc:docMk/>
            <pc:sldMk cId="1869978670" sldId="275"/>
            <ac:picMk id="1030" creationId="{56330885-B0F4-43E8-9024-62A66553CF4F}"/>
          </ac:picMkLst>
        </pc:picChg>
        <pc:picChg chg="mod">
          <ac:chgData name="Miss Melrose" userId="S::wlrobyn.melrose@glow.sch.uk::f1bc7853-d59b-48b6-a0eb-84da3486ebc5" providerId="AD" clId="Web-{FB0F1977-6BD7-AD42-F8BE-02D2E24C1903}" dt="2021-08-17T20:24:58.842" v="374" actId="1076"/>
          <ac:picMkLst>
            <pc:docMk/>
            <pc:sldMk cId="1869978670" sldId="275"/>
            <ac:picMk id="1032" creationId="{C17A3410-980C-4904-BB67-155012DD1054}"/>
          </ac:picMkLst>
        </pc:picChg>
        <pc:picChg chg="mod">
          <ac:chgData name="Miss Melrose" userId="S::wlrobyn.melrose@glow.sch.uk::f1bc7853-d59b-48b6-a0eb-84da3486ebc5" providerId="AD" clId="Web-{FB0F1977-6BD7-AD42-F8BE-02D2E24C1903}" dt="2021-08-17T20:21:59.761" v="343" actId="1076"/>
          <ac:picMkLst>
            <pc:docMk/>
            <pc:sldMk cId="1869978670" sldId="275"/>
            <ac:picMk id="1034" creationId="{70FBF35A-0FAC-49EA-AD9D-43F19CAA6C4C}"/>
          </ac:picMkLst>
        </pc:picChg>
        <pc:cxnChg chg="mod">
          <ac:chgData name="Miss Melrose" userId="S::wlrobyn.melrose@glow.sch.uk::f1bc7853-d59b-48b6-a0eb-84da3486ebc5" providerId="AD" clId="Web-{FB0F1977-6BD7-AD42-F8BE-02D2E24C1903}" dt="2021-08-17T20:22:52.574" v="352" actId="1076"/>
          <ac:cxnSpMkLst>
            <pc:docMk/>
            <pc:sldMk cId="1869978670" sldId="275"/>
            <ac:cxnSpMk id="24" creationId="{1268B696-2CAB-473C-BF60-07077554376A}"/>
          </ac:cxnSpMkLst>
        </pc:cxnChg>
        <pc:cxnChg chg="mod">
          <ac:chgData name="Miss Melrose" userId="S::wlrobyn.melrose@glow.sch.uk::f1bc7853-d59b-48b6-a0eb-84da3486ebc5" providerId="AD" clId="Web-{FB0F1977-6BD7-AD42-F8BE-02D2E24C1903}" dt="2021-08-17T20:25:21.093" v="376" actId="14100"/>
          <ac:cxnSpMkLst>
            <pc:docMk/>
            <pc:sldMk cId="1869978670" sldId="275"/>
            <ac:cxnSpMk id="29" creationId="{2C6A791D-6B47-4BBD-9D5F-0190B189E6FC}"/>
          </ac:cxnSpMkLst>
        </pc:cxnChg>
        <pc:cxnChg chg="mod">
          <ac:chgData name="Miss Melrose" userId="S::wlrobyn.melrose@glow.sch.uk::f1bc7853-d59b-48b6-a0eb-84da3486ebc5" providerId="AD" clId="Web-{FB0F1977-6BD7-AD42-F8BE-02D2E24C1903}" dt="2021-08-17T20:21:18.649" v="336" actId="1076"/>
          <ac:cxnSpMkLst>
            <pc:docMk/>
            <pc:sldMk cId="1869978670" sldId="275"/>
            <ac:cxnSpMk id="1024" creationId="{FA13D344-D0E1-44EB-B1C4-C295BCE7F89E}"/>
          </ac:cxnSpMkLst>
        </pc:cxnChg>
        <pc:cxnChg chg="mod">
          <ac:chgData name="Miss Melrose" userId="S::wlrobyn.melrose@glow.sch.uk::f1bc7853-d59b-48b6-a0eb-84da3486ebc5" providerId="AD" clId="Web-{FB0F1977-6BD7-AD42-F8BE-02D2E24C1903}" dt="2021-08-17T20:23:55.278" v="363" actId="14100"/>
          <ac:cxnSpMkLst>
            <pc:docMk/>
            <pc:sldMk cId="1869978670" sldId="275"/>
            <ac:cxnSpMk id="1031" creationId="{7395FC18-B160-45C1-9A60-F706016AC45F}"/>
          </ac:cxnSpMkLst>
        </pc:cxnChg>
        <pc:cxnChg chg="mod">
          <ac:chgData name="Miss Melrose" userId="S::wlrobyn.melrose@glow.sch.uk::f1bc7853-d59b-48b6-a0eb-84da3486ebc5" providerId="AD" clId="Web-{FB0F1977-6BD7-AD42-F8BE-02D2E24C1903}" dt="2021-08-17T20:22:48.355" v="351" actId="1076"/>
          <ac:cxnSpMkLst>
            <pc:docMk/>
            <pc:sldMk cId="1869978670" sldId="275"/>
            <ac:cxnSpMk id="1037" creationId="{2764150E-0913-4489-AFD2-D2826A7096E2}"/>
          </ac:cxnSpMkLst>
        </pc:cxnChg>
      </pc:sldChg>
      <pc:sldChg chg="delSp modSp add replId">
        <pc:chgData name="Miss Melrose" userId="S::wlrobyn.melrose@glow.sch.uk::f1bc7853-d59b-48b6-a0eb-84da3486ebc5" providerId="AD" clId="Web-{FB0F1977-6BD7-AD42-F8BE-02D2E24C1903}" dt="2021-08-17T19:51:20.908" v="184" actId="20577"/>
        <pc:sldMkLst>
          <pc:docMk/>
          <pc:sldMk cId="547076" sldId="276"/>
        </pc:sldMkLst>
        <pc:spChg chg="mod">
          <ac:chgData name="Miss Melrose" userId="S::wlrobyn.melrose@glow.sch.uk::f1bc7853-d59b-48b6-a0eb-84da3486ebc5" providerId="AD" clId="Web-{FB0F1977-6BD7-AD42-F8BE-02D2E24C1903}" dt="2021-08-17T19:49:56.625" v="117" actId="20577"/>
          <ac:spMkLst>
            <pc:docMk/>
            <pc:sldMk cId="547076" sldId="276"/>
            <ac:spMk id="2" creationId="{59E08E0E-FEC1-4B66-8D9A-FFBB9A741E08}"/>
          </ac:spMkLst>
        </pc:spChg>
        <pc:spChg chg="mod">
          <ac:chgData name="Miss Melrose" userId="S::wlrobyn.melrose@glow.sch.uk::f1bc7853-d59b-48b6-a0eb-84da3486ebc5" providerId="AD" clId="Web-{FB0F1977-6BD7-AD42-F8BE-02D2E24C1903}" dt="2021-08-17T19:45:55.445" v="86" actId="14100"/>
          <ac:spMkLst>
            <pc:docMk/>
            <pc:sldMk cId="547076" sldId="276"/>
            <ac:spMk id="4" creationId="{B5D0E98E-5C86-4FBE-924F-2B2A17B9747D}"/>
          </ac:spMkLst>
        </pc:spChg>
        <pc:spChg chg="mod">
          <ac:chgData name="Miss Melrose" userId="S::wlrobyn.melrose@glow.sch.uk::f1bc7853-d59b-48b6-a0eb-84da3486ebc5" providerId="AD" clId="Web-{FB0F1977-6BD7-AD42-F8BE-02D2E24C1903}" dt="2021-08-17T19:46:17.773" v="89" actId="14100"/>
          <ac:spMkLst>
            <pc:docMk/>
            <pc:sldMk cId="547076" sldId="276"/>
            <ac:spMk id="8" creationId="{D090E464-C690-4D20-9164-0A007D49E97C}"/>
          </ac:spMkLst>
        </pc:spChg>
        <pc:spChg chg="mod">
          <ac:chgData name="Miss Melrose" userId="S::wlrobyn.melrose@glow.sch.uk::f1bc7853-d59b-48b6-a0eb-84da3486ebc5" providerId="AD" clId="Web-{FB0F1977-6BD7-AD42-F8BE-02D2E24C1903}" dt="2021-08-17T19:46:09.680" v="88" actId="14100"/>
          <ac:spMkLst>
            <pc:docMk/>
            <pc:sldMk cId="547076" sldId="276"/>
            <ac:spMk id="9" creationId="{F4129B8A-B8B5-4FCE-82DB-E949965F9FAF}"/>
          </ac:spMkLst>
        </pc:spChg>
        <pc:spChg chg="mod">
          <ac:chgData name="Miss Melrose" userId="S::wlrobyn.melrose@glow.sch.uk::f1bc7853-d59b-48b6-a0eb-84da3486ebc5" providerId="AD" clId="Web-{FB0F1977-6BD7-AD42-F8BE-02D2E24C1903}" dt="2021-08-17T19:46:25.649" v="91" actId="1076"/>
          <ac:spMkLst>
            <pc:docMk/>
            <pc:sldMk cId="547076" sldId="276"/>
            <ac:spMk id="18" creationId="{BEB41D1C-0047-447C-913F-92CB2873A251}"/>
          </ac:spMkLst>
        </pc:spChg>
        <pc:spChg chg="del">
          <ac:chgData name="Miss Melrose" userId="S::wlrobyn.melrose@glow.sch.uk::f1bc7853-d59b-48b6-a0eb-84da3486ebc5" providerId="AD" clId="Web-{FB0F1977-6BD7-AD42-F8BE-02D2E24C1903}" dt="2021-08-17T19:44:30.599" v="21"/>
          <ac:spMkLst>
            <pc:docMk/>
            <pc:sldMk cId="547076" sldId="276"/>
            <ac:spMk id="19" creationId="{C2F8A251-98FB-4B04-AC89-4D812011B1AA}"/>
          </ac:spMkLst>
        </pc:spChg>
        <pc:spChg chg="mod">
          <ac:chgData name="Miss Melrose" userId="S::wlrobyn.melrose@glow.sch.uk::f1bc7853-d59b-48b6-a0eb-84da3486ebc5" providerId="AD" clId="Web-{FB0F1977-6BD7-AD42-F8BE-02D2E24C1903}" dt="2021-08-17T19:46:42.946" v="98" actId="14100"/>
          <ac:spMkLst>
            <pc:docMk/>
            <pc:sldMk cId="547076" sldId="276"/>
            <ac:spMk id="20" creationId="{976F028C-A1D9-4345-83FA-E4F2E4F3139F}"/>
          </ac:spMkLst>
        </pc:spChg>
        <pc:spChg chg="mod">
          <ac:chgData name="Miss Melrose" userId="S::wlrobyn.melrose@glow.sch.uk::f1bc7853-d59b-48b6-a0eb-84da3486ebc5" providerId="AD" clId="Web-{FB0F1977-6BD7-AD42-F8BE-02D2E24C1903}" dt="2021-08-17T19:51:20.908" v="184" actId="20577"/>
          <ac:spMkLst>
            <pc:docMk/>
            <pc:sldMk cId="547076" sldId="276"/>
            <ac:spMk id="23" creationId="{A66FBBA1-604E-4C9A-B14A-2E045CEC30EB}"/>
          </ac:spMkLst>
        </pc:spChg>
        <pc:spChg chg="mod">
          <ac:chgData name="Miss Melrose" userId="S::wlrobyn.melrose@glow.sch.uk::f1bc7853-d59b-48b6-a0eb-84da3486ebc5" providerId="AD" clId="Web-{FB0F1977-6BD7-AD42-F8BE-02D2E24C1903}" dt="2021-08-17T19:44:21.177" v="19" actId="1076"/>
          <ac:spMkLst>
            <pc:docMk/>
            <pc:sldMk cId="547076" sldId="276"/>
            <ac:spMk id="28" creationId="{6C69CB4B-8104-4DB7-ADF3-02C912F5F22F}"/>
          </ac:spMkLst>
        </pc:spChg>
        <pc:picChg chg="mod">
          <ac:chgData name="Miss Melrose" userId="S::wlrobyn.melrose@glow.sch.uk::f1bc7853-d59b-48b6-a0eb-84da3486ebc5" providerId="AD" clId="Web-{FB0F1977-6BD7-AD42-F8BE-02D2E24C1903}" dt="2021-08-17T19:44:07.911" v="18" actId="1076"/>
          <ac:picMkLst>
            <pc:docMk/>
            <pc:sldMk cId="547076" sldId="276"/>
            <ac:picMk id="3" creationId="{00000000-0000-0000-0000-000000000000}"/>
          </ac:picMkLst>
        </pc:picChg>
        <pc:picChg chg="mod">
          <ac:chgData name="Miss Melrose" userId="S::wlrobyn.melrose@glow.sch.uk::f1bc7853-d59b-48b6-a0eb-84da3486ebc5" providerId="AD" clId="Web-{FB0F1977-6BD7-AD42-F8BE-02D2E24C1903}" dt="2021-08-17T19:46:21.180" v="90" actId="1076"/>
          <ac:picMkLst>
            <pc:docMk/>
            <pc:sldMk cId="547076" sldId="276"/>
            <ac:picMk id="5" creationId="{00000000-0000-0000-0000-000000000000}"/>
          </ac:picMkLst>
        </pc:picChg>
        <pc:picChg chg="mod">
          <ac:chgData name="Miss Melrose" userId="S::wlrobyn.melrose@glow.sch.uk::f1bc7853-d59b-48b6-a0eb-84da3486ebc5" providerId="AD" clId="Web-{FB0F1977-6BD7-AD42-F8BE-02D2E24C1903}" dt="2021-08-17T19:44:23.834" v="20" actId="1076"/>
          <ac:picMkLst>
            <pc:docMk/>
            <pc:sldMk cId="547076" sldId="276"/>
            <ac:picMk id="6" creationId="{00000000-0000-0000-0000-000000000000}"/>
          </ac:picMkLst>
        </pc:picChg>
      </pc:sldChg>
      <pc:sldChg chg="addSp delSp modSp new mod setBg">
        <pc:chgData name="Miss Melrose" userId="S::wlrobyn.melrose@glow.sch.uk::f1bc7853-d59b-48b6-a0eb-84da3486ebc5" providerId="AD" clId="Web-{FB0F1977-6BD7-AD42-F8BE-02D2E24C1903}" dt="2021-08-17T19:48:36.733" v="107"/>
        <pc:sldMkLst>
          <pc:docMk/>
          <pc:sldMk cId="3622735147" sldId="277"/>
        </pc:sldMkLst>
        <pc:spChg chg="add del">
          <ac:chgData name="Miss Melrose" userId="S::wlrobyn.melrose@glow.sch.uk::f1bc7853-d59b-48b6-a0eb-84da3486ebc5" providerId="AD" clId="Web-{FB0F1977-6BD7-AD42-F8BE-02D2E24C1903}" dt="2021-08-17T19:48:36.733" v="106"/>
          <ac:spMkLst>
            <pc:docMk/>
            <pc:sldMk cId="3622735147" sldId="277"/>
            <ac:spMk id="4" creationId="{42A4FC2C-047E-45A5-965D-8E1E3BF09BC6}"/>
          </ac:spMkLst>
        </pc:spChg>
        <pc:spChg chg="add">
          <ac:chgData name="Miss Melrose" userId="S::wlrobyn.melrose@glow.sch.uk::f1bc7853-d59b-48b6-a0eb-84da3486ebc5" providerId="AD" clId="Web-{FB0F1977-6BD7-AD42-F8BE-02D2E24C1903}" dt="2021-08-17T19:48:36.733" v="107"/>
          <ac:spMkLst>
            <pc:docMk/>
            <pc:sldMk cId="3622735147" sldId="277"/>
            <ac:spMk id="5" creationId="{32BC26D8-82FB-445E-AA49-62A77D7C1EE0}"/>
          </ac:spMkLst>
        </pc:spChg>
        <pc:spChg chg="add">
          <ac:chgData name="Miss Melrose" userId="S::wlrobyn.melrose@glow.sch.uk::f1bc7853-d59b-48b6-a0eb-84da3486ebc5" providerId="AD" clId="Web-{FB0F1977-6BD7-AD42-F8BE-02D2E24C1903}" dt="2021-08-17T19:48:36.733" v="107"/>
          <ac:spMkLst>
            <pc:docMk/>
            <pc:sldMk cId="3622735147" sldId="277"/>
            <ac:spMk id="6" creationId="{CB44330D-EA18-4254-AA95-EB49948539B8}"/>
          </ac:spMkLst>
        </pc:spChg>
        <pc:spChg chg="add del">
          <ac:chgData name="Miss Melrose" userId="S::wlrobyn.melrose@glow.sch.uk::f1bc7853-d59b-48b6-a0eb-84da3486ebc5" providerId="AD" clId="Web-{FB0F1977-6BD7-AD42-F8BE-02D2E24C1903}" dt="2021-08-17T19:48:32.026" v="104"/>
          <ac:spMkLst>
            <pc:docMk/>
            <pc:sldMk cId="3622735147" sldId="277"/>
            <ac:spMk id="7" creationId="{32BC26D8-82FB-445E-AA49-62A77D7C1EE0}"/>
          </ac:spMkLst>
        </pc:spChg>
        <pc:spChg chg="add del">
          <ac:chgData name="Miss Melrose" userId="S::wlrobyn.melrose@glow.sch.uk::f1bc7853-d59b-48b6-a0eb-84da3486ebc5" providerId="AD" clId="Web-{FB0F1977-6BD7-AD42-F8BE-02D2E24C1903}" dt="2021-08-17T19:48:32.026" v="104"/>
          <ac:spMkLst>
            <pc:docMk/>
            <pc:sldMk cId="3622735147" sldId="277"/>
            <ac:spMk id="9" creationId="{CB44330D-EA18-4254-AA95-EB49948539B8}"/>
          </ac:spMkLst>
        </pc:spChg>
        <pc:picChg chg="add mod">
          <ac:chgData name="Miss Melrose" userId="S::wlrobyn.melrose@glow.sch.uk::f1bc7853-d59b-48b6-a0eb-84da3486ebc5" providerId="AD" clId="Web-{FB0F1977-6BD7-AD42-F8BE-02D2E24C1903}" dt="2021-08-17T19:48:36.733" v="107"/>
          <ac:picMkLst>
            <pc:docMk/>
            <pc:sldMk cId="3622735147" sldId="277"/>
            <ac:picMk id="2" creationId="{E6EA7F26-4191-4958-A5C0-7401CD4AB91B}"/>
          </ac:picMkLst>
        </pc:picChg>
      </pc:sldChg>
      <pc:sldChg chg="addSp modSp new mod setBg">
        <pc:chgData name="Miss Melrose" userId="S::wlrobyn.melrose@glow.sch.uk::f1bc7853-d59b-48b6-a0eb-84da3486ebc5" providerId="AD" clId="Web-{FB0F1977-6BD7-AD42-F8BE-02D2E24C1903}" dt="2021-08-17T19:49:41.640" v="110"/>
        <pc:sldMkLst>
          <pc:docMk/>
          <pc:sldMk cId="2835550366" sldId="278"/>
        </pc:sldMkLst>
        <pc:spChg chg="add">
          <ac:chgData name="Miss Melrose" userId="S::wlrobyn.melrose@glow.sch.uk::f1bc7853-d59b-48b6-a0eb-84da3486ebc5" providerId="AD" clId="Web-{FB0F1977-6BD7-AD42-F8BE-02D2E24C1903}" dt="2021-08-17T19:49:41.640" v="110"/>
          <ac:spMkLst>
            <pc:docMk/>
            <pc:sldMk cId="2835550366" sldId="278"/>
            <ac:spMk id="7" creationId="{32BC26D8-82FB-445E-AA49-62A77D7C1EE0}"/>
          </ac:spMkLst>
        </pc:spChg>
        <pc:spChg chg="add">
          <ac:chgData name="Miss Melrose" userId="S::wlrobyn.melrose@glow.sch.uk::f1bc7853-d59b-48b6-a0eb-84da3486ebc5" providerId="AD" clId="Web-{FB0F1977-6BD7-AD42-F8BE-02D2E24C1903}" dt="2021-08-17T19:49:41.640" v="110"/>
          <ac:spMkLst>
            <pc:docMk/>
            <pc:sldMk cId="2835550366" sldId="278"/>
            <ac:spMk id="9" creationId="{CB44330D-EA18-4254-AA95-EB49948539B8}"/>
          </ac:spMkLst>
        </pc:spChg>
        <pc:picChg chg="add mod">
          <ac:chgData name="Miss Melrose" userId="S::wlrobyn.melrose@glow.sch.uk::f1bc7853-d59b-48b6-a0eb-84da3486ebc5" providerId="AD" clId="Web-{FB0F1977-6BD7-AD42-F8BE-02D2E24C1903}" dt="2021-08-17T19:49:41.640" v="110"/>
          <ac:picMkLst>
            <pc:docMk/>
            <pc:sldMk cId="2835550366" sldId="278"/>
            <ac:picMk id="2" creationId="{5A51B71C-73AA-484F-BA11-0566BCB1C972}"/>
          </ac:picMkLst>
        </pc:picChg>
      </pc:sldChg>
      <pc:sldChg chg="modSp add">
        <pc:chgData name="Miss Melrose" userId="S::wlrobyn.melrose@glow.sch.uk::f1bc7853-d59b-48b6-a0eb-84da3486ebc5" providerId="AD" clId="Web-{FB0F1977-6BD7-AD42-F8BE-02D2E24C1903}" dt="2021-08-17T19:57:01.968" v="214" actId="20577"/>
        <pc:sldMkLst>
          <pc:docMk/>
          <pc:sldMk cId="943499837" sldId="279"/>
        </pc:sldMkLst>
        <pc:spChg chg="mod">
          <ac:chgData name="Miss Melrose" userId="S::wlrobyn.melrose@glow.sch.uk::f1bc7853-d59b-48b6-a0eb-84da3486ebc5" providerId="AD" clId="Web-{FB0F1977-6BD7-AD42-F8BE-02D2E24C1903}" dt="2021-08-17T19:55:44.498" v="200" actId="1076"/>
          <ac:spMkLst>
            <pc:docMk/>
            <pc:sldMk cId="943499837" sldId="279"/>
            <ac:spMk id="2" creationId="{59E08E0E-FEC1-4B66-8D9A-FFBB9A741E08}"/>
          </ac:spMkLst>
        </pc:spChg>
        <pc:spChg chg="mod">
          <ac:chgData name="Miss Melrose" userId="S::wlrobyn.melrose@glow.sch.uk::f1bc7853-d59b-48b6-a0eb-84da3486ebc5" providerId="AD" clId="Web-{FB0F1977-6BD7-AD42-F8BE-02D2E24C1903}" dt="2021-08-17T19:57:01.968" v="214" actId="20577"/>
          <ac:spMkLst>
            <pc:docMk/>
            <pc:sldMk cId="943499837" sldId="279"/>
            <ac:spMk id="28" creationId="{6C69CB4B-8104-4DB7-ADF3-02C912F5F22F}"/>
          </ac:spMkLst>
        </pc:spChg>
      </pc:sldChg>
      <pc:sldChg chg="modSp add ord">
        <pc:chgData name="Miss Melrose" userId="S::wlrobyn.melrose@glow.sch.uk::f1bc7853-d59b-48b6-a0eb-84da3486ebc5" providerId="AD" clId="Web-{FB0F1977-6BD7-AD42-F8BE-02D2E24C1903}" dt="2021-08-17T19:58:30.704" v="225" actId="20577"/>
        <pc:sldMkLst>
          <pc:docMk/>
          <pc:sldMk cId="405104982" sldId="280"/>
        </pc:sldMkLst>
        <pc:spChg chg="mod">
          <ac:chgData name="Miss Melrose" userId="S::wlrobyn.melrose@glow.sch.uk::f1bc7853-d59b-48b6-a0eb-84da3486ebc5" providerId="AD" clId="Web-{FB0F1977-6BD7-AD42-F8BE-02D2E24C1903}" dt="2021-08-17T19:58:11.094" v="220" actId="20577"/>
          <ac:spMkLst>
            <pc:docMk/>
            <pc:sldMk cId="405104982" sldId="280"/>
            <ac:spMk id="7" creationId="{4083518C-1C90-49CB-8FAF-031CE9DC924D}"/>
          </ac:spMkLst>
        </pc:spChg>
        <pc:spChg chg="mod">
          <ac:chgData name="Miss Melrose" userId="S::wlrobyn.melrose@glow.sch.uk::f1bc7853-d59b-48b6-a0eb-84da3486ebc5" providerId="AD" clId="Web-{FB0F1977-6BD7-AD42-F8BE-02D2E24C1903}" dt="2021-08-17T19:58:30.704" v="225" actId="20577"/>
          <ac:spMkLst>
            <pc:docMk/>
            <pc:sldMk cId="405104982" sldId="280"/>
            <ac:spMk id="9" creationId="{688E9FDF-C7FC-4A8D-BB94-51EB4AC47FF9}"/>
          </ac:spMkLst>
        </pc:spChg>
      </pc:sldChg>
      <pc:sldChg chg="modSp add">
        <pc:chgData name="Miss Melrose" userId="S::wlrobyn.melrose@glow.sch.uk::f1bc7853-d59b-48b6-a0eb-84da3486ebc5" providerId="AD" clId="Web-{FB0F1977-6BD7-AD42-F8BE-02D2E24C1903}" dt="2021-08-17T20:00:55.632" v="277" actId="20577"/>
        <pc:sldMkLst>
          <pc:docMk/>
          <pc:sldMk cId="2515927268" sldId="281"/>
        </pc:sldMkLst>
        <pc:spChg chg="mod">
          <ac:chgData name="Miss Melrose" userId="S::wlrobyn.melrose@glow.sch.uk::f1bc7853-d59b-48b6-a0eb-84da3486ebc5" providerId="AD" clId="Web-{FB0F1977-6BD7-AD42-F8BE-02D2E24C1903}" dt="2021-08-17T20:00:55.632" v="277" actId="20577"/>
          <ac:spMkLst>
            <pc:docMk/>
            <pc:sldMk cId="2515927268" sldId="281"/>
            <ac:spMk id="3" creationId="{CF22CFAB-9D1E-426D-97BC-1BDF5BE9DDA2}"/>
          </ac:spMkLst>
        </pc:spChg>
      </pc:sldChg>
      <pc:sldChg chg="modSp add">
        <pc:chgData name="Miss Melrose" userId="S::wlrobyn.melrose@glow.sch.uk::f1bc7853-d59b-48b6-a0eb-84da3486ebc5" providerId="AD" clId="Web-{FB0F1977-6BD7-AD42-F8BE-02D2E24C1903}" dt="2021-08-17T20:01:51.055" v="293" actId="20577"/>
        <pc:sldMkLst>
          <pc:docMk/>
          <pc:sldMk cId="3381577988" sldId="282"/>
        </pc:sldMkLst>
        <pc:spChg chg="mod">
          <ac:chgData name="Miss Melrose" userId="S::wlrobyn.melrose@glow.sch.uk::f1bc7853-d59b-48b6-a0eb-84da3486ebc5" providerId="AD" clId="Web-{FB0F1977-6BD7-AD42-F8BE-02D2E24C1903}" dt="2021-08-17T20:01:51.055" v="293" actId="20577"/>
          <ac:spMkLst>
            <pc:docMk/>
            <pc:sldMk cId="3381577988" sldId="282"/>
            <ac:spMk id="3" creationId="{CF22CFAB-9D1E-426D-97BC-1BDF5BE9DDA2}"/>
          </ac:spMkLst>
        </pc:spChg>
      </pc:sldChg>
      <pc:sldChg chg="add">
        <pc:chgData name="Miss Melrose" userId="S::wlrobyn.melrose@glow.sch.uk::f1bc7853-d59b-48b6-a0eb-84da3486ebc5" providerId="AD" clId="Web-{FB0F1977-6BD7-AD42-F8BE-02D2E24C1903}" dt="2021-08-17T20:04:31.748" v="294"/>
        <pc:sldMkLst>
          <pc:docMk/>
          <pc:sldMk cId="465486603" sldId="283"/>
        </pc:sldMkLst>
      </pc:sldChg>
      <pc:sldChg chg="add">
        <pc:chgData name="Miss Melrose" userId="S::wlrobyn.melrose@glow.sch.uk::f1bc7853-d59b-48b6-a0eb-84da3486ebc5" providerId="AD" clId="Web-{FB0F1977-6BD7-AD42-F8BE-02D2E24C1903}" dt="2021-08-17T20:04:31.779" v="295"/>
        <pc:sldMkLst>
          <pc:docMk/>
          <pc:sldMk cId="3871943609" sldId="284"/>
        </pc:sldMkLst>
      </pc:sldChg>
      <pc:sldChg chg="add">
        <pc:chgData name="Miss Melrose" userId="S::wlrobyn.melrose@glow.sch.uk::f1bc7853-d59b-48b6-a0eb-84da3486ebc5" providerId="AD" clId="Web-{FB0F1977-6BD7-AD42-F8BE-02D2E24C1903}" dt="2021-08-17T20:04:31.826" v="296"/>
        <pc:sldMkLst>
          <pc:docMk/>
          <pc:sldMk cId="799162972" sldId="285"/>
        </pc:sldMkLst>
      </pc:sldChg>
      <pc:sldChg chg="addSp modSp new mod setBg">
        <pc:chgData name="Miss Melrose" userId="S::wlrobyn.melrose@glow.sch.uk::f1bc7853-d59b-48b6-a0eb-84da3486ebc5" providerId="AD" clId="Web-{FB0F1977-6BD7-AD42-F8BE-02D2E24C1903}" dt="2021-08-17T20:09:40.665" v="299"/>
        <pc:sldMkLst>
          <pc:docMk/>
          <pc:sldMk cId="1818711072" sldId="286"/>
        </pc:sldMkLst>
        <pc:spChg chg="add">
          <ac:chgData name="Miss Melrose" userId="S::wlrobyn.melrose@glow.sch.uk::f1bc7853-d59b-48b6-a0eb-84da3486ebc5" providerId="AD" clId="Web-{FB0F1977-6BD7-AD42-F8BE-02D2E24C1903}" dt="2021-08-17T20:09:40.665" v="299"/>
          <ac:spMkLst>
            <pc:docMk/>
            <pc:sldMk cId="1818711072" sldId="286"/>
            <ac:spMk id="7" creationId="{B670DBD5-770C-4383-9F54-5B86E86BD5BB}"/>
          </ac:spMkLst>
        </pc:spChg>
        <pc:picChg chg="add mod">
          <ac:chgData name="Miss Melrose" userId="S::wlrobyn.melrose@glow.sch.uk::f1bc7853-d59b-48b6-a0eb-84da3486ebc5" providerId="AD" clId="Web-{FB0F1977-6BD7-AD42-F8BE-02D2E24C1903}" dt="2021-08-17T20:09:40.665" v="299"/>
          <ac:picMkLst>
            <pc:docMk/>
            <pc:sldMk cId="1818711072" sldId="286"/>
            <ac:picMk id="2" creationId="{1641CDB8-AA62-4E4D-9453-4E84DBD3008D}"/>
          </ac:picMkLst>
        </pc:picChg>
      </pc:sldChg>
    </pc:docChg>
  </pc:docChgLst>
  <pc:docChgLst>
    <pc:chgData name="Miss Hendrie" userId="S::wlamanda.hendrie@glow.sch.uk::cc354d5d-ec58-4e0a-9807-ad54b2d046df" providerId="AD" clId="Web-{ED0C46D3-BCB5-F68C-87F5-E6FD33FA3F11}"/>
    <pc:docChg chg="modSld">
      <pc:chgData name="Miss Hendrie" userId="S::wlamanda.hendrie@glow.sch.uk::cc354d5d-ec58-4e0a-9807-ad54b2d046df" providerId="AD" clId="Web-{ED0C46D3-BCB5-F68C-87F5-E6FD33FA3F11}" dt="2021-08-17T14:01:30.103" v="930"/>
      <pc:docMkLst>
        <pc:docMk/>
      </pc:docMkLst>
      <pc:sldChg chg="modSp">
        <pc:chgData name="Miss Hendrie" userId="S::wlamanda.hendrie@glow.sch.uk::cc354d5d-ec58-4e0a-9807-ad54b2d046df" providerId="AD" clId="Web-{ED0C46D3-BCB5-F68C-87F5-E6FD33FA3F11}" dt="2021-08-17T14:01:30.103" v="930"/>
        <pc:sldMkLst>
          <pc:docMk/>
          <pc:sldMk cId="1339525983" sldId="268"/>
        </pc:sldMkLst>
        <pc:graphicFrameChg chg="mod modGraphic">
          <ac:chgData name="Miss Hendrie" userId="S::wlamanda.hendrie@glow.sch.uk::cc354d5d-ec58-4e0a-9807-ad54b2d046df" providerId="AD" clId="Web-{ED0C46D3-BCB5-F68C-87F5-E6FD33FA3F11}" dt="2021-08-17T14:01:30.103" v="930"/>
          <ac:graphicFrameMkLst>
            <pc:docMk/>
            <pc:sldMk cId="1339525983" sldId="268"/>
            <ac:graphicFrameMk id="4" creationId="{00000000-0000-0000-0000-000000000000}"/>
          </ac:graphicFrameMkLst>
        </pc:graphicFrameChg>
      </pc:sldChg>
      <pc:sldChg chg="addSp delSp modSp">
        <pc:chgData name="Miss Hendrie" userId="S::wlamanda.hendrie@glow.sch.uk::cc354d5d-ec58-4e0a-9807-ad54b2d046df" providerId="AD" clId="Web-{ED0C46D3-BCB5-F68C-87F5-E6FD33FA3F11}" dt="2021-08-17T13:57:29.207" v="788" actId="1076"/>
        <pc:sldMkLst>
          <pc:docMk/>
          <pc:sldMk cId="482132763" sldId="270"/>
        </pc:sldMkLst>
        <pc:picChg chg="del">
          <ac:chgData name="Miss Hendrie" userId="S::wlamanda.hendrie@glow.sch.uk::cc354d5d-ec58-4e0a-9807-ad54b2d046df" providerId="AD" clId="Web-{ED0C46D3-BCB5-F68C-87F5-E6FD33FA3F11}" dt="2021-08-17T13:57:19.097" v="784"/>
          <ac:picMkLst>
            <pc:docMk/>
            <pc:sldMk cId="482132763" sldId="270"/>
            <ac:picMk id="2" creationId="{E9F3E2DC-952C-4FD3-90CD-61D32256FFD9}"/>
          </ac:picMkLst>
        </pc:picChg>
        <pc:picChg chg="add mod">
          <ac:chgData name="Miss Hendrie" userId="S::wlamanda.hendrie@glow.sch.uk::cc354d5d-ec58-4e0a-9807-ad54b2d046df" providerId="AD" clId="Web-{ED0C46D3-BCB5-F68C-87F5-E6FD33FA3F11}" dt="2021-08-17T13:57:29.207" v="788" actId="1076"/>
          <ac:picMkLst>
            <pc:docMk/>
            <pc:sldMk cId="482132763" sldId="270"/>
            <ac:picMk id="3" creationId="{C51B5F73-047D-465E-8EBF-7EB1D720A481}"/>
          </ac:picMkLst>
        </pc:picChg>
      </pc:sldChg>
    </pc:docChg>
  </pc:docChgLst>
  <pc:docChgLst>
    <pc:chgData name="Miss Hendrie" userId="S::wlamanda.hendrie@glow.sch.uk::cc354d5d-ec58-4e0a-9807-ad54b2d046df" providerId="AD" clId="Web-{512D7415-708E-D74E-6278-BFA0C49D2AE2}"/>
    <pc:docChg chg="addSld delSld modSld">
      <pc:chgData name="Miss Hendrie" userId="S::wlamanda.hendrie@glow.sch.uk::cc354d5d-ec58-4e0a-9807-ad54b2d046df" providerId="AD" clId="Web-{512D7415-708E-D74E-6278-BFA0C49D2AE2}" dt="2021-08-24T13:46:28.422" v="218"/>
      <pc:docMkLst>
        <pc:docMk/>
      </pc:docMkLst>
      <pc:sldChg chg="del">
        <pc:chgData name="Miss Hendrie" userId="S::wlamanda.hendrie@glow.sch.uk::cc354d5d-ec58-4e0a-9807-ad54b2d046df" providerId="AD" clId="Web-{512D7415-708E-D74E-6278-BFA0C49D2AE2}" dt="2021-08-24T13:39:27.333" v="1"/>
        <pc:sldMkLst>
          <pc:docMk/>
          <pc:sldMk cId="1339525983" sldId="268"/>
        </pc:sldMkLst>
      </pc:sldChg>
      <pc:sldChg chg="addSp delSp modSp">
        <pc:chgData name="Miss Hendrie" userId="S::wlamanda.hendrie@glow.sch.uk::cc354d5d-ec58-4e0a-9807-ad54b2d046df" providerId="AD" clId="Web-{512D7415-708E-D74E-6278-BFA0C49D2AE2}" dt="2021-08-24T13:41:57.165" v="134" actId="1076"/>
        <pc:sldMkLst>
          <pc:docMk/>
          <pc:sldMk cId="482132763" sldId="270"/>
        </pc:sldMkLst>
        <pc:picChg chg="add mod">
          <ac:chgData name="Miss Hendrie" userId="S::wlamanda.hendrie@glow.sch.uk::cc354d5d-ec58-4e0a-9807-ad54b2d046df" providerId="AD" clId="Web-{512D7415-708E-D74E-6278-BFA0C49D2AE2}" dt="2021-08-24T13:41:57.165" v="134" actId="1076"/>
          <ac:picMkLst>
            <pc:docMk/>
            <pc:sldMk cId="482132763" sldId="270"/>
            <ac:picMk id="2" creationId="{4A6A8B00-0A8A-4229-9A70-D249F656CAB3}"/>
          </ac:picMkLst>
        </pc:picChg>
        <pc:picChg chg="del">
          <ac:chgData name="Miss Hendrie" userId="S::wlamanda.hendrie@glow.sch.uk::cc354d5d-ec58-4e0a-9807-ad54b2d046df" providerId="AD" clId="Web-{512D7415-708E-D74E-6278-BFA0C49D2AE2}" dt="2021-08-24T13:41:47.790" v="130"/>
          <ac:picMkLst>
            <pc:docMk/>
            <pc:sldMk cId="482132763" sldId="270"/>
            <ac:picMk id="3" creationId="{C51B5F73-047D-465E-8EBF-7EB1D720A481}"/>
          </ac:picMkLst>
        </pc:picChg>
      </pc:sldChg>
      <pc:sldChg chg="modSp add">
        <pc:chgData name="Miss Hendrie" userId="S::wlamanda.hendrie@glow.sch.uk::cc354d5d-ec58-4e0a-9807-ad54b2d046df" providerId="AD" clId="Web-{512D7415-708E-D74E-6278-BFA0C49D2AE2}" dt="2021-08-24T13:46:28.422" v="218"/>
        <pc:sldMkLst>
          <pc:docMk/>
          <pc:sldMk cId="1974346276" sldId="294"/>
        </pc:sldMkLst>
        <pc:graphicFrameChg chg="mod modGraphic">
          <ac:chgData name="Miss Hendrie" userId="S::wlamanda.hendrie@glow.sch.uk::cc354d5d-ec58-4e0a-9807-ad54b2d046df" providerId="AD" clId="Web-{512D7415-708E-D74E-6278-BFA0C49D2AE2}" dt="2021-08-24T13:46:28.422" v="218"/>
          <ac:graphicFrameMkLst>
            <pc:docMk/>
            <pc:sldMk cId="1974346276" sldId="294"/>
            <ac:graphicFrameMk id="4" creationId="{00000000-0000-0000-0000-000000000000}"/>
          </ac:graphicFrameMkLst>
        </pc:graphicFrameChg>
      </pc:sldChg>
    </pc:docChg>
  </pc:docChgLst>
  <pc:docChgLst>
    <pc:chgData name="Miss Melrose" userId="S::wlrobyn.melrose@glow.sch.uk::f1bc7853-d59b-48b6-a0eb-84da3486ebc5" providerId="AD" clId="Web-{5893301C-DD47-A845-5893-5FDF5BF22F77}"/>
    <pc:docChg chg="addSld modSld">
      <pc:chgData name="Miss Melrose" userId="S::wlrobyn.melrose@glow.sch.uk::f1bc7853-d59b-48b6-a0eb-84da3486ebc5" providerId="AD" clId="Web-{5893301C-DD47-A845-5893-5FDF5BF22F77}" dt="2021-08-24T21:40:50.125" v="356" actId="20577"/>
      <pc:docMkLst>
        <pc:docMk/>
      </pc:docMkLst>
      <pc:sldChg chg="modSp">
        <pc:chgData name="Miss Melrose" userId="S::wlrobyn.melrose@glow.sch.uk::f1bc7853-d59b-48b6-a0eb-84da3486ebc5" providerId="AD" clId="Web-{5893301C-DD47-A845-5893-5FDF5BF22F77}" dt="2021-08-24T21:40:50.125" v="356" actId="20577"/>
        <pc:sldMkLst>
          <pc:docMk/>
          <pc:sldMk cId="547076" sldId="276"/>
        </pc:sldMkLst>
        <pc:spChg chg="mod">
          <ac:chgData name="Miss Melrose" userId="S::wlrobyn.melrose@glow.sch.uk::f1bc7853-d59b-48b6-a0eb-84da3486ebc5" providerId="AD" clId="Web-{5893301C-DD47-A845-5893-5FDF5BF22F77}" dt="2021-08-24T21:38:42.758" v="294" actId="20577"/>
          <ac:spMkLst>
            <pc:docMk/>
            <pc:sldMk cId="547076" sldId="276"/>
            <ac:spMk id="2" creationId="{59E08E0E-FEC1-4B66-8D9A-FFBB9A741E08}"/>
          </ac:spMkLst>
        </pc:spChg>
        <pc:spChg chg="mod">
          <ac:chgData name="Miss Melrose" userId="S::wlrobyn.melrose@glow.sch.uk::f1bc7853-d59b-48b6-a0eb-84da3486ebc5" providerId="AD" clId="Web-{5893301C-DD47-A845-5893-5FDF5BF22F77}" dt="2021-08-24T21:32:22.762" v="259" actId="20577"/>
          <ac:spMkLst>
            <pc:docMk/>
            <pc:sldMk cId="547076" sldId="276"/>
            <ac:spMk id="10" creationId="{FAE6BA54-9C7A-44C9-83AA-22D8E5AC70F4}"/>
          </ac:spMkLst>
        </pc:spChg>
        <pc:spChg chg="mod">
          <ac:chgData name="Miss Melrose" userId="S::wlrobyn.melrose@glow.sch.uk::f1bc7853-d59b-48b6-a0eb-84da3486ebc5" providerId="AD" clId="Web-{5893301C-DD47-A845-5893-5FDF5BF22F77}" dt="2021-08-24T21:40:50.125" v="356" actId="20577"/>
          <ac:spMkLst>
            <pc:docMk/>
            <pc:sldMk cId="547076" sldId="276"/>
            <ac:spMk id="20" creationId="{976F028C-A1D9-4345-83FA-E4F2E4F3139F}"/>
          </ac:spMkLst>
        </pc:spChg>
        <pc:spChg chg="mod">
          <ac:chgData name="Miss Melrose" userId="S::wlrobyn.melrose@glow.sch.uk::f1bc7853-d59b-48b6-a0eb-84da3486ebc5" providerId="AD" clId="Web-{5893301C-DD47-A845-5893-5FDF5BF22F77}" dt="2021-08-24T21:38:25.757" v="289" actId="1076"/>
          <ac:spMkLst>
            <pc:docMk/>
            <pc:sldMk cId="547076" sldId="276"/>
            <ac:spMk id="23" creationId="{A66FBBA1-604E-4C9A-B14A-2E045CEC30EB}"/>
          </ac:spMkLst>
        </pc:spChg>
        <pc:cxnChg chg="mod">
          <ac:chgData name="Miss Melrose" userId="S::wlrobyn.melrose@glow.sch.uk::f1bc7853-d59b-48b6-a0eb-84da3486ebc5" providerId="AD" clId="Web-{5893301C-DD47-A845-5893-5FDF5BF22F77}" dt="2021-08-24T21:38:20.898" v="288" actId="1076"/>
          <ac:cxnSpMkLst>
            <pc:docMk/>
            <pc:sldMk cId="547076" sldId="276"/>
            <ac:cxnSpMk id="1031" creationId="{7395FC18-B160-45C1-9A60-F706016AC45F}"/>
          </ac:cxnSpMkLst>
        </pc:cxnChg>
      </pc:sldChg>
      <pc:sldChg chg="add replId">
        <pc:chgData name="Miss Melrose" userId="S::wlrobyn.melrose@glow.sch.uk::f1bc7853-d59b-48b6-a0eb-84da3486ebc5" providerId="AD" clId="Web-{5893301C-DD47-A845-5893-5FDF5BF22F77}" dt="2021-08-24T21:23:32.133" v="0"/>
        <pc:sldMkLst>
          <pc:docMk/>
          <pc:sldMk cId="1746214666" sldId="295"/>
        </pc:sldMkLst>
      </pc:sldChg>
    </pc:docChg>
  </pc:docChgLst>
  <pc:docChgLst>
    <pc:chgData name="Miss Melrose" userId="S::wlrobyn.melrose@glow.sch.uk::f1bc7853-d59b-48b6-a0eb-84da3486ebc5" providerId="AD" clId="Web-{1A235817-D1D6-30D8-B89C-4E94DEF8A241}"/>
    <pc:docChg chg="modSld">
      <pc:chgData name="Miss Melrose" userId="S::wlrobyn.melrose@glow.sch.uk::f1bc7853-d59b-48b6-a0eb-84da3486ebc5" providerId="AD" clId="Web-{1A235817-D1D6-30D8-B89C-4E94DEF8A241}" dt="2021-08-18T07:33:40.887" v="23" actId="20577"/>
      <pc:docMkLst>
        <pc:docMk/>
      </pc:docMkLst>
      <pc:sldChg chg="modSp">
        <pc:chgData name="Miss Melrose" userId="S::wlrobyn.melrose@glow.sch.uk::f1bc7853-d59b-48b6-a0eb-84da3486ebc5" providerId="AD" clId="Web-{1A235817-D1D6-30D8-B89C-4E94DEF8A241}" dt="2021-08-18T07:33:27.683" v="16" actId="20577"/>
        <pc:sldMkLst>
          <pc:docMk/>
          <pc:sldMk cId="3257986320" sldId="272"/>
        </pc:sldMkLst>
        <pc:spChg chg="mod">
          <ac:chgData name="Miss Melrose" userId="S::wlrobyn.melrose@glow.sch.uk::f1bc7853-d59b-48b6-a0eb-84da3486ebc5" providerId="AD" clId="Web-{1A235817-D1D6-30D8-B89C-4E94DEF8A241}" dt="2021-08-18T07:33:27.683" v="16" actId="20577"/>
          <ac:spMkLst>
            <pc:docMk/>
            <pc:sldMk cId="3257986320" sldId="272"/>
            <ac:spMk id="10" creationId="{35101A0B-9202-4A10-9116-0DF530919779}"/>
          </ac:spMkLst>
        </pc:spChg>
      </pc:sldChg>
      <pc:sldChg chg="modSp">
        <pc:chgData name="Miss Melrose" userId="S::wlrobyn.melrose@glow.sch.uk::f1bc7853-d59b-48b6-a0eb-84da3486ebc5" providerId="AD" clId="Web-{1A235817-D1D6-30D8-B89C-4E94DEF8A241}" dt="2021-08-18T07:33:19.308" v="11" actId="20577"/>
        <pc:sldMkLst>
          <pc:docMk/>
          <pc:sldMk cId="1869978670" sldId="275"/>
        </pc:sldMkLst>
        <pc:spChg chg="mod">
          <ac:chgData name="Miss Melrose" userId="S::wlrobyn.melrose@glow.sch.uk::f1bc7853-d59b-48b6-a0eb-84da3486ebc5" providerId="AD" clId="Web-{1A235817-D1D6-30D8-B89C-4E94DEF8A241}" dt="2021-08-18T07:33:19.308" v="11" actId="20577"/>
          <ac:spMkLst>
            <pc:docMk/>
            <pc:sldMk cId="1869978670" sldId="275"/>
            <ac:spMk id="20" creationId="{4EFB97E7-D7C9-4134-99B4-544E533437CB}"/>
          </ac:spMkLst>
        </pc:spChg>
      </pc:sldChg>
      <pc:sldChg chg="modSp">
        <pc:chgData name="Miss Melrose" userId="S::wlrobyn.melrose@glow.sch.uk::f1bc7853-d59b-48b6-a0eb-84da3486ebc5" providerId="AD" clId="Web-{1A235817-D1D6-30D8-B89C-4E94DEF8A241}" dt="2021-08-18T07:33:40.887" v="23" actId="20577"/>
        <pc:sldMkLst>
          <pc:docMk/>
          <pc:sldMk cId="547076" sldId="276"/>
        </pc:sldMkLst>
        <pc:spChg chg="mod">
          <ac:chgData name="Miss Melrose" userId="S::wlrobyn.melrose@glow.sch.uk::f1bc7853-d59b-48b6-a0eb-84da3486ebc5" providerId="AD" clId="Web-{1A235817-D1D6-30D8-B89C-4E94DEF8A241}" dt="2021-08-18T07:33:40.887" v="23" actId="20577"/>
          <ac:spMkLst>
            <pc:docMk/>
            <pc:sldMk cId="547076" sldId="276"/>
            <ac:spMk id="10" creationId="{FAE6BA54-9C7A-44C9-83AA-22D8E5AC70F4}"/>
          </ac:spMkLst>
        </pc:spChg>
      </pc:sldChg>
      <pc:sldChg chg="modSp">
        <pc:chgData name="Miss Melrose" userId="S::wlrobyn.melrose@glow.sch.uk::f1bc7853-d59b-48b6-a0eb-84da3486ebc5" providerId="AD" clId="Web-{1A235817-D1D6-30D8-B89C-4E94DEF8A241}" dt="2021-08-18T07:32:59.417" v="7" actId="20577"/>
        <pc:sldMkLst>
          <pc:docMk/>
          <pc:sldMk cId="799162972" sldId="285"/>
        </pc:sldMkLst>
        <pc:spChg chg="mod">
          <ac:chgData name="Miss Melrose" userId="S::wlrobyn.melrose@glow.sch.uk::f1bc7853-d59b-48b6-a0eb-84da3486ebc5" providerId="AD" clId="Web-{1A235817-D1D6-30D8-B89C-4E94DEF8A241}" dt="2021-08-18T07:32:59.417" v="7" actId="20577"/>
          <ac:spMkLst>
            <pc:docMk/>
            <pc:sldMk cId="799162972" sldId="285"/>
            <ac:spMk id="10" creationId="{169A7796-F279-49EC-9A81-442594BC6ADF}"/>
          </ac:spMkLst>
        </pc:spChg>
      </pc:sldChg>
    </pc:docChg>
  </pc:docChgLst>
  <pc:docChgLst>
    <pc:chgData name="Mrs Cook" userId="S::wllesley.cook@glow.sch.uk::76b24806-b0b2-4afd-ac5d-a8b3d2c99da4" providerId="AD" clId="Web-{FD3FA2BE-BE0C-C381-E0BE-E080DF1B1D8B}"/>
    <pc:docChg chg="delSld modSld">
      <pc:chgData name="Mrs Cook" userId="S::wllesley.cook@glow.sch.uk::76b24806-b0b2-4afd-ac5d-a8b3d2c99da4" providerId="AD" clId="Web-{FD3FA2BE-BE0C-C381-E0BE-E080DF1B1D8B}" dt="2021-08-19T16:00:18.352" v="77" actId="20577"/>
      <pc:docMkLst>
        <pc:docMk/>
      </pc:docMkLst>
      <pc:sldChg chg="modSp">
        <pc:chgData name="Mrs Cook" userId="S::wllesley.cook@glow.sch.uk::76b24806-b0b2-4afd-ac5d-a8b3d2c99da4" providerId="AD" clId="Web-{FD3FA2BE-BE0C-C381-E0BE-E080DF1B1D8B}" dt="2021-08-19T15:55:45.862" v="6" actId="20577"/>
        <pc:sldMkLst>
          <pc:docMk/>
          <pc:sldMk cId="405104982" sldId="280"/>
        </pc:sldMkLst>
        <pc:spChg chg="mod">
          <ac:chgData name="Mrs Cook" userId="S::wllesley.cook@glow.sch.uk::76b24806-b0b2-4afd-ac5d-a8b3d2c99da4" providerId="AD" clId="Web-{FD3FA2BE-BE0C-C381-E0BE-E080DF1B1D8B}" dt="2021-08-19T15:55:45.862" v="6" actId="20577"/>
          <ac:spMkLst>
            <pc:docMk/>
            <pc:sldMk cId="405104982" sldId="280"/>
            <ac:spMk id="7" creationId="{4083518C-1C90-49CB-8FAF-031CE9DC924D}"/>
          </ac:spMkLst>
        </pc:spChg>
      </pc:sldChg>
      <pc:sldChg chg="modSp">
        <pc:chgData name="Mrs Cook" userId="S::wllesley.cook@glow.sch.uk::76b24806-b0b2-4afd-ac5d-a8b3d2c99da4" providerId="AD" clId="Web-{FD3FA2BE-BE0C-C381-E0BE-E080DF1B1D8B}" dt="2021-08-19T15:57:52.942" v="55" actId="20577"/>
        <pc:sldMkLst>
          <pc:docMk/>
          <pc:sldMk cId="2515927268" sldId="281"/>
        </pc:sldMkLst>
        <pc:spChg chg="mod">
          <ac:chgData name="Mrs Cook" userId="S::wllesley.cook@glow.sch.uk::76b24806-b0b2-4afd-ac5d-a8b3d2c99da4" providerId="AD" clId="Web-{FD3FA2BE-BE0C-C381-E0BE-E080DF1B1D8B}" dt="2021-08-19T15:57:52.942" v="55" actId="20577"/>
          <ac:spMkLst>
            <pc:docMk/>
            <pc:sldMk cId="2515927268" sldId="281"/>
            <ac:spMk id="3" creationId="{CF22CFAB-9D1E-426D-97BC-1BDF5BE9DDA2}"/>
          </ac:spMkLst>
        </pc:spChg>
      </pc:sldChg>
      <pc:sldChg chg="del">
        <pc:chgData name="Mrs Cook" userId="S::wllesley.cook@glow.sch.uk::76b24806-b0b2-4afd-ac5d-a8b3d2c99da4" providerId="AD" clId="Web-{FD3FA2BE-BE0C-C381-E0BE-E080DF1B1D8B}" dt="2021-08-19T15:57:55.505" v="56"/>
        <pc:sldMkLst>
          <pc:docMk/>
          <pc:sldMk cId="1294357574" sldId="289"/>
        </pc:sldMkLst>
      </pc:sldChg>
      <pc:sldChg chg="addSp modSp">
        <pc:chgData name="Mrs Cook" userId="S::wllesley.cook@glow.sch.uk::76b24806-b0b2-4afd-ac5d-a8b3d2c99da4" providerId="AD" clId="Web-{FD3FA2BE-BE0C-C381-E0BE-E080DF1B1D8B}" dt="2021-08-19T16:00:18.352" v="77" actId="20577"/>
        <pc:sldMkLst>
          <pc:docMk/>
          <pc:sldMk cId="3637766759" sldId="292"/>
        </pc:sldMkLst>
        <pc:spChg chg="mod">
          <ac:chgData name="Mrs Cook" userId="S::wllesley.cook@glow.sch.uk::76b24806-b0b2-4afd-ac5d-a8b3d2c99da4" providerId="AD" clId="Web-{FD3FA2BE-BE0C-C381-E0BE-E080DF1B1D8B}" dt="2021-08-19T15:58:24.537" v="60" actId="14100"/>
          <ac:spMkLst>
            <pc:docMk/>
            <pc:sldMk cId="3637766759" sldId="292"/>
            <ac:spMk id="22" creationId="{DF1F408D-113D-4C6F-8A80-5D45183918F6}"/>
          </ac:spMkLst>
        </pc:spChg>
        <pc:spChg chg="add mod">
          <ac:chgData name="Mrs Cook" userId="S::wllesley.cook@glow.sch.uk::76b24806-b0b2-4afd-ac5d-a8b3d2c99da4" providerId="AD" clId="Web-{FD3FA2BE-BE0C-C381-E0BE-E080DF1B1D8B}" dt="2021-08-19T16:00:18.352" v="77" actId="20577"/>
          <ac:spMkLst>
            <pc:docMk/>
            <pc:sldMk cId="3637766759" sldId="292"/>
            <ac:spMk id="23" creationId="{7029FD9A-BB39-4E59-8C46-8D186FACCB5E}"/>
          </ac:spMkLst>
        </pc:spChg>
      </pc:sldChg>
    </pc:docChg>
  </pc:docChgLst>
  <pc:docChgLst>
    <pc:chgData name="Mrs Cook" userId="S::wllesley.cook@glow.sch.uk::76b24806-b0b2-4afd-ac5d-a8b3d2c99da4" providerId="AD" clId="Web-{C942BE3F-9DD5-F2AB-E6E8-5D050749817F}"/>
    <pc:docChg chg="addSld addMainMaster">
      <pc:chgData name="Mrs Cook" userId="S::wllesley.cook@glow.sch.uk::76b24806-b0b2-4afd-ac5d-a8b3d2c99da4" providerId="AD" clId="Web-{C942BE3F-9DD5-F2AB-E6E8-5D050749817F}" dt="2021-08-16T19:16:39.417" v="4"/>
      <pc:docMkLst>
        <pc:docMk/>
      </pc:docMkLst>
      <pc:sldChg chg="add">
        <pc:chgData name="Mrs Cook" userId="S::wllesley.cook@glow.sch.uk::76b24806-b0b2-4afd-ac5d-a8b3d2c99da4" providerId="AD" clId="Web-{C942BE3F-9DD5-F2AB-E6E8-5D050749817F}" dt="2021-08-16T19:16:39.121" v="0"/>
        <pc:sldMkLst>
          <pc:docMk/>
          <pc:sldMk cId="3790415398" sldId="271"/>
        </pc:sldMkLst>
      </pc:sldChg>
      <pc:sldChg chg="add">
        <pc:chgData name="Mrs Cook" userId="S::wllesley.cook@glow.sch.uk::76b24806-b0b2-4afd-ac5d-a8b3d2c99da4" providerId="AD" clId="Web-{C942BE3F-9DD5-F2AB-E6E8-5D050749817F}" dt="2021-08-16T19:16:39.214" v="1"/>
        <pc:sldMkLst>
          <pc:docMk/>
          <pc:sldMk cId="3257986320" sldId="272"/>
        </pc:sldMkLst>
      </pc:sldChg>
      <pc:sldChg chg="add">
        <pc:chgData name="Mrs Cook" userId="S::wllesley.cook@glow.sch.uk::76b24806-b0b2-4afd-ac5d-a8b3d2c99da4" providerId="AD" clId="Web-{C942BE3F-9DD5-F2AB-E6E8-5D050749817F}" dt="2021-08-16T19:16:39.261" v="2"/>
        <pc:sldMkLst>
          <pc:docMk/>
          <pc:sldMk cId="3400551913" sldId="273"/>
        </pc:sldMkLst>
      </pc:sldChg>
      <pc:sldChg chg="add">
        <pc:chgData name="Mrs Cook" userId="S::wllesley.cook@glow.sch.uk::76b24806-b0b2-4afd-ac5d-a8b3d2c99da4" providerId="AD" clId="Web-{C942BE3F-9DD5-F2AB-E6E8-5D050749817F}" dt="2021-08-16T19:16:39.292" v="3"/>
        <pc:sldMkLst>
          <pc:docMk/>
          <pc:sldMk cId="579795381" sldId="274"/>
        </pc:sldMkLst>
      </pc:sldChg>
      <pc:sldChg chg="add">
        <pc:chgData name="Mrs Cook" userId="S::wllesley.cook@glow.sch.uk::76b24806-b0b2-4afd-ac5d-a8b3d2c99da4" providerId="AD" clId="Web-{C942BE3F-9DD5-F2AB-E6E8-5D050749817F}" dt="2021-08-16T19:16:39.417" v="4"/>
        <pc:sldMkLst>
          <pc:docMk/>
          <pc:sldMk cId="1869978670" sldId="275"/>
        </pc:sldMkLst>
      </pc:sldChg>
      <pc:sldMasterChg chg="add addSldLayout">
        <pc:chgData name="Mrs Cook" userId="S::wllesley.cook@glow.sch.uk::76b24806-b0b2-4afd-ac5d-a8b3d2c99da4" providerId="AD" clId="Web-{C942BE3F-9DD5-F2AB-E6E8-5D050749817F}" dt="2021-08-16T19:16:39.121" v="0"/>
        <pc:sldMasterMkLst>
          <pc:docMk/>
          <pc:sldMasterMk cId="2460954070" sldId="2147483660"/>
        </pc:sldMasterMkLst>
        <pc:sldLayoutChg chg="add">
          <pc:chgData name="Mrs Cook" userId="S::wllesley.cook@glow.sch.uk::76b24806-b0b2-4afd-ac5d-a8b3d2c99da4" providerId="AD" clId="Web-{C942BE3F-9DD5-F2AB-E6E8-5D050749817F}" dt="2021-08-16T19:16:39.121" v="0"/>
          <pc:sldLayoutMkLst>
            <pc:docMk/>
            <pc:sldMasterMk cId="2460954070" sldId="2147483660"/>
            <pc:sldLayoutMk cId="2385387890" sldId="2147483661"/>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949138452" sldId="2147483662"/>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2591524520" sldId="2147483663"/>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1203092039" sldId="2147483664"/>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733172339" sldId="2147483665"/>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210312558" sldId="2147483666"/>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146388984" sldId="2147483667"/>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171841454" sldId="2147483668"/>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1718958274" sldId="2147483669"/>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2202905451" sldId="2147483670"/>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479445657" sldId="2147483671"/>
          </pc:sldLayoutMkLst>
        </pc:sldLayoutChg>
      </pc:sldMasterChg>
      <pc:sldMasterChg chg="add addSldLayout">
        <pc:chgData name="Mrs Cook" userId="S::wllesley.cook@glow.sch.uk::76b24806-b0b2-4afd-ac5d-a8b3d2c99da4" providerId="AD" clId="Web-{C942BE3F-9DD5-F2AB-E6E8-5D050749817F}" dt="2021-08-16T19:16:39.214" v="1"/>
        <pc:sldMasterMkLst>
          <pc:docMk/>
          <pc:sldMasterMk cId="3447386733" sldId="2147483672"/>
        </pc:sldMasterMkLst>
        <pc:sldLayoutChg chg="add">
          <pc:chgData name="Mrs Cook" userId="S::wllesley.cook@glow.sch.uk::76b24806-b0b2-4afd-ac5d-a8b3d2c99da4" providerId="AD" clId="Web-{C942BE3F-9DD5-F2AB-E6E8-5D050749817F}" dt="2021-08-16T19:16:39.214" v="1"/>
          <pc:sldLayoutMkLst>
            <pc:docMk/>
            <pc:sldMasterMk cId="3447386733" sldId="2147483672"/>
            <pc:sldLayoutMk cId="1515258700" sldId="2147483673"/>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2911706381" sldId="2147483674"/>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2694802152" sldId="2147483675"/>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264201284" sldId="2147483676"/>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3945531935" sldId="2147483677"/>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534326586" sldId="2147483678"/>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113114327" sldId="2147483679"/>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1095023897" sldId="2147483680"/>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1590680358" sldId="2147483681"/>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3546858050" sldId="2147483682"/>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1701355268" sldId="2147483683"/>
          </pc:sldLayoutMkLst>
        </pc:sldLayoutChg>
      </pc:sldMasterChg>
    </pc:docChg>
  </pc:docChgLst>
  <pc:docChgLst>
    <pc:chgData name="Miss Hendrie" userId="S::wlamanda.hendrie@glow.sch.uk::cc354d5d-ec58-4e0a-9807-ad54b2d046df" providerId="AD" clId="Web-{70461F1C-ABED-D20E-2648-510D9CF6AE48}"/>
    <pc:docChg chg="modSld">
      <pc:chgData name="Miss Hendrie" userId="S::wlamanda.hendrie@glow.sch.uk::cc354d5d-ec58-4e0a-9807-ad54b2d046df" providerId="AD" clId="Web-{70461F1C-ABED-D20E-2648-510D9CF6AE48}" dt="2021-08-24T15:16:28.229" v="65"/>
      <pc:docMkLst>
        <pc:docMk/>
      </pc:docMkLst>
      <pc:sldChg chg="modSp">
        <pc:chgData name="Miss Hendrie" userId="S::wlamanda.hendrie@glow.sch.uk::cc354d5d-ec58-4e0a-9807-ad54b2d046df" providerId="AD" clId="Web-{70461F1C-ABED-D20E-2648-510D9CF6AE48}" dt="2021-08-24T15:16:28.229" v="65"/>
        <pc:sldMkLst>
          <pc:docMk/>
          <pc:sldMk cId="1974346276" sldId="294"/>
        </pc:sldMkLst>
        <pc:graphicFrameChg chg="mod modGraphic">
          <ac:chgData name="Miss Hendrie" userId="S::wlamanda.hendrie@glow.sch.uk::cc354d5d-ec58-4e0a-9807-ad54b2d046df" providerId="AD" clId="Web-{70461F1C-ABED-D20E-2648-510D9CF6AE48}" dt="2021-08-24T15:16:28.229" v="65"/>
          <ac:graphicFrameMkLst>
            <pc:docMk/>
            <pc:sldMk cId="1974346276" sldId="294"/>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719138"/>
          </a:xfrm>
          <a:prstGeom prst="rect">
            <a:avLst/>
          </a:prstGeom>
        </p:spPr>
        <p:txBody>
          <a:bodyPr vert="horz" lIns="91440" tIns="45720" rIns="91440" bIns="45720" rtlCol="0"/>
          <a:lstStyle>
            <a:lvl1pPr algn="r">
              <a:defRPr sz="1200"/>
            </a:lvl1pPr>
          </a:lstStyle>
          <a:p>
            <a:fld id="{C0D0CBA1-5837-43B8-B3AF-895641B4F5C5}" type="datetimeFigureOut">
              <a:rPr lang="en-GB" smtClean="0"/>
              <a:t>30/08/2021</a:t>
            </a:fld>
            <a:endParaRPr lang="en-GB"/>
          </a:p>
        </p:txBody>
      </p:sp>
      <p:sp>
        <p:nvSpPr>
          <p:cNvPr id="4" name="Slide Image Placeholder 3"/>
          <p:cNvSpPr>
            <a:spLocks noGrp="1" noRot="1" noChangeAspect="1"/>
          </p:cNvSpPr>
          <p:nvPr>
            <p:ph type="sldImg" idx="2"/>
          </p:nvPr>
        </p:nvSpPr>
        <p:spPr>
          <a:xfrm>
            <a:off x="1733550" y="1793875"/>
            <a:ext cx="6459538" cy="4845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36625"/>
            <a:ext cx="4302125" cy="719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13636625"/>
            <a:ext cx="4302125" cy="719138"/>
          </a:xfrm>
          <a:prstGeom prst="rect">
            <a:avLst/>
          </a:prstGeom>
        </p:spPr>
        <p:txBody>
          <a:bodyPr vert="horz" lIns="91440" tIns="45720" rIns="91440" bIns="45720" rtlCol="0" anchor="b"/>
          <a:lstStyle>
            <a:lvl1pPr algn="r">
              <a:defRPr sz="1200"/>
            </a:lvl1pPr>
          </a:lstStyle>
          <a:p>
            <a:fld id="{C92C851E-8CB1-4D12-8CB9-B68D7D8FC736}" type="slidenum">
              <a:rPr lang="en-GB" smtClean="0"/>
              <a:t>‹#›</a:t>
            </a:fld>
            <a:endParaRPr lang="en-GB"/>
          </a:p>
        </p:txBody>
      </p:sp>
    </p:spTree>
    <p:extLst>
      <p:ext uri="{BB962C8B-B14F-4D97-AF65-F5344CB8AC3E}">
        <p14:creationId xmlns:p14="http://schemas.microsoft.com/office/powerpoint/2010/main" val="356790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input: Explain the task and go over SC. Read the house description here: </a:t>
            </a:r>
            <a:r>
              <a:rPr lang="en-GB" b="0" i="0" dirty="0">
                <a:effectLst/>
                <a:latin typeface="Comic Sans MS" panose="030F0702030302020204" pitchFamily="66" charset="0"/>
              </a:rPr>
              <a:t>This is a beautifully designed Manor House in the prestigious area with over 70 stunning rooms, internal and external leisure facilities, a two storey garage and unsurpassed luxury.  Its awe inspiring frontage is made from Cotswold stone with </a:t>
            </a:r>
            <a:r>
              <a:rPr lang="en-GB" b="0" i="0" dirty="0" err="1">
                <a:effectLst/>
                <a:latin typeface="Comic Sans MS" panose="030F0702030302020204" pitchFamily="66" charset="0"/>
              </a:rPr>
              <a:t>Corinthean</a:t>
            </a:r>
            <a:r>
              <a:rPr lang="en-GB" b="0" i="0" dirty="0">
                <a:effectLst/>
                <a:latin typeface="Comic Sans MS" panose="030F0702030302020204" pitchFamily="66" charset="0"/>
              </a:rPr>
              <a:t> fluted columns flanking the grand front door. It has fabulous indoor and outdoor swimming pools and a fully equipped, state-of-the-art gym. The living areas are opulent whilst being modern and homely.</a:t>
            </a:r>
            <a:endParaRPr lang="en-GB" dirty="0">
              <a:latin typeface="Comic Sans MS" panose="030F0702030302020204" pitchFamily="66" charset="0"/>
            </a:endParaRPr>
          </a:p>
          <a:p>
            <a:r>
              <a:rPr lang="en-GB" dirty="0"/>
              <a:t>Read the example on the next slide from the listening task earlier in the week. Write a house description together to persuade people to buy the house. Write some describing words on the whiteboard as a </a:t>
            </a:r>
            <a:r>
              <a:rPr lang="en-GB" dirty="0" err="1"/>
              <a:t>wordbank</a:t>
            </a:r>
            <a:r>
              <a:rPr lang="en-GB" dirty="0"/>
              <a:t>. Children write a description to sell the pictured house on the third slide. MA work independently. A work at the teaching table. LA do phonics tasks and games. Children complete other literacy tasks from before break if finished.</a:t>
            </a:r>
          </a:p>
        </p:txBody>
      </p:sp>
      <p:sp>
        <p:nvSpPr>
          <p:cNvPr id="4" name="Slide Number Placeholder 3"/>
          <p:cNvSpPr>
            <a:spLocks noGrp="1"/>
          </p:cNvSpPr>
          <p:nvPr>
            <p:ph type="sldNum" sz="quarter" idx="5"/>
          </p:nvPr>
        </p:nvSpPr>
        <p:spPr/>
        <p:txBody>
          <a:bodyPr/>
          <a:lstStyle/>
          <a:p>
            <a:fld id="{164BF222-81D5-4930-94EC-DE9F59EE703B}" type="slidenum">
              <a:rPr lang="en-GB" smtClean="0"/>
              <a:t>4</a:t>
            </a:fld>
            <a:endParaRPr lang="en-GB"/>
          </a:p>
        </p:txBody>
      </p:sp>
    </p:spTree>
    <p:extLst>
      <p:ext uri="{BB962C8B-B14F-4D97-AF65-F5344CB8AC3E}">
        <p14:creationId xmlns:p14="http://schemas.microsoft.com/office/powerpoint/2010/main" val="216563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input: Read the house description together and identify the describing words. Discuss any new vocabulary. Talk about persuasive language. Look at the next slide and pairs use persuasive describing words to try to sell their house. Report back to the class.</a:t>
            </a:r>
          </a:p>
        </p:txBody>
      </p:sp>
      <p:sp>
        <p:nvSpPr>
          <p:cNvPr id="4" name="Slide Number Placeholder 3"/>
          <p:cNvSpPr>
            <a:spLocks noGrp="1"/>
          </p:cNvSpPr>
          <p:nvPr>
            <p:ph type="sldNum" sz="quarter" idx="5"/>
          </p:nvPr>
        </p:nvSpPr>
        <p:spPr/>
        <p:txBody>
          <a:bodyPr/>
          <a:lstStyle/>
          <a:p>
            <a:fld id="{164BF222-81D5-4930-94EC-DE9F59EE703B}" type="slidenum">
              <a:rPr lang="en-GB" smtClean="0"/>
              <a:t>5</a:t>
            </a:fld>
            <a:endParaRPr lang="en-GB"/>
          </a:p>
        </p:txBody>
      </p:sp>
    </p:spTree>
    <p:extLst>
      <p:ext uri="{BB962C8B-B14F-4D97-AF65-F5344CB8AC3E}">
        <p14:creationId xmlns:p14="http://schemas.microsoft.com/office/powerpoint/2010/main" val="231629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F222-81D5-4930-94EC-DE9F59EE703B}" type="slidenum">
              <a:rPr lang="en-GB" smtClean="0"/>
              <a:t>6</a:t>
            </a:fld>
            <a:endParaRPr lang="en-GB"/>
          </a:p>
        </p:txBody>
      </p:sp>
    </p:spTree>
    <p:extLst>
      <p:ext uri="{BB962C8B-B14F-4D97-AF65-F5344CB8AC3E}">
        <p14:creationId xmlns:p14="http://schemas.microsoft.com/office/powerpoint/2010/main" val="334028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Teacher input: Revise sound recognition using Espresso education phonics and revise how to correctly write the sounds.</a:t>
            </a:r>
          </a:p>
          <a:p>
            <a:r>
              <a:rPr lang="en-GB"/>
              <a:t>Go over spelling words to check understanding of vocabulary.</a:t>
            </a:r>
          </a:p>
          <a:p>
            <a:r>
              <a:rPr lang="en-GB"/>
              <a:t>T – individual jotter task.</a:t>
            </a:r>
          </a:p>
          <a:p>
            <a:r>
              <a:rPr lang="en-GB"/>
              <a:t>C and A - To recognise </a:t>
            </a:r>
            <a:r>
              <a:rPr lang="en-GB" err="1"/>
              <a:t>s,a,t,i,p,n,c,r</a:t>
            </a:r>
            <a:r>
              <a:rPr lang="en-GB"/>
              <a:t> and spell –at words. Make and say tasks same with own words. Write – practice writing the sounds in jotter. Read and draw in jotter.</a:t>
            </a:r>
          </a:p>
        </p:txBody>
      </p:sp>
      <p:sp>
        <p:nvSpPr>
          <p:cNvPr id="4" name="Slide Number Placeholder 3"/>
          <p:cNvSpPr>
            <a:spLocks noGrp="1"/>
          </p:cNvSpPr>
          <p:nvPr>
            <p:ph type="sldNum" sz="quarter" idx="5"/>
          </p:nvPr>
        </p:nvSpPr>
        <p:spPr/>
        <p:txBody>
          <a:bodyPr/>
          <a:lstStyle/>
          <a:p>
            <a:fld id="{164BF222-81D5-4930-94EC-DE9F59EE703B}" type="slidenum">
              <a:rPr lang="en-GB" smtClean="0"/>
              <a:t>7</a:t>
            </a:fld>
            <a:endParaRPr lang="en-GB"/>
          </a:p>
        </p:txBody>
      </p:sp>
    </p:spTree>
    <p:extLst>
      <p:ext uri="{BB962C8B-B14F-4D97-AF65-F5344CB8AC3E}">
        <p14:creationId xmlns:p14="http://schemas.microsoft.com/office/powerpoint/2010/main" val="304605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2C851E-8CB1-4D12-8CB9-B68D7D8FC736}" type="slidenum">
              <a:rPr lang="en-GB" smtClean="0"/>
              <a:t>8</a:t>
            </a:fld>
            <a:endParaRPr lang="en-GB"/>
          </a:p>
        </p:txBody>
      </p:sp>
    </p:spTree>
    <p:extLst>
      <p:ext uri="{BB962C8B-B14F-4D97-AF65-F5344CB8AC3E}">
        <p14:creationId xmlns:p14="http://schemas.microsoft.com/office/powerpoint/2010/main" val="277515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Teacher input: Revise sound recognition using Espresso education phonics and revise how to correctly write the sounds.</a:t>
            </a:r>
          </a:p>
          <a:p>
            <a:r>
              <a:rPr lang="en-GB"/>
              <a:t>Go over spelling words to check understanding of vocabulary.</a:t>
            </a:r>
          </a:p>
          <a:p>
            <a:r>
              <a:rPr lang="en-GB"/>
              <a:t>T – individual jotter task.</a:t>
            </a:r>
          </a:p>
          <a:p>
            <a:r>
              <a:rPr lang="en-GB"/>
              <a:t>C and A - To recognise </a:t>
            </a:r>
            <a:r>
              <a:rPr lang="en-GB" err="1"/>
              <a:t>s,a,t,i,p,n,c,r</a:t>
            </a:r>
            <a:r>
              <a:rPr lang="en-GB"/>
              <a:t> and spell –at words. Make and say tasks same with own words. Write – practice writing the sounds in jotter. Read and draw in jotter.</a:t>
            </a:r>
          </a:p>
        </p:txBody>
      </p:sp>
      <p:sp>
        <p:nvSpPr>
          <p:cNvPr id="4" name="Slide Number Placeholder 3"/>
          <p:cNvSpPr>
            <a:spLocks noGrp="1"/>
          </p:cNvSpPr>
          <p:nvPr>
            <p:ph type="sldNum" sz="quarter" idx="5"/>
          </p:nvPr>
        </p:nvSpPr>
        <p:spPr/>
        <p:txBody>
          <a:bodyPr/>
          <a:lstStyle/>
          <a:p>
            <a:fld id="{164BF222-81D5-4930-94EC-DE9F59EE703B}" type="slidenum">
              <a:rPr lang="en-GB" smtClean="0"/>
              <a:t>10</a:t>
            </a:fld>
            <a:endParaRPr lang="en-GB"/>
          </a:p>
        </p:txBody>
      </p:sp>
    </p:spTree>
    <p:extLst>
      <p:ext uri="{BB962C8B-B14F-4D97-AF65-F5344CB8AC3E}">
        <p14:creationId xmlns:p14="http://schemas.microsoft.com/office/powerpoint/2010/main" val="304605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1793875"/>
            <a:ext cx="6459538" cy="48450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2C851E-8CB1-4D12-8CB9-B68D7D8FC736}" type="slidenum">
              <a:rPr lang="en-GB" smtClean="0"/>
              <a:t>11</a:t>
            </a:fld>
            <a:endParaRPr lang="en-GB"/>
          </a:p>
        </p:txBody>
      </p:sp>
    </p:spTree>
    <p:extLst>
      <p:ext uri="{BB962C8B-B14F-4D97-AF65-F5344CB8AC3E}">
        <p14:creationId xmlns:p14="http://schemas.microsoft.com/office/powerpoint/2010/main" val="277515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Teacher input: Revise sound recognition using Espresso education phonics and revise how to correctly write the sounds.</a:t>
            </a:r>
          </a:p>
          <a:p>
            <a:r>
              <a:rPr lang="en-GB"/>
              <a:t>Go over spelling words to check understanding of vocabulary.</a:t>
            </a:r>
          </a:p>
          <a:p>
            <a:r>
              <a:rPr lang="en-GB"/>
              <a:t>T – individual jotter task.</a:t>
            </a:r>
          </a:p>
          <a:p>
            <a:r>
              <a:rPr lang="en-GB"/>
              <a:t>C and A - To recognise </a:t>
            </a:r>
            <a:r>
              <a:rPr lang="en-GB" err="1"/>
              <a:t>s,a,t,i,p,n,c,r</a:t>
            </a:r>
            <a:r>
              <a:rPr lang="en-GB"/>
              <a:t> and spell –at words. Make and say tasks same with own words. Write – practice writing the sounds in jotter. Read and draw in jotter.</a:t>
            </a:r>
          </a:p>
        </p:txBody>
      </p:sp>
      <p:sp>
        <p:nvSpPr>
          <p:cNvPr id="4" name="Slide Number Placeholder 3"/>
          <p:cNvSpPr>
            <a:spLocks noGrp="1"/>
          </p:cNvSpPr>
          <p:nvPr>
            <p:ph type="sldNum" sz="quarter" idx="5"/>
          </p:nvPr>
        </p:nvSpPr>
        <p:spPr/>
        <p:txBody>
          <a:bodyPr/>
          <a:lstStyle/>
          <a:p>
            <a:fld id="{164BF222-81D5-4930-94EC-DE9F59EE703B}" type="slidenum">
              <a:rPr lang="en-GB" smtClean="0"/>
              <a:t>12</a:t>
            </a:fld>
            <a:endParaRPr lang="en-GB"/>
          </a:p>
        </p:txBody>
      </p:sp>
    </p:spTree>
    <p:extLst>
      <p:ext uri="{BB962C8B-B14F-4D97-AF65-F5344CB8AC3E}">
        <p14:creationId xmlns:p14="http://schemas.microsoft.com/office/powerpoint/2010/main" val="267161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A0EA-1951-466F-AED4-72AF6EC34387}" type="datetimeFigureOut">
              <a:rPr lang="en-GB" smtClean="0"/>
              <a:t>30/08/2021</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GB" smtClean="0"/>
              <a:t>30/08/2021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GB"/>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86A0EA-1951-466F-AED4-72AF6EC34387}" type="datetimeFigureOut">
              <a:rPr lang="en-GB" smtClean="0"/>
              <a:t>30/08/2021</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youtube.com/watch?v=BokH3_zaLiA"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youtube.com/watch?v=OCxvNtrcDIs" TargetMode="External"/><Relationship Id="rId7" Type="http://schemas.openxmlformats.org/officeDocument/2006/relationships/image" Target="../media/image4.jpe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hyperlink" Target="https://www.youtube.com/watch?v=W8CEOlAOGas" TargetMode="External"/><Relationship Id="rId10" Type="http://schemas.openxmlformats.org/officeDocument/2006/relationships/image" Target="../media/image15.png"/><Relationship Id="rId4" Type="http://schemas.openxmlformats.org/officeDocument/2006/relationships/hyperlink" Target="https://www.youtube.com/watch?v=amxVL9KUmq8" TargetMode="Externa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7.png"/><Relationship Id="rId3" Type="http://schemas.openxmlformats.org/officeDocument/2006/relationships/hyperlink" Target="https://www.bbc.co.uk/bitesize/topics/zjv39j6/articles/zgqpk2p" TargetMode="External"/><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odb.ca/shapes.html" TargetMode="External"/><Relationship Id="rId11" Type="http://schemas.openxmlformats.org/officeDocument/2006/relationships/image" Target="../media/image15.png"/><Relationship Id="rId5" Type="http://schemas.openxmlformats.org/officeDocument/2006/relationships/hyperlink" Target="https://app.discoveryeducation.co.uk/learn/videos/86011086-9ba2-4d7d-b091-e2dd370c61b5" TargetMode="External"/><Relationship Id="rId10" Type="http://schemas.openxmlformats.org/officeDocument/2006/relationships/image" Target="../media/image14.jpeg"/><Relationship Id="rId4" Type="http://schemas.openxmlformats.org/officeDocument/2006/relationships/hyperlink" Target="https://app.discoveryeducation.co.uk/learn/player/e16a1df4-3a36-4099-a8da-0e680b621af4"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83518C-1C90-49CB-8FAF-031CE9DC924D}"/>
              </a:ext>
            </a:extLst>
          </p:cNvPr>
          <p:cNvSpPr txBox="1">
            <a:spLocks/>
          </p:cNvSpPr>
          <p:nvPr/>
        </p:nvSpPr>
        <p:spPr>
          <a:xfrm>
            <a:off x="2127490" y="1706728"/>
            <a:ext cx="6864470" cy="14260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cs typeface="Calibri"/>
              </a:rPr>
              <a:t>Mercredi un </a:t>
            </a:r>
            <a:r>
              <a:rPr lang="en-GB" dirty="0" err="1">
                <a:cs typeface="Calibri"/>
              </a:rPr>
              <a:t>septembre</a:t>
            </a:r>
            <a:r>
              <a:rPr lang="fr" dirty="0">
                <a:cs typeface="Calibri"/>
              </a:rPr>
              <a:t> deux mille vingt et un</a:t>
            </a:r>
            <a:endParaRPr lang="en-GB" dirty="0">
              <a:cs typeface="Calibri"/>
            </a:endParaRPr>
          </a:p>
        </p:txBody>
      </p:sp>
      <p:pic>
        <p:nvPicPr>
          <p:cNvPr id="8" name="Picture 8" descr="Shape&#10;&#10;Description automatically generated">
            <a:extLst>
              <a:ext uri="{FF2B5EF4-FFF2-40B4-BE49-F238E27FC236}">
                <a16:creationId xmlns:a16="http://schemas.microsoft.com/office/drawing/2014/main" id="{0729AFA1-0F86-4085-B34B-BF7A9B1476B0}"/>
              </a:ext>
            </a:extLst>
          </p:cNvPr>
          <p:cNvPicPr>
            <a:picLocks noChangeAspect="1"/>
          </p:cNvPicPr>
          <p:nvPr/>
        </p:nvPicPr>
        <p:blipFill>
          <a:blip r:embed="rId2"/>
          <a:stretch>
            <a:fillRect/>
          </a:stretch>
        </p:blipFill>
        <p:spPr>
          <a:xfrm>
            <a:off x="675018" y="1740381"/>
            <a:ext cx="1334938" cy="886364"/>
          </a:xfrm>
          <a:prstGeom prst="rect">
            <a:avLst/>
          </a:prstGeom>
        </p:spPr>
      </p:pic>
      <p:sp>
        <p:nvSpPr>
          <p:cNvPr id="9" name="Title 1">
            <a:extLst>
              <a:ext uri="{FF2B5EF4-FFF2-40B4-BE49-F238E27FC236}">
                <a16:creationId xmlns:a16="http://schemas.microsoft.com/office/drawing/2014/main" id="{688E9FDF-C7FC-4A8D-BB94-51EB4AC47FF9}"/>
              </a:ext>
            </a:extLst>
          </p:cNvPr>
          <p:cNvSpPr txBox="1">
            <a:spLocks/>
          </p:cNvSpPr>
          <p:nvPr/>
        </p:nvSpPr>
        <p:spPr>
          <a:xfrm>
            <a:off x="2127489" y="4025076"/>
            <a:ext cx="5829300" cy="1102519"/>
          </a:xfrm>
          <a:prstGeom prst="rect">
            <a:avLst/>
          </a:prstGeom>
        </p:spPr>
        <p:txBody>
          <a:bodyPr vert="horz" lIns="68580" tIns="34290" rIns="68580" bIns="3429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 err="1">
                <a:cs typeface="Calibri"/>
              </a:rPr>
              <a:t>Wednesday</a:t>
            </a:r>
            <a:r>
              <a:rPr lang="fr">
                <a:cs typeface="Calibri"/>
              </a:rPr>
              <a:t> 1st September </a:t>
            </a:r>
            <a:r>
              <a:rPr lang="fr" dirty="0">
                <a:cs typeface="Calibri"/>
              </a:rPr>
              <a:t>2021 </a:t>
            </a:r>
          </a:p>
        </p:txBody>
      </p:sp>
      <p:pic>
        <p:nvPicPr>
          <p:cNvPr id="10" name="Picture 10" descr="A picture containing logo&#10;&#10;Description automatically generated">
            <a:extLst>
              <a:ext uri="{FF2B5EF4-FFF2-40B4-BE49-F238E27FC236}">
                <a16:creationId xmlns:a16="http://schemas.microsoft.com/office/drawing/2014/main" id="{B24C7C82-49F7-4D88-B36F-F4EA0301C9E7}"/>
              </a:ext>
            </a:extLst>
          </p:cNvPr>
          <p:cNvPicPr>
            <a:picLocks noChangeAspect="1"/>
          </p:cNvPicPr>
          <p:nvPr/>
        </p:nvPicPr>
        <p:blipFill>
          <a:blip r:embed="rId3"/>
          <a:stretch>
            <a:fillRect/>
          </a:stretch>
        </p:blipFill>
        <p:spPr>
          <a:xfrm>
            <a:off x="675018" y="4181226"/>
            <a:ext cx="1464334" cy="878600"/>
          </a:xfrm>
          <a:prstGeom prst="rect">
            <a:avLst/>
          </a:prstGeom>
        </p:spPr>
      </p:pic>
    </p:spTree>
    <p:extLst>
      <p:ext uri="{BB962C8B-B14F-4D97-AF65-F5344CB8AC3E}">
        <p14:creationId xmlns:p14="http://schemas.microsoft.com/office/powerpoint/2010/main" val="40510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488730" y="821578"/>
            <a:ext cx="373221" cy="461306"/>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345323" y="1898026"/>
            <a:ext cx="691273" cy="58473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6366760" y="734752"/>
            <a:ext cx="373221" cy="461306"/>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468595" y="4727011"/>
            <a:ext cx="444726" cy="360596"/>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080507" y="738973"/>
            <a:ext cx="4220531" cy="83869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600" dirty="0">
                <a:latin typeface="Comic Sans MS"/>
              </a:rPr>
              <a:t>P2MB Numeracy </a:t>
            </a:r>
            <a:r>
              <a:rPr lang="en-GB" dirty="0">
                <a:latin typeface="Comic Sans MS"/>
              </a:rPr>
              <a:t>To count on and back in a sequence</a:t>
            </a:r>
            <a:endParaRPr lang="en-GB">
              <a:latin typeface="Comic Sans MS"/>
              <a:cs typeface="Calibri"/>
            </a:endParaRPr>
          </a:p>
          <a:p>
            <a:r>
              <a:rPr lang="en-GB" sz="1400" dirty="0">
                <a:ea typeface="+mn-lt"/>
                <a:cs typeface="+mn-lt"/>
                <a:hlinkClick r:id="rId7"/>
              </a:rPr>
              <a:t>https://www.youtube.com/watch?v=BokH3_zaLiA</a:t>
            </a:r>
            <a:r>
              <a:rPr lang="en-GB" sz="1400" dirty="0">
                <a:ea typeface="+mn-lt"/>
                <a:cs typeface="+mn-lt"/>
              </a:rPr>
              <a:t>  </a:t>
            </a:r>
          </a:p>
        </p:txBody>
      </p:sp>
      <p:sp>
        <p:nvSpPr>
          <p:cNvPr id="8" name="TextBox 7">
            <a:extLst>
              <a:ext uri="{FF2B5EF4-FFF2-40B4-BE49-F238E27FC236}">
                <a16:creationId xmlns:a16="http://schemas.microsoft.com/office/drawing/2014/main" id="{D090E464-C690-4D20-9164-0A007D49E97C}"/>
              </a:ext>
            </a:extLst>
          </p:cNvPr>
          <p:cNvSpPr txBox="1"/>
          <p:nvPr/>
        </p:nvSpPr>
        <p:spPr>
          <a:xfrm>
            <a:off x="1220274" y="1384278"/>
            <a:ext cx="8072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What?</a:t>
            </a:r>
            <a:r>
              <a:rPr lang="en-GB">
                <a:cs typeface="Calibri"/>
              </a:rPr>
              <a:t>​</a:t>
            </a:r>
            <a:endParaRPr lang="en-GB"/>
          </a:p>
        </p:txBody>
      </p:sp>
      <p:sp>
        <p:nvSpPr>
          <p:cNvPr id="18" name="TextBox 17">
            <a:extLst>
              <a:ext uri="{FF2B5EF4-FFF2-40B4-BE49-F238E27FC236}">
                <a16:creationId xmlns:a16="http://schemas.microsoft.com/office/drawing/2014/main" id="{BEB41D1C-0047-447C-913F-92CB2873A251}"/>
              </a:ext>
            </a:extLst>
          </p:cNvPr>
          <p:cNvSpPr txBox="1"/>
          <p:nvPr/>
        </p:nvSpPr>
        <p:spPr>
          <a:xfrm>
            <a:off x="1351869" y="2671006"/>
            <a:ext cx="68240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6888120" y="732853"/>
            <a:ext cx="1425748" cy="646331"/>
          </a:xfrm>
          <a:prstGeom prst="rect">
            <a:avLst/>
          </a:prstGeom>
          <a:noFill/>
        </p:spPr>
        <p:txBody>
          <a:bodyPr wrap="square" rtlCol="0">
            <a:spAutoFit/>
          </a:bodyPr>
          <a:lstStyle/>
          <a:p>
            <a:r>
              <a:rPr lang="en-GB"/>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283839" y="1199783"/>
            <a:ext cx="893564" cy="369332"/>
          </a:xfrm>
          <a:prstGeom prst="rect">
            <a:avLst/>
          </a:prstGeom>
          <a:noFill/>
        </p:spPr>
        <p:txBody>
          <a:bodyPr wrap="square" rtlCol="0">
            <a:spAutoFit/>
          </a:bodyPr>
          <a:lstStyle/>
          <a:p>
            <a:r>
              <a:rPr lang="en-GB"/>
              <a:t>Why?</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280125" y="5056281"/>
            <a:ext cx="805458" cy="769441"/>
          </a:xfrm>
          <a:prstGeom prst="rect">
            <a:avLst/>
          </a:prstGeom>
          <a:noFill/>
        </p:spPr>
        <p:txBody>
          <a:bodyPr wrap="square" rtlCol="0">
            <a:spAutoFit/>
          </a:bodyPr>
          <a:lstStyle/>
          <a:p>
            <a:r>
              <a:rPr lang="en-GB" sz="110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101476" y="1040595"/>
            <a:ext cx="0" cy="4754530"/>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332915" y="1645978"/>
            <a:ext cx="652416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217895" y="4839765"/>
            <a:ext cx="64777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287993" y="1056764"/>
            <a:ext cx="0" cy="664433"/>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6888120" y="1054155"/>
            <a:ext cx="0" cy="638057"/>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76F028C-A1D9-4345-83FA-E4F2E4F3139F}"/>
              </a:ext>
            </a:extLst>
          </p:cNvPr>
          <p:cNvSpPr txBox="1"/>
          <p:nvPr/>
        </p:nvSpPr>
        <p:spPr>
          <a:xfrm>
            <a:off x="2105563" y="1733550"/>
            <a:ext cx="6877408" cy="400879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dirty="0">
                <a:highlight>
                  <a:srgbClr val="FFFF00"/>
                </a:highlight>
                <a:latin typeface="Comic Sans MS"/>
                <a:cs typeface="Calibri"/>
              </a:rPr>
              <a:t>Make</a:t>
            </a:r>
            <a:r>
              <a:rPr lang="en-GB" dirty="0">
                <a:latin typeface="Comic Sans MS"/>
                <a:cs typeface="Calibri"/>
              </a:rPr>
              <a:t>:  Whole class starter - hop scotch outside in chalk – counting in tens </a:t>
            </a:r>
            <a:r>
              <a:rPr lang="en-GB" dirty="0">
                <a:solidFill>
                  <a:srgbClr val="FF0000"/>
                </a:solidFill>
                <a:latin typeface="Comic Sans MS"/>
                <a:cs typeface="Calibri"/>
              </a:rPr>
              <a:t>Challenge off the decade</a:t>
            </a:r>
          </a:p>
          <a:p>
            <a:endParaRPr lang="en-GB" dirty="0">
              <a:solidFill>
                <a:srgbClr val="FF0000"/>
              </a:solidFill>
              <a:latin typeface="Comic Sans MS"/>
              <a:cs typeface="Calibri"/>
            </a:endParaRPr>
          </a:p>
          <a:p>
            <a:r>
              <a:rPr lang="en-GB" dirty="0">
                <a:highlight>
                  <a:srgbClr val="FFFF00"/>
                </a:highlight>
                <a:latin typeface="Comic Sans MS"/>
                <a:cs typeface="Calibri"/>
              </a:rPr>
              <a:t>Say</a:t>
            </a:r>
            <a:r>
              <a:rPr lang="en-GB" dirty="0">
                <a:latin typeface="Comic Sans MS"/>
                <a:cs typeface="Calibri"/>
              </a:rPr>
              <a:t>:  Play Ping Pong (HAM game)</a:t>
            </a:r>
          </a:p>
          <a:p>
            <a:r>
              <a:rPr lang="en-GB" dirty="0">
                <a:latin typeface="Comic Sans MS"/>
                <a:cs typeface="Calibri"/>
              </a:rPr>
              <a:t>        Match number and word</a:t>
            </a:r>
          </a:p>
          <a:p>
            <a:endParaRPr lang="en-GB" dirty="0">
              <a:latin typeface="Comic Sans MS"/>
              <a:cs typeface="Calibri"/>
            </a:endParaRPr>
          </a:p>
          <a:p>
            <a:r>
              <a:rPr lang="en-GB" dirty="0">
                <a:highlight>
                  <a:srgbClr val="FFFF00"/>
                </a:highlight>
                <a:latin typeface="Comic Sans MS"/>
                <a:cs typeface="Calibri"/>
              </a:rPr>
              <a:t>Write</a:t>
            </a:r>
            <a:r>
              <a:rPr lang="en-GB" dirty="0">
                <a:latin typeface="Comic Sans MS"/>
                <a:cs typeface="Calibri"/>
              </a:rPr>
              <a:t>: </a:t>
            </a:r>
            <a:r>
              <a:rPr lang="en-GB" dirty="0">
                <a:solidFill>
                  <a:srgbClr val="FF0000"/>
                </a:solidFill>
                <a:latin typeface="Comic Sans MS"/>
                <a:cs typeface="Calibri"/>
              </a:rPr>
              <a:t>With T</a:t>
            </a:r>
            <a:r>
              <a:rPr lang="en-GB" dirty="0">
                <a:latin typeface="Comic Sans MS"/>
                <a:cs typeface="Calibri"/>
              </a:rPr>
              <a:t> write sequences counting in 10, both on and off the decade.  Children to finish the sequence. </a:t>
            </a:r>
            <a:r>
              <a:rPr lang="en-GB" dirty="0">
                <a:solidFill>
                  <a:srgbClr val="FF0000"/>
                </a:solidFill>
                <a:latin typeface="Comic Sans MS"/>
                <a:cs typeface="Calibri"/>
              </a:rPr>
              <a:t>Questioning </a:t>
            </a:r>
            <a:r>
              <a:rPr lang="en-GB" dirty="0">
                <a:latin typeface="Comic Sans MS"/>
                <a:cs typeface="Calibri"/>
              </a:rPr>
              <a:t>– activity cards; counting in 10.</a:t>
            </a:r>
          </a:p>
          <a:p>
            <a:endParaRPr lang="en-GB" dirty="0">
              <a:latin typeface="Comic Sans MS"/>
              <a:cs typeface="Calibri"/>
            </a:endParaRPr>
          </a:p>
          <a:p>
            <a:r>
              <a:rPr lang="en-GB" dirty="0">
                <a:highlight>
                  <a:srgbClr val="FFFF00"/>
                </a:highlight>
                <a:latin typeface="Comic Sans MS"/>
                <a:cs typeface="Calibri"/>
              </a:rPr>
              <a:t>Do</a:t>
            </a:r>
            <a:r>
              <a:rPr lang="en-GB" dirty="0">
                <a:latin typeface="Comic Sans MS"/>
                <a:cs typeface="Calibri"/>
              </a:rPr>
              <a:t>:  Play Clam Collector on the smartboard (HAM)</a:t>
            </a:r>
          </a:p>
          <a:p>
            <a:r>
              <a:rPr lang="en-GB" dirty="0">
                <a:latin typeface="Comic Sans MS"/>
                <a:cs typeface="Calibri"/>
              </a:rPr>
              <a:t>       Play dominoes</a:t>
            </a:r>
          </a:p>
          <a:p>
            <a:endParaRPr lang="en-GB" sz="2000" dirty="0">
              <a:latin typeface="Comic Sans MS"/>
              <a:cs typeface="Calibri"/>
            </a:endParaRPr>
          </a:p>
          <a:p>
            <a:endParaRPr lang="en-GB" sz="2000" dirty="0">
              <a:latin typeface="Comic Sans MS"/>
              <a:cs typeface="Calibri"/>
            </a:endParaRPr>
          </a:p>
        </p:txBody>
      </p:sp>
      <p:sp>
        <p:nvSpPr>
          <p:cNvPr id="23" name="TextBox 22">
            <a:extLst>
              <a:ext uri="{FF2B5EF4-FFF2-40B4-BE49-F238E27FC236}">
                <a16:creationId xmlns:a16="http://schemas.microsoft.com/office/drawing/2014/main" id="{A66FBBA1-604E-4C9A-B14A-2E045CEC30EB}"/>
              </a:ext>
            </a:extLst>
          </p:cNvPr>
          <p:cNvSpPr txBox="1"/>
          <p:nvPr/>
        </p:nvSpPr>
        <p:spPr>
          <a:xfrm>
            <a:off x="2036597" y="5054047"/>
            <a:ext cx="6780361"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a:buChar char="•"/>
            </a:pPr>
            <a:r>
              <a:rPr lang="en-GB" sz="2000" dirty="0">
                <a:latin typeface="Comic Sans MS"/>
                <a:cs typeface="Calibri"/>
              </a:rPr>
              <a:t>I can say number sequences in tens</a:t>
            </a:r>
          </a:p>
          <a:p>
            <a:pPr marL="285750" indent="-285750">
              <a:buFont typeface="Arial"/>
              <a:buChar char="•"/>
            </a:pPr>
            <a:r>
              <a:rPr lang="en-GB" sz="2000" dirty="0">
                <a:latin typeface="Comic Sans MS"/>
                <a:cs typeface="Calibri"/>
              </a:rPr>
              <a:t>I can write number sequences counting in tens</a:t>
            </a:r>
          </a:p>
        </p:txBody>
      </p:sp>
      <p:sp>
        <p:nvSpPr>
          <p:cNvPr id="10" name="TextBox 9">
            <a:extLst>
              <a:ext uri="{FF2B5EF4-FFF2-40B4-BE49-F238E27FC236}">
                <a16:creationId xmlns:a16="http://schemas.microsoft.com/office/drawing/2014/main" id="{FAE6BA54-9C7A-44C9-83AA-22D8E5AC70F4}"/>
              </a:ext>
            </a:extLst>
          </p:cNvPr>
          <p:cNvSpPr txBox="1"/>
          <p:nvPr/>
        </p:nvSpPr>
        <p:spPr>
          <a:xfrm>
            <a:off x="1345721" y="6162136"/>
            <a:ext cx="6524445"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RRS Article 29 Target</a:t>
            </a:r>
            <a:endParaRPr lang="en-US" b="1" dirty="0"/>
          </a:p>
        </p:txBody>
      </p:sp>
    </p:spTree>
    <p:extLst>
      <p:ext uri="{BB962C8B-B14F-4D97-AF65-F5344CB8AC3E}">
        <p14:creationId xmlns:p14="http://schemas.microsoft.com/office/powerpoint/2010/main" val="54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3018090"/>
              </p:ext>
            </p:extLst>
          </p:nvPr>
        </p:nvGraphicFramePr>
        <p:xfrm>
          <a:off x="10783" y="868033"/>
          <a:ext cx="9163062" cy="5440680"/>
        </p:xfrm>
        <a:graphic>
          <a:graphicData uri="http://schemas.openxmlformats.org/drawingml/2006/table">
            <a:tbl>
              <a:tblPr firstRow="1" bandRow="1">
                <a:tableStyleId>{5940675A-B579-460E-94D1-54222C63F5DA}</a:tableStyleId>
              </a:tblPr>
              <a:tblGrid>
                <a:gridCol w="1161989">
                  <a:extLst>
                    <a:ext uri="{9D8B030D-6E8A-4147-A177-3AD203B41FA5}">
                      <a16:colId xmlns:a16="http://schemas.microsoft.com/office/drawing/2014/main" val="20000"/>
                    </a:ext>
                  </a:extLst>
                </a:gridCol>
                <a:gridCol w="5942743">
                  <a:extLst>
                    <a:ext uri="{9D8B030D-6E8A-4147-A177-3AD203B41FA5}">
                      <a16:colId xmlns:a16="http://schemas.microsoft.com/office/drawing/2014/main" val="20001"/>
                    </a:ext>
                  </a:extLst>
                </a:gridCol>
                <a:gridCol w="946189">
                  <a:extLst>
                    <a:ext uri="{9D8B030D-6E8A-4147-A177-3AD203B41FA5}">
                      <a16:colId xmlns:a16="http://schemas.microsoft.com/office/drawing/2014/main" val="20002"/>
                    </a:ext>
                  </a:extLst>
                </a:gridCol>
                <a:gridCol w="1112141">
                  <a:extLst>
                    <a:ext uri="{9D8B030D-6E8A-4147-A177-3AD203B41FA5}">
                      <a16:colId xmlns:a16="http://schemas.microsoft.com/office/drawing/2014/main" val="20003"/>
                    </a:ext>
                  </a:extLst>
                </a:gridCol>
              </a:tblGrid>
              <a:tr h="891540">
                <a:tc>
                  <a:txBody>
                    <a:bodyPr/>
                    <a:lstStyle/>
                    <a:p>
                      <a:r>
                        <a:rPr lang="en-GB" sz="1800" u="sng" dirty="0"/>
                        <a:t>What?</a:t>
                      </a:r>
                    </a:p>
                    <a:p>
                      <a:r>
                        <a:rPr lang="en-GB" sz="1800" dirty="0"/>
                        <a:t>(L.I.) </a:t>
                      </a:r>
                    </a:p>
                  </a:txBody>
                  <a:tcPr marL="68580" marR="68580" marT="34290" marB="34290"/>
                </a:tc>
                <a:tc>
                  <a:txBody>
                    <a:bodyPr/>
                    <a:lstStyle/>
                    <a:p>
                      <a:r>
                        <a:rPr lang="en-GB" sz="1800" u="sng" dirty="0"/>
                        <a:t>How?</a:t>
                      </a:r>
                      <a:r>
                        <a:rPr lang="en-GB" sz="2100" dirty="0"/>
                        <a:t> </a:t>
                      </a:r>
                      <a:r>
                        <a:rPr lang="en-GB" sz="1400" dirty="0"/>
                        <a:t>(</a:t>
                      </a:r>
                      <a:r>
                        <a:rPr lang="en-GB" sz="1400" dirty="0" err="1"/>
                        <a:t>AiFL</a:t>
                      </a:r>
                      <a:r>
                        <a:rPr lang="en-GB" sz="1400" dirty="0"/>
                        <a:t> toolkit, resources)</a:t>
                      </a:r>
                    </a:p>
                  </a:txBody>
                  <a:tcPr marL="68580" marR="68580" marT="34290" marB="34290"/>
                </a:tc>
                <a:tc>
                  <a:txBody>
                    <a:bodyPr/>
                    <a:lstStyle/>
                    <a:p>
                      <a:r>
                        <a:rPr lang="en-GB" sz="1800" u="sng" dirty="0"/>
                        <a:t>Why</a:t>
                      </a:r>
                      <a:r>
                        <a:rPr lang="en-GB" sz="1800" u="none" dirty="0"/>
                        <a:t>?</a:t>
                      </a:r>
                      <a:r>
                        <a:rPr lang="en-GB" sz="1800" u="none" baseline="0" dirty="0"/>
                        <a:t> </a:t>
                      </a:r>
                    </a:p>
                    <a:p>
                      <a:endParaRPr lang="en-GB" sz="1800"/>
                    </a:p>
                  </a:txBody>
                  <a:tcPr marL="68580" marR="68580" marT="34290" marB="34290"/>
                </a:tc>
                <a:tc>
                  <a:txBody>
                    <a:bodyPr/>
                    <a:lstStyle/>
                    <a:p>
                      <a:r>
                        <a:rPr lang="en-GB" sz="1800" u="sng" dirty="0"/>
                        <a:t>Successful</a:t>
                      </a:r>
                      <a:r>
                        <a:rPr lang="en-GB" sz="1800" dirty="0"/>
                        <a:t>?</a:t>
                      </a:r>
                    </a:p>
                    <a:p>
                      <a:endParaRPr lang="en-GB" sz="1800"/>
                    </a:p>
                  </a:txBody>
                  <a:tcPr marL="68580" marR="68580" marT="34290" marB="34290"/>
                </a:tc>
                <a:extLst>
                  <a:ext uri="{0D108BD9-81ED-4DB2-BD59-A6C34878D82A}">
                    <a16:rowId xmlns:a16="http://schemas.microsoft.com/office/drawing/2014/main" val="10000"/>
                  </a:ext>
                </a:extLst>
              </a:tr>
              <a:tr h="4503420">
                <a:tc>
                  <a:txBody>
                    <a:bodyPr/>
                    <a:lstStyle/>
                    <a:p>
                      <a:endParaRPr lang="en-GB" sz="1400"/>
                    </a:p>
                    <a:p>
                      <a:pPr lvl="0">
                        <a:buNone/>
                      </a:pPr>
                      <a:r>
                        <a:rPr lang="en-GB" sz="1800" b="1" i="0" u="none" strike="noStrike" baseline="0" noProof="0" dirty="0">
                          <a:latin typeface="Calibri"/>
                        </a:rPr>
                        <a:t>P2 Problem Solving</a:t>
                      </a:r>
                      <a:endParaRPr lang="en-GB" sz="1400" dirty="0"/>
                    </a:p>
                    <a:p>
                      <a:pPr lvl="0">
                        <a:buNone/>
                      </a:pPr>
                      <a:endParaRPr lang="en-GB" sz="1500" b="0" i="0" u="none" strike="noStrike" baseline="0" noProof="0" dirty="0">
                        <a:latin typeface="Calibri"/>
                      </a:endParaRPr>
                    </a:p>
                    <a:p>
                      <a:pPr lvl="0">
                        <a:buNone/>
                      </a:pPr>
                      <a:r>
                        <a:rPr lang="en-GB" sz="1100" b="0" i="0" u="none" strike="noStrike" baseline="0" noProof="0" dirty="0">
                          <a:latin typeface="Calibri"/>
                        </a:rPr>
                        <a:t>L.I. to look for a pattern</a:t>
                      </a:r>
                    </a:p>
                    <a:p>
                      <a:pPr lvl="0">
                        <a:buNone/>
                      </a:pPr>
                      <a:endParaRPr lang="en-GB" sz="1100" b="0" i="0" u="none" strike="noStrike" baseline="0" noProof="0" dirty="0">
                        <a:latin typeface="Calibri"/>
                      </a:endParaRPr>
                    </a:p>
                    <a:p>
                      <a:pPr lvl="0">
                        <a:buNone/>
                      </a:pPr>
                      <a:endParaRPr lang="en-GB" sz="1100" b="0" i="0" u="none" strike="noStrike" baseline="0" noProof="0" dirty="0">
                        <a:latin typeface="Calibri"/>
                      </a:endParaRPr>
                    </a:p>
                    <a:p>
                      <a:pPr lvl="0">
                        <a:buNone/>
                      </a:pPr>
                      <a:endParaRPr lang="en-GB" sz="1100" b="0" i="0" u="none" strike="noStrike" baseline="0" noProof="0">
                        <a:latin typeface="Calibri"/>
                      </a:endParaRPr>
                    </a:p>
                    <a:p>
                      <a:pPr lvl="0">
                        <a:buNone/>
                      </a:pPr>
                      <a:endParaRPr lang="en-GB" sz="1100" b="0" i="0" u="none" strike="noStrike" baseline="0" noProof="0">
                        <a:latin typeface="Calibri"/>
                      </a:endParaRPr>
                    </a:p>
                    <a:p>
                      <a:pPr lvl="0">
                        <a:buNone/>
                      </a:pPr>
                      <a:endParaRPr lang="en-GB" sz="1100" b="1" i="0" u="none" strike="noStrike" baseline="0" noProof="0">
                        <a:latin typeface="Calibri"/>
                      </a:endParaRPr>
                    </a:p>
                    <a:p>
                      <a:pPr lvl="0">
                        <a:buNone/>
                      </a:pPr>
                      <a:endParaRPr lang="en-GB" sz="1100" b="0" i="0" u="none" strike="noStrike" baseline="0" noProof="0">
                        <a:latin typeface="Calibri"/>
                      </a:endParaRPr>
                    </a:p>
                    <a:p>
                      <a:pPr lvl="0">
                        <a:buNone/>
                      </a:pPr>
                      <a:endParaRPr lang="en-GB" sz="1100" b="0" i="0" u="none" strike="noStrike" baseline="0" noProof="0">
                        <a:latin typeface="Calibri"/>
                      </a:endParaRPr>
                    </a:p>
                    <a:p>
                      <a:pPr lvl="0">
                        <a:buNone/>
                      </a:pPr>
                      <a:endParaRPr lang="en-GB" sz="1100" b="0" i="0" u="none" strike="noStrike" baseline="0" noProof="0">
                        <a:latin typeface="Calibri"/>
                      </a:endParaRPr>
                    </a:p>
                    <a:p>
                      <a:pPr lvl="0">
                        <a:buNone/>
                      </a:pPr>
                      <a:endParaRPr lang="en-GB" sz="11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US" sz="1500" b="0" i="0" u="none" strike="noStrike" baseline="0" noProof="0">
                        <a:latin typeface="Calibri"/>
                      </a:endParaRPr>
                    </a:p>
                    <a:p>
                      <a:pPr lvl="0">
                        <a:buNone/>
                      </a:pPr>
                      <a:endParaRPr lang="en-GB" sz="1500" b="0" i="0" u="none" strike="noStrike" baseline="0" noProof="0">
                        <a:latin typeface="Calibri"/>
                      </a:endParaRPr>
                    </a:p>
                  </a:txBody>
                  <a:tcPr marL="68580" marR="68580" marT="34290" marB="34290"/>
                </a:tc>
                <a:tc>
                  <a:txBody>
                    <a:bodyPr/>
                    <a:lstStyle/>
                    <a:p>
                      <a:pPr lvl="0">
                        <a:buNone/>
                      </a:pPr>
                      <a:r>
                        <a:rPr lang="en-GB" sz="1200" b="1" i="0" u="none" strike="noStrike" noProof="0" dirty="0">
                          <a:latin typeface="Calibri"/>
                        </a:rPr>
                        <a:t>Starter: </a:t>
                      </a:r>
                      <a:r>
                        <a:rPr lang="en-GB" sz="1200" b="0" i="0" u="none" strike="noStrike" noProof="0" dirty="0">
                          <a:latin typeface="Calibri"/>
                        </a:rPr>
                        <a:t>Discuss pattern task from last week (what would the 20th object be?)</a:t>
                      </a:r>
                      <a:endParaRPr lang="en-US" sz="1100" dirty="0"/>
                    </a:p>
                    <a:p>
                      <a:pPr lvl="0">
                        <a:buNone/>
                      </a:pPr>
                      <a:endParaRPr lang="en-GB" sz="1200" b="0" i="0" u="none" strike="noStrike" noProof="0" dirty="0">
                        <a:latin typeface="Calibri"/>
                      </a:endParaRPr>
                    </a:p>
                    <a:p>
                      <a:pPr lvl="0">
                        <a:buNone/>
                      </a:pPr>
                      <a:r>
                        <a:rPr lang="en-GB" sz="1200" b="0" i="0" u="none" strike="noStrike" noProof="0" dirty="0">
                          <a:latin typeface="Calibri"/>
                        </a:rPr>
                        <a:t>Practise Jack Hartman counting in 2s, 5s and 10s:</a:t>
                      </a:r>
                    </a:p>
                    <a:p>
                      <a:pPr lvl="0">
                        <a:buNone/>
                      </a:pPr>
                      <a:endParaRPr lang="en-GB" sz="1200" b="0" i="0" u="none" strike="noStrike" noProof="0" dirty="0">
                        <a:latin typeface="Calibri"/>
                      </a:endParaRPr>
                    </a:p>
                    <a:p>
                      <a:pPr lvl="0">
                        <a:buNone/>
                      </a:pPr>
                      <a:r>
                        <a:rPr lang="en-GB" sz="1200" b="0" i="0" u="none" strike="noStrike" noProof="0" dirty="0">
                          <a:hlinkClick r:id="rId3"/>
                        </a:rPr>
                        <a:t>https://www.youtube.com/watch?v=OCxvNtrcDIs</a:t>
                      </a:r>
                      <a:endParaRPr lang="en-GB" sz="1100"/>
                    </a:p>
                    <a:p>
                      <a:pPr lvl="0">
                        <a:buNone/>
                      </a:pPr>
                      <a:endParaRPr lang="en-GB" sz="1200" b="0" i="0" u="none" strike="noStrike" noProof="0" dirty="0"/>
                    </a:p>
                    <a:p>
                      <a:pPr lvl="0">
                        <a:buNone/>
                      </a:pPr>
                      <a:r>
                        <a:rPr lang="en-GB" sz="1200" b="0" i="0" u="none" strike="noStrike" noProof="0" dirty="0">
                          <a:latin typeface="Calibri"/>
                          <a:hlinkClick r:id="rId4"/>
                        </a:rPr>
                        <a:t>https://www.youtube.com/watch?v=amxVL9KUmq8</a:t>
                      </a:r>
                      <a:endParaRPr lang="en-GB" sz="1100" dirty="0"/>
                    </a:p>
                    <a:p>
                      <a:pPr lvl="0">
                        <a:buNone/>
                      </a:pPr>
                      <a:endParaRPr lang="en-GB" sz="1200" b="0" i="0" u="none" strike="noStrike" noProof="0" dirty="0">
                        <a:latin typeface="Calibri"/>
                      </a:endParaRPr>
                    </a:p>
                    <a:p>
                      <a:pPr lvl="0">
                        <a:buNone/>
                      </a:pPr>
                      <a:r>
                        <a:rPr lang="en-GB" sz="1200" b="0" i="0" u="none" strike="noStrike" noProof="0" dirty="0">
                          <a:hlinkClick r:id="rId5"/>
                        </a:rPr>
                        <a:t>https://www.youtube.com/watch?v=W8CEOlAOGas</a:t>
                      </a:r>
                      <a:endParaRPr lang="en-GB" sz="1100"/>
                    </a:p>
                    <a:p>
                      <a:pPr lvl="0">
                        <a:buNone/>
                      </a:pPr>
                      <a:endParaRPr lang="en-GB" sz="1200" b="0" i="0" u="none" strike="noStrike" noProof="0" dirty="0"/>
                    </a:p>
                    <a:p>
                      <a:pPr lvl="0">
                        <a:buNone/>
                      </a:pPr>
                      <a:endParaRPr lang="en-GB" sz="900" b="0" i="0" u="none" strike="noStrike" noProof="0" dirty="0"/>
                    </a:p>
                    <a:p>
                      <a:pPr lvl="0">
                        <a:buNone/>
                      </a:pPr>
                      <a:r>
                        <a:rPr lang="en-GB" sz="1200" b="1" i="0" u="none" strike="noStrike" noProof="0" dirty="0">
                          <a:latin typeface="Calibri"/>
                        </a:rPr>
                        <a:t>Activities:  </a:t>
                      </a:r>
                    </a:p>
                    <a:p>
                      <a:pPr lvl="0" algn="l">
                        <a:lnSpc>
                          <a:spcPct val="100000"/>
                        </a:lnSpc>
                        <a:spcBef>
                          <a:spcPts val="0"/>
                        </a:spcBef>
                        <a:spcAft>
                          <a:spcPts val="0"/>
                        </a:spcAft>
                        <a:buNone/>
                      </a:pPr>
                      <a:r>
                        <a:rPr lang="en-GB" sz="1200" b="0" i="0" u="none" strike="noStrike" noProof="0" dirty="0">
                          <a:latin typeface="Calibri"/>
                        </a:rPr>
                        <a:t>As a whole class, sit in a circle and play a game of 'buzz' counting in 2s. Then discuss who would say the 10th, 16th and 30th buzz? </a:t>
                      </a:r>
                      <a:endParaRPr lang="en-GB" sz="1100"/>
                    </a:p>
                    <a:p>
                      <a:pPr lvl="0" algn="l">
                        <a:lnSpc>
                          <a:spcPct val="100000"/>
                        </a:lnSpc>
                        <a:spcBef>
                          <a:spcPts val="0"/>
                        </a:spcBef>
                        <a:spcAft>
                          <a:spcPts val="0"/>
                        </a:spcAft>
                        <a:buNone/>
                      </a:pPr>
                      <a:endParaRPr lang="en-GB" sz="1200" b="0" i="0" u="none" strike="noStrike" noProof="0" dirty="0">
                        <a:latin typeface="Calibri"/>
                      </a:endParaRPr>
                    </a:p>
                    <a:p>
                      <a:pPr lvl="0" algn="l">
                        <a:lnSpc>
                          <a:spcPct val="100000"/>
                        </a:lnSpc>
                        <a:spcBef>
                          <a:spcPts val="0"/>
                        </a:spcBef>
                        <a:spcAft>
                          <a:spcPts val="0"/>
                        </a:spcAft>
                        <a:buNone/>
                      </a:pPr>
                      <a:r>
                        <a:rPr lang="en-GB" sz="1200" b="0" i="0" u="none" strike="noStrike" noProof="0" dirty="0">
                          <a:latin typeface="Calibri"/>
                        </a:rPr>
                        <a:t>Try again counting in 10s and then counting in 5s – who would say number 50, 80 and 100</a:t>
                      </a:r>
                    </a:p>
                    <a:p>
                      <a:pPr lvl="0" algn="l">
                        <a:lnSpc>
                          <a:spcPct val="100000"/>
                        </a:lnSpc>
                        <a:spcBef>
                          <a:spcPts val="0"/>
                        </a:spcBef>
                        <a:spcAft>
                          <a:spcPts val="0"/>
                        </a:spcAft>
                        <a:buNone/>
                      </a:pPr>
                      <a:endParaRPr lang="en-GB" sz="1200" b="0" i="0" u="none" strike="noStrike" noProof="0">
                        <a:latin typeface="Calibri"/>
                      </a:endParaRPr>
                    </a:p>
                    <a:p>
                      <a:pPr lvl="0" algn="l">
                        <a:lnSpc>
                          <a:spcPct val="100000"/>
                        </a:lnSpc>
                        <a:spcBef>
                          <a:spcPts val="0"/>
                        </a:spcBef>
                        <a:spcAft>
                          <a:spcPts val="0"/>
                        </a:spcAft>
                        <a:buNone/>
                      </a:pPr>
                      <a:endParaRPr lang="en-GB" sz="1200" b="1" i="0" u="none" strike="noStrike" noProof="0" dirty="0">
                        <a:latin typeface="Calibri"/>
                      </a:endParaRPr>
                    </a:p>
                    <a:p>
                      <a:pPr lvl="0">
                        <a:buNone/>
                      </a:pPr>
                      <a:endParaRPr lang="en-GB" sz="1100" b="0" i="0" u="none" strike="noStrike" noProof="0">
                        <a:latin typeface="Calibri"/>
                      </a:endParaRPr>
                    </a:p>
                    <a:p>
                      <a:pPr lvl="0">
                        <a:buNone/>
                      </a:pPr>
                      <a:endParaRPr lang="en-GB" sz="1100" b="1" i="0" u="none" strike="noStrike" noProof="0">
                        <a:latin typeface="Calibri"/>
                      </a:endParaRPr>
                    </a:p>
                    <a:p>
                      <a:pPr lvl="0">
                        <a:buNone/>
                      </a:pPr>
                      <a:endParaRPr lang="en-GB" sz="1100" b="0" i="0" u="none" strike="noStrike" noProof="0"/>
                    </a:p>
                    <a:p>
                      <a:pPr lvl="0">
                        <a:buNone/>
                      </a:pPr>
                      <a:endParaRPr lang="en-GB" sz="1100" b="0" i="0" u="none" strike="noStrike" noProof="0"/>
                    </a:p>
                    <a:p>
                      <a:pPr lvl="0">
                        <a:buNone/>
                      </a:pPr>
                      <a:endParaRPr lang="en-GB" sz="1200" b="0" i="0" u="none" strike="noStrike" noProof="0">
                        <a:latin typeface="Calibri"/>
                      </a:endParaRPr>
                    </a:p>
                    <a:p>
                      <a:pPr lvl="0">
                        <a:buNone/>
                      </a:pPr>
                      <a:endParaRPr lang="en-GB" sz="1400" b="0" i="0" u="none" strike="noStrike" noProof="0">
                        <a:latin typeface="Calibri"/>
                      </a:endParaRPr>
                    </a:p>
                    <a:p>
                      <a:pPr lvl="0">
                        <a:buNone/>
                      </a:pPr>
                      <a:endParaRPr lang="en-GB" sz="1100"/>
                    </a:p>
                  </a:txBody>
                  <a:tcPr marL="68580" marR="68580" marT="34290" marB="34290"/>
                </a:tc>
                <a:tc>
                  <a:txBody>
                    <a:bodyPr/>
                    <a:lstStyle/>
                    <a:p>
                      <a:endParaRPr lang="en-GB" sz="1400"/>
                    </a:p>
                    <a:p>
                      <a:pPr lvl="0">
                        <a:buNone/>
                      </a:pPr>
                      <a:endParaRPr lang="en-GB" sz="1400"/>
                    </a:p>
                    <a:p>
                      <a:pPr lvl="0">
                        <a:buNone/>
                      </a:pPr>
                      <a:r>
                        <a:rPr lang="en-GB" sz="1100" b="0" i="0" u="none" strike="noStrike" noProof="0" dirty="0">
                          <a:latin typeface="Calibri"/>
                        </a:rPr>
                        <a:t>Why is it important to be able to show patterns</a:t>
                      </a:r>
                    </a:p>
                    <a:p>
                      <a:pPr lvl="0">
                        <a:buNone/>
                      </a:pPr>
                      <a:endParaRPr lang="en-GB" sz="1100" b="0" i="0" u="none" strike="noStrike" noProof="0">
                        <a:latin typeface="Calibri"/>
                      </a:endParaRPr>
                    </a:p>
                    <a:p>
                      <a:pPr lvl="0">
                        <a:buNone/>
                      </a:pPr>
                      <a:endParaRPr lang="en-GB" sz="1100" b="0" i="0" u="none" strike="noStrike" noProof="0">
                        <a:latin typeface="Calibri"/>
                      </a:endParaRPr>
                    </a:p>
                    <a:p>
                      <a:pPr lvl="0">
                        <a:buNone/>
                      </a:pPr>
                      <a:endParaRPr lang="en-GB" sz="1100" b="0" i="0" u="none" strike="noStrike" noProof="0">
                        <a:latin typeface="Calibri"/>
                      </a:endParaRPr>
                    </a:p>
                    <a:p>
                      <a:pPr lvl="0">
                        <a:buNone/>
                      </a:pPr>
                      <a:endParaRPr lang="en-GB" sz="1500"/>
                    </a:p>
                    <a:p>
                      <a:pPr lvl="0">
                        <a:buNone/>
                      </a:pPr>
                      <a:endParaRPr lang="en-GB" sz="1500" b="1"/>
                    </a:p>
                    <a:p>
                      <a:pPr lvl="0">
                        <a:buNone/>
                      </a:pPr>
                      <a:endParaRPr lang="en-GB" sz="1500" b="1"/>
                    </a:p>
                    <a:p>
                      <a:pPr lvl="0">
                        <a:buNone/>
                      </a:pPr>
                      <a:endParaRPr lang="en-GB" sz="1500"/>
                    </a:p>
                    <a:p>
                      <a:pPr lvl="0">
                        <a:buNone/>
                      </a:pPr>
                      <a:endParaRPr lang="en-GB" sz="1500"/>
                    </a:p>
                    <a:p>
                      <a:pPr lvl="0">
                        <a:buNone/>
                      </a:pPr>
                      <a:endParaRPr lang="en-GB" sz="2100"/>
                    </a:p>
                    <a:p>
                      <a:pPr lvl="0">
                        <a:buNone/>
                      </a:pPr>
                      <a:endParaRPr lang="en-GB" sz="1400"/>
                    </a:p>
                    <a:p>
                      <a:pPr lvl="0">
                        <a:buNone/>
                      </a:pPr>
                      <a:endParaRPr lang="en-GB" sz="1400"/>
                    </a:p>
                    <a:p>
                      <a:pPr lvl="0">
                        <a:buNone/>
                      </a:pPr>
                      <a:endParaRPr lang="en-GB" sz="2400"/>
                    </a:p>
                    <a:p>
                      <a:pPr lvl="0">
                        <a:buNone/>
                      </a:pPr>
                      <a:endParaRPr lang="en-GB" sz="1400"/>
                    </a:p>
                  </a:txBody>
                  <a:tcPr marL="68580" marR="68580" marT="34290" marB="34290"/>
                </a:tc>
                <a:tc>
                  <a:txBody>
                    <a:bodyPr/>
                    <a:lstStyle/>
                    <a:p>
                      <a:pPr lvl="0">
                        <a:buNone/>
                      </a:pPr>
                      <a:endParaRPr lang="en-GB" sz="1800" b="1" i="0" u="none" strike="noStrike" noProof="0">
                        <a:latin typeface="Calibri"/>
                      </a:endParaRPr>
                    </a:p>
                    <a:p>
                      <a:pPr lvl="0">
                        <a:buNone/>
                      </a:pPr>
                      <a:r>
                        <a:rPr lang="en-GB" sz="1100" b="0" i="0" u="none" strike="noStrike" noProof="0" dirty="0">
                          <a:latin typeface="Calibri"/>
                        </a:rPr>
                        <a:t>I can explore various patterns</a:t>
                      </a:r>
                    </a:p>
                    <a:p>
                      <a:pPr lvl="0">
                        <a:buNone/>
                      </a:pPr>
                      <a:endParaRPr lang="en-GB" sz="1100" b="0" i="0" u="none" strike="noStrike" noProof="0">
                        <a:latin typeface="Calibri"/>
                      </a:endParaRPr>
                    </a:p>
                    <a:p>
                      <a:pPr lvl="0">
                        <a:buNone/>
                      </a:pPr>
                      <a:endParaRPr lang="en-GB" sz="1100" b="0" i="0" u="none" strike="noStrike" noProof="0">
                        <a:latin typeface="Calibri"/>
                      </a:endParaRPr>
                    </a:p>
                    <a:p>
                      <a:pPr lvl="0">
                        <a:buNone/>
                      </a:pPr>
                      <a:endParaRPr lang="en-GB" sz="1200" b="0" i="0" u="none" strike="noStrike" noProof="0">
                        <a:latin typeface="Calibri"/>
                      </a:endParaRPr>
                    </a:p>
                    <a:p>
                      <a:pPr lvl="0">
                        <a:buNone/>
                      </a:pPr>
                      <a:endParaRPr lang="en-GB" sz="1200" b="0" i="0" u="none" strike="noStrike" noProof="0">
                        <a:latin typeface="Calibri"/>
                      </a:endParaRPr>
                    </a:p>
                    <a:p>
                      <a:pPr lvl="0">
                        <a:buNone/>
                      </a:pPr>
                      <a:r>
                        <a:rPr lang="en-GB" sz="1800" b="1" i="0" u="none" strike="noStrike" noProof="0" dirty="0">
                          <a:latin typeface="Calibri"/>
                        </a:rPr>
                        <a:t>            </a:t>
                      </a:r>
                      <a:r>
                        <a:rPr lang="en-GB" sz="1500" b="1" i="0" u="none" strike="noStrike" noProof="0" dirty="0">
                          <a:latin typeface="Calibri"/>
                        </a:rPr>
                        <a:t> </a:t>
                      </a:r>
                    </a:p>
                    <a:p>
                      <a:pPr lvl="0">
                        <a:buNone/>
                      </a:pPr>
                      <a:endParaRPr lang="en-GB" sz="1500" b="1" i="0" u="none" strike="noStrike" noProof="0">
                        <a:latin typeface="Calibri"/>
                      </a:endParaRPr>
                    </a:p>
                    <a:p>
                      <a:pPr lvl="0">
                        <a:buNone/>
                      </a:pPr>
                      <a:endParaRPr lang="en-GB" sz="1500" b="1" i="0" u="none" strike="noStrike" noProof="0">
                        <a:latin typeface="Calibri"/>
                      </a:endParaRPr>
                    </a:p>
                    <a:p>
                      <a:pPr lvl="0">
                        <a:buNone/>
                      </a:pPr>
                      <a:r>
                        <a:rPr lang="en-GB" sz="1500" b="1" i="0" u="none" strike="noStrike" noProof="0" dirty="0">
                          <a:latin typeface="Calibri"/>
                        </a:rPr>
                        <a:t>             </a:t>
                      </a:r>
                    </a:p>
                    <a:p>
                      <a:pPr lvl="0">
                        <a:buNone/>
                      </a:pPr>
                      <a:endParaRPr lang="en-GB" sz="1500" b="1" i="0" u="none" strike="noStrike" noProof="0">
                        <a:latin typeface="Calibri"/>
                      </a:endParaRPr>
                    </a:p>
                    <a:p>
                      <a:pPr lvl="0">
                        <a:buNone/>
                      </a:pPr>
                      <a:endParaRPr lang="en-GB" sz="1500" b="1" i="0" u="none" strike="noStrike" noProof="0">
                        <a:latin typeface="Calibri"/>
                      </a:endParaRPr>
                    </a:p>
                    <a:p>
                      <a:pPr lvl="0">
                        <a:buNone/>
                      </a:pPr>
                      <a:r>
                        <a:rPr lang="en-GB" sz="1500" b="1" i="0" u="none" strike="noStrike" noProof="0" dirty="0">
                          <a:latin typeface="Calibri"/>
                        </a:rPr>
                        <a:t>                        </a:t>
                      </a:r>
                    </a:p>
                  </a:txBody>
                  <a:tcPr marL="68580" marR="68580" marT="34290" marB="34290"/>
                </a:tc>
                <a:extLst>
                  <a:ext uri="{0D108BD9-81ED-4DB2-BD59-A6C34878D82A}">
                    <a16:rowId xmlns:a16="http://schemas.microsoft.com/office/drawing/2014/main" val="10001"/>
                  </a:ext>
                </a:extLst>
              </a:tr>
            </a:tbl>
          </a:graphicData>
        </a:graphic>
      </p:graphicFrame>
      <p:pic>
        <p:nvPicPr>
          <p:cNvPr id="3" name="Picture 2" descr="Image result for robot cartoon"/>
          <p:cNvPicPr/>
          <p:nvPr/>
        </p:nvPicPr>
        <p:blipFill rotWithShape="1">
          <a:blip r:embed="rId6" cstate="print">
            <a:extLst>
              <a:ext uri="{28A0092B-C50C-407E-A947-70E740481C1C}">
                <a14:useLocalDpi xmlns:a14="http://schemas.microsoft.com/office/drawing/2010/main" val="0"/>
              </a:ext>
            </a:extLst>
          </a:blip>
          <a:srcRect l="22977" t="3133" r="12532" b="6528"/>
          <a:stretch/>
        </p:blipFill>
        <p:spPr bwMode="auto">
          <a:xfrm>
            <a:off x="771561" y="1139364"/>
            <a:ext cx="405991" cy="747276"/>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7">
            <a:extLst>
              <a:ext uri="{28A0092B-C50C-407E-A947-70E740481C1C}">
                <a14:useLocalDpi xmlns:a14="http://schemas.microsoft.com/office/drawing/2010/main" val="0"/>
              </a:ext>
            </a:extLst>
          </a:blip>
          <a:srcRect l="3031" t="9551" r="1209" b="15168"/>
          <a:stretch/>
        </p:blipFill>
        <p:spPr bwMode="auto">
          <a:xfrm>
            <a:off x="5256468" y="889335"/>
            <a:ext cx="760343" cy="85566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8">
            <a:extLst>
              <a:ext uri="{28A0092B-C50C-407E-A947-70E740481C1C}">
                <a14:useLocalDpi xmlns:a14="http://schemas.microsoft.com/office/drawing/2010/main" val="0"/>
              </a:ext>
            </a:extLst>
          </a:blip>
          <a:srcRect t="4522" b="6736"/>
          <a:stretch/>
        </p:blipFill>
        <p:spPr bwMode="auto">
          <a:xfrm>
            <a:off x="6975057" y="1197916"/>
            <a:ext cx="521566" cy="580571"/>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9" cstate="print">
            <a:extLst>
              <a:ext uri="{28A0092B-C50C-407E-A947-70E740481C1C}">
                <a14:useLocalDpi xmlns:a14="http://schemas.microsoft.com/office/drawing/2010/main" val="0"/>
              </a:ext>
            </a:extLst>
          </a:blip>
          <a:srcRect l="18068" t="4610" r="17778" b="4965"/>
          <a:stretch/>
        </p:blipFill>
        <p:spPr bwMode="auto">
          <a:xfrm>
            <a:off x="8065329" y="1453070"/>
            <a:ext cx="589533" cy="326781"/>
          </a:xfrm>
          <a:prstGeom prst="rect">
            <a:avLst/>
          </a:prstGeom>
          <a:noFill/>
          <a:ln>
            <a:noFill/>
          </a:ln>
          <a:extLst>
            <a:ext uri="{53640926-AAD7-44D8-BBD7-CCE9431645EC}">
              <a14:shadowObscured xmlns:a14="http://schemas.microsoft.com/office/drawing/2010/main"/>
            </a:ext>
          </a:extLst>
        </p:spPr>
      </p:pic>
      <p:pic>
        <p:nvPicPr>
          <p:cNvPr id="2" name="Picture 7" descr="Icon&#10;&#10;Description automatically generated">
            <a:extLst>
              <a:ext uri="{FF2B5EF4-FFF2-40B4-BE49-F238E27FC236}">
                <a16:creationId xmlns:a16="http://schemas.microsoft.com/office/drawing/2014/main" id="{D9C82E29-8547-41B0-9235-8B8306271895}"/>
              </a:ext>
            </a:extLst>
          </p:cNvPr>
          <p:cNvPicPr>
            <a:picLocks noChangeAspect="1"/>
          </p:cNvPicPr>
          <p:nvPr/>
        </p:nvPicPr>
        <p:blipFill>
          <a:blip r:embed="rId10"/>
          <a:stretch>
            <a:fillRect/>
          </a:stretch>
        </p:blipFill>
        <p:spPr>
          <a:xfrm>
            <a:off x="7126566" y="4517074"/>
            <a:ext cx="476476" cy="498042"/>
          </a:xfrm>
          <a:prstGeom prst="rect">
            <a:avLst/>
          </a:prstGeom>
        </p:spPr>
      </p:pic>
      <p:pic>
        <p:nvPicPr>
          <p:cNvPr id="9" name="Picture 9" descr="A close up of a pencil&#10;&#10;Description automatically generated">
            <a:extLst>
              <a:ext uri="{FF2B5EF4-FFF2-40B4-BE49-F238E27FC236}">
                <a16:creationId xmlns:a16="http://schemas.microsoft.com/office/drawing/2014/main" id="{4380AD63-8957-485F-B607-A03118231D25}"/>
              </a:ext>
            </a:extLst>
          </p:cNvPr>
          <p:cNvPicPr>
            <a:picLocks noChangeAspect="1"/>
          </p:cNvPicPr>
          <p:nvPr/>
        </p:nvPicPr>
        <p:blipFill>
          <a:blip r:embed="rId11"/>
          <a:stretch>
            <a:fillRect/>
          </a:stretch>
        </p:blipFill>
        <p:spPr>
          <a:xfrm>
            <a:off x="7413326" y="3919628"/>
            <a:ext cx="431323" cy="463671"/>
          </a:xfrm>
          <a:prstGeom prst="rect">
            <a:avLst/>
          </a:prstGeom>
        </p:spPr>
      </p:pic>
      <p:pic>
        <p:nvPicPr>
          <p:cNvPr id="10" name="Picture 10" descr="A picture containing shape&#10;&#10;Description automatically generated">
            <a:extLst>
              <a:ext uri="{FF2B5EF4-FFF2-40B4-BE49-F238E27FC236}">
                <a16:creationId xmlns:a16="http://schemas.microsoft.com/office/drawing/2014/main" id="{3A93EAFE-0435-43D5-BA9D-D8E705623675}"/>
              </a:ext>
            </a:extLst>
          </p:cNvPr>
          <p:cNvPicPr>
            <a:picLocks noChangeAspect="1"/>
          </p:cNvPicPr>
          <p:nvPr/>
        </p:nvPicPr>
        <p:blipFill>
          <a:blip r:embed="rId12"/>
          <a:stretch>
            <a:fillRect/>
          </a:stretch>
        </p:blipFill>
        <p:spPr>
          <a:xfrm>
            <a:off x="7346000" y="5221746"/>
            <a:ext cx="512060" cy="501277"/>
          </a:xfrm>
          <a:prstGeom prst="rect">
            <a:avLst/>
          </a:prstGeom>
        </p:spPr>
      </p:pic>
      <p:sp>
        <p:nvSpPr>
          <p:cNvPr id="8" name="TextBox 7">
            <a:extLst>
              <a:ext uri="{FF2B5EF4-FFF2-40B4-BE49-F238E27FC236}">
                <a16:creationId xmlns:a16="http://schemas.microsoft.com/office/drawing/2014/main" id="{D70EFEAC-66F5-4297-91A9-62568720A521}"/>
              </a:ext>
            </a:extLst>
          </p:cNvPr>
          <p:cNvSpPr txBox="1"/>
          <p:nvPr/>
        </p:nvSpPr>
        <p:spPr>
          <a:xfrm>
            <a:off x="2055245" y="1316606"/>
            <a:ext cx="3211183" cy="34624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a:ea typeface="+mn-lt"/>
                <a:cs typeface="+mn-lt"/>
              </a:rPr>
              <a:t>RRS Article 29</a:t>
            </a:r>
            <a:endParaRPr lang="en-US"/>
          </a:p>
        </p:txBody>
      </p:sp>
    </p:spTree>
    <p:extLst>
      <p:ext uri="{BB962C8B-B14F-4D97-AF65-F5344CB8AC3E}">
        <p14:creationId xmlns:p14="http://schemas.microsoft.com/office/powerpoint/2010/main" val="423698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488730" y="821578"/>
            <a:ext cx="373221" cy="461306"/>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345323" y="1898026"/>
            <a:ext cx="691273" cy="58473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6366760" y="734752"/>
            <a:ext cx="373221" cy="461306"/>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468595" y="4727011"/>
            <a:ext cx="444726" cy="360596"/>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109262" y="1055275"/>
            <a:ext cx="4220531" cy="9618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dirty="0">
                <a:latin typeface="Comic Sans MS"/>
              </a:rPr>
              <a:t>L.I.  </a:t>
            </a:r>
            <a:r>
              <a:rPr lang="en-GB" sz="2000" dirty="0">
                <a:latin typeface="Comic Sans MS"/>
                <a:ea typeface="+mn-lt"/>
                <a:cs typeface="+mn-lt"/>
              </a:rPr>
              <a:t>To jump for height.</a:t>
            </a:r>
          </a:p>
          <a:p>
            <a:endParaRPr lang="en-GB" sz="2000" dirty="0">
              <a:latin typeface="Comic Sans MS"/>
              <a:cs typeface="Calibri"/>
            </a:endParaRPr>
          </a:p>
          <a:p>
            <a:endParaRPr lang="en-GB"/>
          </a:p>
        </p:txBody>
      </p:sp>
      <p:sp>
        <p:nvSpPr>
          <p:cNvPr id="8" name="TextBox 7">
            <a:extLst>
              <a:ext uri="{FF2B5EF4-FFF2-40B4-BE49-F238E27FC236}">
                <a16:creationId xmlns:a16="http://schemas.microsoft.com/office/drawing/2014/main" id="{D090E464-C690-4D20-9164-0A007D49E97C}"/>
              </a:ext>
            </a:extLst>
          </p:cNvPr>
          <p:cNvSpPr txBox="1"/>
          <p:nvPr/>
        </p:nvSpPr>
        <p:spPr>
          <a:xfrm>
            <a:off x="1220274" y="1384278"/>
            <a:ext cx="8072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What?</a:t>
            </a:r>
            <a:r>
              <a:rPr lang="en-GB">
                <a:cs typeface="Calibri"/>
              </a:rPr>
              <a:t>​</a:t>
            </a:r>
            <a:endParaRPr lang="en-GB"/>
          </a:p>
        </p:txBody>
      </p:sp>
      <p:sp>
        <p:nvSpPr>
          <p:cNvPr id="18" name="TextBox 17">
            <a:extLst>
              <a:ext uri="{FF2B5EF4-FFF2-40B4-BE49-F238E27FC236}">
                <a16:creationId xmlns:a16="http://schemas.microsoft.com/office/drawing/2014/main" id="{BEB41D1C-0047-447C-913F-92CB2873A251}"/>
              </a:ext>
            </a:extLst>
          </p:cNvPr>
          <p:cNvSpPr txBox="1"/>
          <p:nvPr/>
        </p:nvSpPr>
        <p:spPr>
          <a:xfrm>
            <a:off x="1351869" y="2671006"/>
            <a:ext cx="68240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6888120" y="732853"/>
            <a:ext cx="1425748" cy="646331"/>
          </a:xfrm>
          <a:prstGeom prst="rect">
            <a:avLst/>
          </a:prstGeom>
          <a:noFill/>
        </p:spPr>
        <p:txBody>
          <a:bodyPr wrap="square" rtlCol="0">
            <a:spAutoFit/>
          </a:bodyPr>
          <a:lstStyle/>
          <a:p>
            <a:r>
              <a:rPr lang="en-GB"/>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283839" y="1199783"/>
            <a:ext cx="893564" cy="369332"/>
          </a:xfrm>
          <a:prstGeom prst="rect">
            <a:avLst/>
          </a:prstGeom>
          <a:noFill/>
        </p:spPr>
        <p:txBody>
          <a:bodyPr wrap="square" rtlCol="0">
            <a:spAutoFit/>
          </a:bodyPr>
          <a:lstStyle/>
          <a:p>
            <a:r>
              <a:rPr lang="en-GB"/>
              <a:t>Why?</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280125" y="5056281"/>
            <a:ext cx="805458" cy="769441"/>
          </a:xfrm>
          <a:prstGeom prst="rect">
            <a:avLst/>
          </a:prstGeom>
          <a:noFill/>
        </p:spPr>
        <p:txBody>
          <a:bodyPr wrap="square" rtlCol="0">
            <a:spAutoFit/>
          </a:bodyPr>
          <a:lstStyle/>
          <a:p>
            <a:r>
              <a:rPr lang="en-GB" sz="110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101476" y="1040595"/>
            <a:ext cx="0" cy="4754530"/>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332915" y="1645978"/>
            <a:ext cx="652416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332914" y="4350935"/>
            <a:ext cx="64777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287993" y="1056764"/>
            <a:ext cx="0" cy="664433"/>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6888120" y="1054155"/>
            <a:ext cx="0" cy="638057"/>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C69CB4B-8104-4DB7-ADF3-02C912F5F22F}"/>
              </a:ext>
            </a:extLst>
          </p:cNvPr>
          <p:cNvSpPr txBox="1"/>
          <p:nvPr/>
        </p:nvSpPr>
        <p:spPr>
          <a:xfrm>
            <a:off x="750282" y="970999"/>
            <a:ext cx="659065" cy="646331"/>
          </a:xfrm>
          <a:prstGeom prst="rect">
            <a:avLst/>
          </a:prstGeom>
          <a:noFill/>
        </p:spPr>
        <p:txBody>
          <a:bodyPr wrap="square" rtlCol="0">
            <a:spAutoFit/>
          </a:bodyPr>
          <a:lstStyle/>
          <a:p>
            <a:r>
              <a:rPr lang="en-GB"/>
              <a:t>T1 wk1</a:t>
            </a:r>
          </a:p>
        </p:txBody>
      </p:sp>
      <p:sp>
        <p:nvSpPr>
          <p:cNvPr id="20" name="TextBox 19">
            <a:extLst>
              <a:ext uri="{FF2B5EF4-FFF2-40B4-BE49-F238E27FC236}">
                <a16:creationId xmlns:a16="http://schemas.microsoft.com/office/drawing/2014/main" id="{976F028C-A1D9-4345-83FA-E4F2E4F3139F}"/>
              </a:ext>
            </a:extLst>
          </p:cNvPr>
          <p:cNvSpPr txBox="1"/>
          <p:nvPr/>
        </p:nvSpPr>
        <p:spPr>
          <a:xfrm>
            <a:off x="2177450" y="2035475"/>
            <a:ext cx="5755975"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dirty="0">
                <a:latin typeface="Comic Sans MS"/>
                <a:cs typeface="Calibri"/>
              </a:rPr>
              <a:t>Look at the Kangaroo PPT</a:t>
            </a:r>
          </a:p>
          <a:p>
            <a:endParaRPr lang="en-GB" sz="2400" dirty="0">
              <a:latin typeface="Comic Sans MS"/>
              <a:cs typeface="Calibri"/>
            </a:endParaRPr>
          </a:p>
          <a:p>
            <a:r>
              <a:rPr lang="en-GB" sz="2400" dirty="0">
                <a:latin typeface="Comic Sans MS"/>
                <a:cs typeface="Calibri"/>
              </a:rPr>
              <a:t>Discuss jumping and landing safely.</a:t>
            </a:r>
          </a:p>
        </p:txBody>
      </p:sp>
      <p:sp>
        <p:nvSpPr>
          <p:cNvPr id="23" name="TextBox 22">
            <a:extLst>
              <a:ext uri="{FF2B5EF4-FFF2-40B4-BE49-F238E27FC236}">
                <a16:creationId xmlns:a16="http://schemas.microsoft.com/office/drawing/2014/main" id="{A66FBBA1-604E-4C9A-B14A-2E045CEC30EB}"/>
              </a:ext>
            </a:extLst>
          </p:cNvPr>
          <p:cNvSpPr txBox="1"/>
          <p:nvPr/>
        </p:nvSpPr>
        <p:spPr>
          <a:xfrm>
            <a:off x="2281012" y="4593971"/>
            <a:ext cx="5587041" cy="130035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buFont typeface="Arial"/>
              <a:buChar char="•"/>
            </a:pPr>
            <a:r>
              <a:rPr lang="en-GB" sz="2000" dirty="0">
                <a:ea typeface="+mn-lt"/>
                <a:cs typeface="+mn-lt"/>
              </a:rPr>
              <a:t>I can use the correct technique to take off.</a:t>
            </a:r>
            <a:endParaRPr lang="en-US" dirty="0">
              <a:ea typeface="+mn-lt"/>
              <a:cs typeface="+mn-lt"/>
            </a:endParaRPr>
          </a:p>
          <a:p>
            <a:pPr>
              <a:buFont typeface="Arial"/>
              <a:buChar char="•"/>
            </a:pPr>
            <a:r>
              <a:rPr lang="en-GB" sz="2000" dirty="0">
                <a:ea typeface="+mn-lt"/>
                <a:cs typeface="+mn-lt"/>
              </a:rPr>
              <a:t>I can jump as high as possible.</a:t>
            </a:r>
            <a:endParaRPr lang="en-GB" dirty="0"/>
          </a:p>
          <a:p>
            <a:pPr>
              <a:buFont typeface="Arial"/>
              <a:buChar char="•"/>
            </a:pPr>
            <a:r>
              <a:rPr lang="en-GB" sz="2000" dirty="0">
                <a:ea typeface="+mn-lt"/>
                <a:cs typeface="+mn-lt"/>
              </a:rPr>
              <a:t>I can land safely.</a:t>
            </a:r>
            <a:endParaRPr lang="en-GB" dirty="0">
              <a:ea typeface="+mn-lt"/>
              <a:cs typeface="+mn-lt"/>
            </a:endParaRPr>
          </a:p>
          <a:p>
            <a:pPr marL="285750" indent="-285750">
              <a:buFont typeface="Arial"/>
              <a:buChar char="•"/>
            </a:pPr>
            <a:endParaRPr lang="en-GB" sz="2000" dirty="0">
              <a:latin typeface="Comic Sans MS"/>
              <a:cs typeface="Calibri"/>
            </a:endParaRPr>
          </a:p>
        </p:txBody>
      </p:sp>
      <p:sp>
        <p:nvSpPr>
          <p:cNvPr id="10" name="TextBox 9">
            <a:extLst>
              <a:ext uri="{FF2B5EF4-FFF2-40B4-BE49-F238E27FC236}">
                <a16:creationId xmlns:a16="http://schemas.microsoft.com/office/drawing/2014/main" id="{FAE6BA54-9C7A-44C9-83AA-22D8E5AC70F4}"/>
              </a:ext>
            </a:extLst>
          </p:cNvPr>
          <p:cNvSpPr txBox="1"/>
          <p:nvPr/>
        </p:nvSpPr>
        <p:spPr>
          <a:xfrm>
            <a:off x="1345721" y="6162136"/>
            <a:ext cx="6524445"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RRS Article </a:t>
            </a:r>
            <a:r>
              <a:rPr lang="en-US" dirty="0">
                <a:ea typeface="+mn-lt"/>
                <a:cs typeface="+mn-lt"/>
              </a:rPr>
              <a:t>31 </a:t>
            </a:r>
            <a:r>
              <a:rPr lang="en-US" b="1" dirty="0">
                <a:ea typeface="+mn-lt"/>
                <a:cs typeface="+mn-lt"/>
              </a:rPr>
              <a:t>Target 9 to travel safely</a:t>
            </a:r>
            <a:endParaRPr lang="en-US" b="1" dirty="0"/>
          </a:p>
        </p:txBody>
      </p:sp>
    </p:spTree>
    <p:extLst>
      <p:ext uri="{BB962C8B-B14F-4D97-AF65-F5344CB8AC3E}">
        <p14:creationId xmlns:p14="http://schemas.microsoft.com/office/powerpoint/2010/main" val="174621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ext&#10;&#10;Description automatically generated">
            <a:extLst>
              <a:ext uri="{FF2B5EF4-FFF2-40B4-BE49-F238E27FC236}">
                <a16:creationId xmlns:a16="http://schemas.microsoft.com/office/drawing/2014/main" id="{AA153621-B3BB-4C12-83E4-51DE8A0740BE}"/>
              </a:ext>
            </a:extLst>
          </p:cNvPr>
          <p:cNvPicPr>
            <a:picLocks noChangeAspect="1"/>
          </p:cNvPicPr>
          <p:nvPr/>
        </p:nvPicPr>
        <p:blipFill>
          <a:blip r:embed="rId2"/>
          <a:stretch>
            <a:fillRect/>
          </a:stretch>
        </p:blipFill>
        <p:spPr>
          <a:xfrm>
            <a:off x="472966" y="457200"/>
            <a:ext cx="8198068" cy="5943600"/>
          </a:xfrm>
          <a:prstGeom prst="rect">
            <a:avLst/>
          </a:prstGeom>
        </p:spPr>
      </p:pic>
    </p:spTree>
    <p:extLst>
      <p:ext uri="{BB962C8B-B14F-4D97-AF65-F5344CB8AC3E}">
        <p14:creationId xmlns:p14="http://schemas.microsoft.com/office/powerpoint/2010/main" val="362273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ext&#10;&#10;Description automatically generated">
            <a:extLst>
              <a:ext uri="{FF2B5EF4-FFF2-40B4-BE49-F238E27FC236}">
                <a16:creationId xmlns:a16="http://schemas.microsoft.com/office/drawing/2014/main" id="{8280C0EA-3569-4EBA-9619-31B98AE6DF99}"/>
              </a:ext>
            </a:extLst>
          </p:cNvPr>
          <p:cNvPicPr>
            <a:picLocks noChangeAspect="1"/>
          </p:cNvPicPr>
          <p:nvPr/>
        </p:nvPicPr>
        <p:blipFill rotWithShape="1">
          <a:blip r:embed="rId2"/>
          <a:srcRect t="2062" r="2" b="2"/>
          <a:stretch/>
        </p:blipFill>
        <p:spPr>
          <a:xfrm>
            <a:off x="342900" y="457200"/>
            <a:ext cx="8458200" cy="5943600"/>
          </a:xfrm>
          <a:prstGeom prst="rect">
            <a:avLst/>
          </a:prstGeom>
        </p:spPr>
      </p:pic>
    </p:spTree>
    <p:extLst>
      <p:ext uri="{BB962C8B-B14F-4D97-AF65-F5344CB8AC3E}">
        <p14:creationId xmlns:p14="http://schemas.microsoft.com/office/powerpoint/2010/main" val="283555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553A-D387-4214-BE37-8185962CC420}"/>
              </a:ext>
            </a:extLst>
          </p:cNvPr>
          <p:cNvSpPr>
            <a:spLocks noGrp="1"/>
          </p:cNvSpPr>
          <p:nvPr>
            <p:ph type="title"/>
          </p:nvPr>
        </p:nvSpPr>
        <p:spPr>
          <a:xfrm>
            <a:off x="1465241" y="1268730"/>
            <a:ext cx="2025484" cy="4073652"/>
          </a:xfrm>
        </p:spPr>
        <p:txBody>
          <a:bodyPr>
            <a:normAutofit/>
          </a:bodyPr>
          <a:lstStyle/>
          <a:p>
            <a:r>
              <a:rPr lang="en-GB" sz="3500">
                <a:cs typeface="Calibri"/>
              </a:rPr>
              <a:t>Today's Plan</a:t>
            </a:r>
            <a:br>
              <a:rPr lang="en-GB" sz="3500">
                <a:cs typeface="Calibri"/>
              </a:rPr>
            </a:br>
            <a:r>
              <a:rPr lang="en-GB" sz="3500">
                <a:cs typeface="Calibri"/>
              </a:rPr>
              <a:t>P2C</a:t>
            </a:r>
            <a:endParaRPr lang="en-GB" sz="35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938" y="3303001"/>
            <a:ext cx="3360420" cy="10287"/>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372971 w 3360420"/>
                      <a:gd name="connsiteY3" fmla="*/ 0 h 10287"/>
                      <a:gd name="connsiteX4" fmla="*/ 1819427 w 3360420"/>
                      <a:gd name="connsiteY4" fmla="*/ 0 h 10287"/>
                      <a:gd name="connsiteX5" fmla="*/ 2265883 w 3360420"/>
                      <a:gd name="connsiteY5" fmla="*/ 0 h 10287"/>
                      <a:gd name="connsiteX6" fmla="*/ 2813151 w 3360420"/>
                      <a:gd name="connsiteY6" fmla="*/ 0 h 10287"/>
                      <a:gd name="connsiteX7" fmla="*/ 3360420 w 3360420"/>
                      <a:gd name="connsiteY7" fmla="*/ 0 h 10287"/>
                      <a:gd name="connsiteX8" fmla="*/ 3360420 w 3360420"/>
                      <a:gd name="connsiteY8" fmla="*/ 10287 h 10287"/>
                      <a:gd name="connsiteX9" fmla="*/ 2947568 w 3360420"/>
                      <a:gd name="connsiteY9" fmla="*/ 10287 h 10287"/>
                      <a:gd name="connsiteX10" fmla="*/ 2467508 w 3360420"/>
                      <a:gd name="connsiteY10" fmla="*/ 10287 h 10287"/>
                      <a:gd name="connsiteX11" fmla="*/ 1987448 w 3360420"/>
                      <a:gd name="connsiteY11" fmla="*/ 10287 h 10287"/>
                      <a:gd name="connsiteX12" fmla="*/ 1540992 w 3360420"/>
                      <a:gd name="connsiteY12" fmla="*/ 10287 h 10287"/>
                      <a:gd name="connsiteX13" fmla="*/ 993724 w 3360420"/>
                      <a:gd name="connsiteY13" fmla="*/ 10287 h 10287"/>
                      <a:gd name="connsiteX14" fmla="*/ 446455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0420" h="10287" fill="none" extrusionOk="0">
                        <a:moveTo>
                          <a:pt x="0" y="0"/>
                        </a:moveTo>
                        <a:cubicBezTo>
                          <a:pt x="200599" y="12876"/>
                          <a:pt x="256290" y="-1416"/>
                          <a:pt x="446455" y="0"/>
                        </a:cubicBezTo>
                        <a:cubicBezTo>
                          <a:pt x="641216" y="-202"/>
                          <a:pt x="646972" y="-9968"/>
                          <a:pt x="825703" y="0"/>
                        </a:cubicBezTo>
                        <a:cubicBezTo>
                          <a:pt x="1012351" y="27439"/>
                          <a:pt x="1053470" y="-8704"/>
                          <a:pt x="1238554" y="0"/>
                        </a:cubicBezTo>
                        <a:cubicBezTo>
                          <a:pt x="1410872" y="-23555"/>
                          <a:pt x="1602569" y="16325"/>
                          <a:pt x="1752219" y="0"/>
                        </a:cubicBezTo>
                        <a:cubicBezTo>
                          <a:pt x="1912061" y="14410"/>
                          <a:pt x="2027019" y="61637"/>
                          <a:pt x="2198674" y="0"/>
                        </a:cubicBezTo>
                        <a:cubicBezTo>
                          <a:pt x="2340003" y="12824"/>
                          <a:pt x="2464863" y="-16698"/>
                          <a:pt x="2611526" y="0"/>
                        </a:cubicBezTo>
                        <a:cubicBezTo>
                          <a:pt x="2752768" y="-13237"/>
                          <a:pt x="3005466" y="-90117"/>
                          <a:pt x="3360420" y="0"/>
                        </a:cubicBezTo>
                        <a:cubicBezTo>
                          <a:pt x="3360997" y="3033"/>
                          <a:pt x="3359857" y="7124"/>
                          <a:pt x="3360420" y="10287"/>
                        </a:cubicBezTo>
                        <a:cubicBezTo>
                          <a:pt x="3220316" y="55406"/>
                          <a:pt x="3013567" y="-267"/>
                          <a:pt x="2880360" y="10287"/>
                        </a:cubicBezTo>
                        <a:cubicBezTo>
                          <a:pt x="2758426" y="-17738"/>
                          <a:pt x="2675669" y="-27264"/>
                          <a:pt x="2467508" y="10287"/>
                        </a:cubicBezTo>
                        <a:cubicBezTo>
                          <a:pt x="2232467" y="5829"/>
                          <a:pt x="2155964" y="-29599"/>
                          <a:pt x="1920240" y="10287"/>
                        </a:cubicBezTo>
                        <a:cubicBezTo>
                          <a:pt x="1688562" y="33847"/>
                          <a:pt x="1626834" y="45696"/>
                          <a:pt x="1473784" y="10287"/>
                        </a:cubicBezTo>
                        <a:cubicBezTo>
                          <a:pt x="1343544" y="17659"/>
                          <a:pt x="1261530" y="48835"/>
                          <a:pt x="1094536" y="10287"/>
                        </a:cubicBezTo>
                        <a:cubicBezTo>
                          <a:pt x="958893" y="4152"/>
                          <a:pt x="682880" y="11773"/>
                          <a:pt x="580872" y="10287"/>
                        </a:cubicBezTo>
                        <a:cubicBezTo>
                          <a:pt x="535826" y="-1444"/>
                          <a:pt x="309166" y="27702"/>
                          <a:pt x="0" y="10287"/>
                        </a:cubicBezTo>
                        <a:cubicBezTo>
                          <a:pt x="-80" y="6326"/>
                          <a:pt x="-227" y="4817"/>
                          <a:pt x="0" y="0"/>
                        </a:cubicBezTo>
                        <a:close/>
                      </a:path>
                      <a:path w="3360420" h="10287" stroke="0" extrusionOk="0">
                        <a:moveTo>
                          <a:pt x="0" y="0"/>
                        </a:moveTo>
                        <a:cubicBezTo>
                          <a:pt x="218482" y="4504"/>
                          <a:pt x="238438" y="7379"/>
                          <a:pt x="446455" y="0"/>
                        </a:cubicBezTo>
                        <a:cubicBezTo>
                          <a:pt x="644463" y="-5785"/>
                          <a:pt x="759543" y="-4460"/>
                          <a:pt x="825703" y="0"/>
                        </a:cubicBezTo>
                        <a:cubicBezTo>
                          <a:pt x="926995" y="-10187"/>
                          <a:pt x="1164752" y="-55905"/>
                          <a:pt x="1372971" y="0"/>
                        </a:cubicBezTo>
                        <a:cubicBezTo>
                          <a:pt x="1546370" y="36050"/>
                          <a:pt x="1636811" y="20286"/>
                          <a:pt x="1819427" y="0"/>
                        </a:cubicBezTo>
                        <a:cubicBezTo>
                          <a:pt x="1981480" y="-28293"/>
                          <a:pt x="2099220" y="3453"/>
                          <a:pt x="2265883" y="0"/>
                        </a:cubicBezTo>
                        <a:cubicBezTo>
                          <a:pt x="2462853" y="4446"/>
                          <a:pt x="2627512" y="4772"/>
                          <a:pt x="2813151" y="0"/>
                        </a:cubicBezTo>
                        <a:cubicBezTo>
                          <a:pt x="2987070" y="18202"/>
                          <a:pt x="3226282" y="-13445"/>
                          <a:pt x="3360420" y="0"/>
                        </a:cubicBezTo>
                        <a:cubicBezTo>
                          <a:pt x="3360348" y="2074"/>
                          <a:pt x="3361285" y="5741"/>
                          <a:pt x="3360420" y="10287"/>
                        </a:cubicBezTo>
                        <a:cubicBezTo>
                          <a:pt x="3192621" y="-7231"/>
                          <a:pt x="3155970" y="19340"/>
                          <a:pt x="2947568" y="10287"/>
                        </a:cubicBezTo>
                        <a:cubicBezTo>
                          <a:pt x="2772002" y="-28763"/>
                          <a:pt x="2633738" y="10055"/>
                          <a:pt x="2467508" y="10287"/>
                        </a:cubicBezTo>
                        <a:cubicBezTo>
                          <a:pt x="2362347" y="-67700"/>
                          <a:pt x="2173122" y="-21369"/>
                          <a:pt x="1987448" y="10287"/>
                        </a:cubicBezTo>
                        <a:cubicBezTo>
                          <a:pt x="1805457" y="37371"/>
                          <a:pt x="1657051" y="-21252"/>
                          <a:pt x="1540992" y="10287"/>
                        </a:cubicBezTo>
                        <a:cubicBezTo>
                          <a:pt x="1445326" y="52447"/>
                          <a:pt x="1157551" y="35166"/>
                          <a:pt x="993724" y="10287"/>
                        </a:cubicBezTo>
                        <a:cubicBezTo>
                          <a:pt x="775334" y="3320"/>
                          <a:pt x="589468" y="-49587"/>
                          <a:pt x="446455" y="10287"/>
                        </a:cubicBezTo>
                        <a:cubicBezTo>
                          <a:pt x="266000" y="29279"/>
                          <a:pt x="124616" y="43801"/>
                          <a:pt x="0" y="10287"/>
                        </a:cubicBezTo>
                        <a:cubicBezTo>
                          <a:pt x="-745" y="6184"/>
                          <a:pt x="134" y="3356"/>
                          <a:pt x="0" y="0"/>
                        </a:cubicBezTo>
                        <a:close/>
                      </a:path>
                      <a:path w="3360420" h="10287" fill="none" stroke="0" extrusionOk="0">
                        <a:moveTo>
                          <a:pt x="0" y="0"/>
                        </a:moveTo>
                        <a:cubicBezTo>
                          <a:pt x="186454" y="15"/>
                          <a:pt x="230086" y="10230"/>
                          <a:pt x="446455" y="0"/>
                        </a:cubicBezTo>
                        <a:cubicBezTo>
                          <a:pt x="641751" y="-3077"/>
                          <a:pt x="647360" y="-11354"/>
                          <a:pt x="825703" y="0"/>
                        </a:cubicBezTo>
                        <a:cubicBezTo>
                          <a:pt x="989301" y="25089"/>
                          <a:pt x="1065163" y="6262"/>
                          <a:pt x="1238554" y="0"/>
                        </a:cubicBezTo>
                        <a:cubicBezTo>
                          <a:pt x="1382462" y="18607"/>
                          <a:pt x="1651601" y="33574"/>
                          <a:pt x="1752219" y="0"/>
                        </a:cubicBezTo>
                        <a:cubicBezTo>
                          <a:pt x="1867931" y="-19229"/>
                          <a:pt x="2051447" y="-15790"/>
                          <a:pt x="2198674" y="0"/>
                        </a:cubicBezTo>
                        <a:cubicBezTo>
                          <a:pt x="2344828" y="-49876"/>
                          <a:pt x="2501864" y="9778"/>
                          <a:pt x="2611526" y="0"/>
                        </a:cubicBezTo>
                        <a:cubicBezTo>
                          <a:pt x="2780273" y="-127300"/>
                          <a:pt x="3013499" y="-4011"/>
                          <a:pt x="3360420" y="0"/>
                        </a:cubicBezTo>
                        <a:cubicBezTo>
                          <a:pt x="3360480" y="3052"/>
                          <a:pt x="3361390" y="7089"/>
                          <a:pt x="3360420" y="10287"/>
                        </a:cubicBezTo>
                        <a:cubicBezTo>
                          <a:pt x="3265528" y="8522"/>
                          <a:pt x="3039075" y="9213"/>
                          <a:pt x="2880360" y="10287"/>
                        </a:cubicBezTo>
                        <a:cubicBezTo>
                          <a:pt x="2733876" y="12466"/>
                          <a:pt x="2673934" y="20285"/>
                          <a:pt x="2467508" y="10287"/>
                        </a:cubicBezTo>
                        <a:cubicBezTo>
                          <a:pt x="2267513" y="53457"/>
                          <a:pt x="2173665" y="22867"/>
                          <a:pt x="1920240" y="10287"/>
                        </a:cubicBezTo>
                        <a:cubicBezTo>
                          <a:pt x="1737227" y="-8148"/>
                          <a:pt x="1621342" y="-16702"/>
                          <a:pt x="1473784" y="10287"/>
                        </a:cubicBezTo>
                        <a:cubicBezTo>
                          <a:pt x="1338334" y="12577"/>
                          <a:pt x="1265190" y="14150"/>
                          <a:pt x="1094536" y="10287"/>
                        </a:cubicBezTo>
                        <a:cubicBezTo>
                          <a:pt x="924528" y="-4661"/>
                          <a:pt x="680488" y="21011"/>
                          <a:pt x="580872" y="10287"/>
                        </a:cubicBezTo>
                        <a:cubicBezTo>
                          <a:pt x="471118" y="-37862"/>
                          <a:pt x="292440" y="-1601"/>
                          <a:pt x="0" y="10287"/>
                        </a:cubicBezTo>
                        <a:cubicBezTo>
                          <a:pt x="-424" y="6267"/>
                          <a:pt x="-143" y="4503"/>
                          <a:pt x="0" y="0"/>
                        </a:cubicBezTo>
                        <a:close/>
                      </a:path>
                      <a:path w="3360420" h="10287" fill="none" stroke="0" extrusionOk="0">
                        <a:moveTo>
                          <a:pt x="0" y="0"/>
                        </a:moveTo>
                        <a:cubicBezTo>
                          <a:pt x="191692" y="5410"/>
                          <a:pt x="249841" y="1513"/>
                          <a:pt x="446455" y="0"/>
                        </a:cubicBezTo>
                        <a:cubicBezTo>
                          <a:pt x="643671" y="-1324"/>
                          <a:pt x="645376" y="-9930"/>
                          <a:pt x="825703" y="0"/>
                        </a:cubicBezTo>
                        <a:cubicBezTo>
                          <a:pt x="996557" y="21726"/>
                          <a:pt x="1061238" y="189"/>
                          <a:pt x="1238554" y="0"/>
                        </a:cubicBezTo>
                        <a:cubicBezTo>
                          <a:pt x="1400524" y="-2071"/>
                          <a:pt x="1624048" y="21446"/>
                          <a:pt x="1752219" y="0"/>
                        </a:cubicBezTo>
                        <a:cubicBezTo>
                          <a:pt x="1927379" y="1079"/>
                          <a:pt x="2045520" y="12285"/>
                          <a:pt x="2198674" y="0"/>
                        </a:cubicBezTo>
                        <a:cubicBezTo>
                          <a:pt x="2335943" y="-15409"/>
                          <a:pt x="2463465" y="14979"/>
                          <a:pt x="2611526" y="0"/>
                        </a:cubicBezTo>
                        <a:cubicBezTo>
                          <a:pt x="2731600" y="-73149"/>
                          <a:pt x="2990831" y="-15176"/>
                          <a:pt x="3360420" y="0"/>
                        </a:cubicBezTo>
                        <a:cubicBezTo>
                          <a:pt x="3360908" y="2947"/>
                          <a:pt x="3360614" y="7065"/>
                          <a:pt x="3360420" y="10287"/>
                        </a:cubicBezTo>
                        <a:cubicBezTo>
                          <a:pt x="3225606" y="27130"/>
                          <a:pt x="3036286" y="30664"/>
                          <a:pt x="2880360" y="10287"/>
                        </a:cubicBezTo>
                        <a:cubicBezTo>
                          <a:pt x="2762330" y="3162"/>
                          <a:pt x="2669329" y="6880"/>
                          <a:pt x="2467508" y="10287"/>
                        </a:cubicBezTo>
                        <a:cubicBezTo>
                          <a:pt x="2250298" y="20102"/>
                          <a:pt x="2160240" y="-3525"/>
                          <a:pt x="1920240" y="10287"/>
                        </a:cubicBezTo>
                        <a:cubicBezTo>
                          <a:pt x="1720533" y="11044"/>
                          <a:pt x="1622833" y="12186"/>
                          <a:pt x="1473784" y="10287"/>
                        </a:cubicBezTo>
                        <a:cubicBezTo>
                          <a:pt x="1330048" y="20013"/>
                          <a:pt x="1255159" y="29014"/>
                          <a:pt x="1094536" y="10287"/>
                        </a:cubicBezTo>
                        <a:cubicBezTo>
                          <a:pt x="932524" y="-620"/>
                          <a:pt x="675884" y="678"/>
                          <a:pt x="580872" y="10287"/>
                        </a:cubicBezTo>
                        <a:cubicBezTo>
                          <a:pt x="517839" y="-12452"/>
                          <a:pt x="263612" y="13041"/>
                          <a:pt x="0" y="10287"/>
                        </a:cubicBezTo>
                        <a:cubicBezTo>
                          <a:pt x="-167" y="6344"/>
                          <a:pt x="-20" y="48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2CFAB-9D1E-426D-97BC-1BDF5BE9DDA2}"/>
              </a:ext>
            </a:extLst>
          </p:cNvPr>
          <p:cNvSpPr>
            <a:spLocks noGrp="1"/>
          </p:cNvSpPr>
          <p:nvPr>
            <p:ph idx="1"/>
          </p:nvPr>
        </p:nvSpPr>
        <p:spPr>
          <a:xfrm>
            <a:off x="3972695" y="1185055"/>
            <a:ext cx="4029555" cy="4483406"/>
          </a:xfrm>
        </p:spPr>
        <p:txBody>
          <a:bodyPr vert="horz" lIns="68580" tIns="34290" rIns="68580" bIns="34290" rtlCol="0" anchor="ctr">
            <a:normAutofit/>
          </a:bodyPr>
          <a:lstStyle/>
          <a:p>
            <a:pPr>
              <a:buNone/>
            </a:pPr>
            <a:r>
              <a:rPr lang="en-GB" sz="1800" dirty="0">
                <a:ea typeface="+mn-lt"/>
                <a:cs typeface="+mn-lt"/>
              </a:rPr>
              <a:t>8.45 - 9.00 - Get Set</a:t>
            </a:r>
            <a:endParaRPr lang="en-US" sz="1800" dirty="0">
              <a:ea typeface="+mn-lt"/>
              <a:cs typeface="+mn-lt"/>
            </a:endParaRPr>
          </a:p>
          <a:p>
            <a:pPr>
              <a:buNone/>
            </a:pPr>
            <a:r>
              <a:rPr lang="en-GB" sz="1800" dirty="0">
                <a:ea typeface="+mn-lt"/>
                <a:cs typeface="+mn-lt"/>
              </a:rPr>
              <a:t>9.00- 10.30 - Maths Mrs Brown</a:t>
            </a:r>
          </a:p>
          <a:p>
            <a:pPr>
              <a:buNone/>
            </a:pPr>
            <a:r>
              <a:rPr lang="en-GB" sz="1800" dirty="0">
                <a:ea typeface="+mn-lt"/>
                <a:cs typeface="+mn-lt"/>
              </a:rPr>
              <a:t>10.30 - 10.45 - Break </a:t>
            </a:r>
          </a:p>
          <a:p>
            <a:pPr>
              <a:buNone/>
            </a:pPr>
            <a:r>
              <a:rPr lang="en-GB" sz="1800" dirty="0">
                <a:ea typeface="+mn-lt"/>
                <a:cs typeface="+mn-lt"/>
              </a:rPr>
              <a:t>10.45 - 11.00 - Story and milk</a:t>
            </a:r>
            <a:endParaRPr lang="en-US" sz="1800" dirty="0">
              <a:ea typeface="+mn-lt"/>
              <a:cs typeface="+mn-lt"/>
            </a:endParaRPr>
          </a:p>
          <a:p>
            <a:pPr>
              <a:buNone/>
            </a:pPr>
            <a:r>
              <a:rPr lang="en-GB" sz="1800" dirty="0">
                <a:ea typeface="+mn-lt"/>
                <a:cs typeface="+mn-lt"/>
              </a:rPr>
              <a:t>11.00 - 11.30 - RME / Music / Drama with Mrs Brown</a:t>
            </a:r>
          </a:p>
          <a:p>
            <a:pPr>
              <a:buNone/>
            </a:pPr>
            <a:r>
              <a:rPr lang="en-GB" sz="1800" dirty="0">
                <a:ea typeface="+mn-lt"/>
                <a:cs typeface="+mn-lt"/>
              </a:rPr>
              <a:t>11:30 – 12:30 – finish above, Problem Solving</a:t>
            </a:r>
          </a:p>
          <a:p>
            <a:pPr>
              <a:buNone/>
            </a:pPr>
            <a:r>
              <a:rPr lang="en-GB" sz="1800" dirty="0">
                <a:ea typeface="+mn-lt"/>
                <a:cs typeface="+mn-lt"/>
              </a:rPr>
              <a:t>12.30 - 1.15 - Lunch </a:t>
            </a:r>
          </a:p>
          <a:p>
            <a:pPr>
              <a:buNone/>
            </a:pPr>
            <a:r>
              <a:rPr lang="en-GB" sz="1800" dirty="0">
                <a:ea typeface="+mn-lt"/>
                <a:cs typeface="+mn-lt"/>
              </a:rPr>
              <a:t>1.15- 2:30 – P.E. (field)</a:t>
            </a:r>
          </a:p>
          <a:p>
            <a:pPr>
              <a:buNone/>
            </a:pPr>
            <a:r>
              <a:rPr lang="en-GB" sz="1800" dirty="0">
                <a:ea typeface="+mn-lt"/>
                <a:cs typeface="+mn-lt"/>
              </a:rPr>
              <a:t>2.30 - 3.00 - Health (Jigsaw)</a:t>
            </a:r>
          </a:p>
          <a:p>
            <a:pPr>
              <a:buNone/>
            </a:pPr>
            <a:r>
              <a:rPr lang="en-GB" sz="1800" dirty="0">
                <a:cs typeface="Calibri"/>
              </a:rPr>
              <a:t>3.00 - 3.15 - Park  </a:t>
            </a:r>
            <a:endParaRPr lang="en-GB" dirty="0"/>
          </a:p>
          <a:p>
            <a:pPr>
              <a:buNone/>
            </a:pPr>
            <a:endParaRPr lang="en-GB" sz="1800">
              <a:cs typeface="Calibri"/>
            </a:endParaRPr>
          </a:p>
        </p:txBody>
      </p:sp>
    </p:spTree>
    <p:extLst>
      <p:ext uri="{BB962C8B-B14F-4D97-AF65-F5344CB8AC3E}">
        <p14:creationId xmlns:p14="http://schemas.microsoft.com/office/powerpoint/2010/main" val="251592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553A-D387-4214-BE37-8185962CC420}"/>
              </a:ext>
            </a:extLst>
          </p:cNvPr>
          <p:cNvSpPr>
            <a:spLocks noGrp="1"/>
          </p:cNvSpPr>
          <p:nvPr>
            <p:ph type="title"/>
          </p:nvPr>
        </p:nvSpPr>
        <p:spPr>
          <a:xfrm>
            <a:off x="1465241" y="1268730"/>
            <a:ext cx="2025484" cy="4073652"/>
          </a:xfrm>
        </p:spPr>
        <p:txBody>
          <a:bodyPr>
            <a:normAutofit/>
          </a:bodyPr>
          <a:lstStyle/>
          <a:p>
            <a:r>
              <a:rPr lang="en-GB" sz="3500">
                <a:cs typeface="Calibri"/>
              </a:rPr>
              <a:t>Today's Plan</a:t>
            </a:r>
            <a:br>
              <a:rPr lang="en-GB" sz="3500">
                <a:cs typeface="Calibri"/>
              </a:rPr>
            </a:br>
            <a:r>
              <a:rPr lang="en-GB" sz="3500">
                <a:cs typeface="Calibri"/>
              </a:rPr>
              <a:t>P2MB</a:t>
            </a:r>
            <a:endParaRPr lang="en-GB" sz="35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938" y="3303001"/>
            <a:ext cx="3360420" cy="10287"/>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372971 w 3360420"/>
                      <a:gd name="connsiteY3" fmla="*/ 0 h 10287"/>
                      <a:gd name="connsiteX4" fmla="*/ 1819427 w 3360420"/>
                      <a:gd name="connsiteY4" fmla="*/ 0 h 10287"/>
                      <a:gd name="connsiteX5" fmla="*/ 2265883 w 3360420"/>
                      <a:gd name="connsiteY5" fmla="*/ 0 h 10287"/>
                      <a:gd name="connsiteX6" fmla="*/ 2813151 w 3360420"/>
                      <a:gd name="connsiteY6" fmla="*/ 0 h 10287"/>
                      <a:gd name="connsiteX7" fmla="*/ 3360420 w 3360420"/>
                      <a:gd name="connsiteY7" fmla="*/ 0 h 10287"/>
                      <a:gd name="connsiteX8" fmla="*/ 3360420 w 3360420"/>
                      <a:gd name="connsiteY8" fmla="*/ 10287 h 10287"/>
                      <a:gd name="connsiteX9" fmla="*/ 2947568 w 3360420"/>
                      <a:gd name="connsiteY9" fmla="*/ 10287 h 10287"/>
                      <a:gd name="connsiteX10" fmla="*/ 2467508 w 3360420"/>
                      <a:gd name="connsiteY10" fmla="*/ 10287 h 10287"/>
                      <a:gd name="connsiteX11" fmla="*/ 1987448 w 3360420"/>
                      <a:gd name="connsiteY11" fmla="*/ 10287 h 10287"/>
                      <a:gd name="connsiteX12" fmla="*/ 1540992 w 3360420"/>
                      <a:gd name="connsiteY12" fmla="*/ 10287 h 10287"/>
                      <a:gd name="connsiteX13" fmla="*/ 993724 w 3360420"/>
                      <a:gd name="connsiteY13" fmla="*/ 10287 h 10287"/>
                      <a:gd name="connsiteX14" fmla="*/ 446455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0420" h="10287" fill="none" extrusionOk="0">
                        <a:moveTo>
                          <a:pt x="0" y="0"/>
                        </a:moveTo>
                        <a:cubicBezTo>
                          <a:pt x="200599" y="12876"/>
                          <a:pt x="256290" y="-1416"/>
                          <a:pt x="446455" y="0"/>
                        </a:cubicBezTo>
                        <a:cubicBezTo>
                          <a:pt x="641216" y="-202"/>
                          <a:pt x="646972" y="-9968"/>
                          <a:pt x="825703" y="0"/>
                        </a:cubicBezTo>
                        <a:cubicBezTo>
                          <a:pt x="1012351" y="27439"/>
                          <a:pt x="1053470" y="-8704"/>
                          <a:pt x="1238554" y="0"/>
                        </a:cubicBezTo>
                        <a:cubicBezTo>
                          <a:pt x="1410872" y="-23555"/>
                          <a:pt x="1602569" y="16325"/>
                          <a:pt x="1752219" y="0"/>
                        </a:cubicBezTo>
                        <a:cubicBezTo>
                          <a:pt x="1912061" y="14410"/>
                          <a:pt x="2027019" y="61637"/>
                          <a:pt x="2198674" y="0"/>
                        </a:cubicBezTo>
                        <a:cubicBezTo>
                          <a:pt x="2340003" y="12824"/>
                          <a:pt x="2464863" y="-16698"/>
                          <a:pt x="2611526" y="0"/>
                        </a:cubicBezTo>
                        <a:cubicBezTo>
                          <a:pt x="2752768" y="-13237"/>
                          <a:pt x="3005466" y="-90117"/>
                          <a:pt x="3360420" y="0"/>
                        </a:cubicBezTo>
                        <a:cubicBezTo>
                          <a:pt x="3360997" y="3033"/>
                          <a:pt x="3359857" y="7124"/>
                          <a:pt x="3360420" y="10287"/>
                        </a:cubicBezTo>
                        <a:cubicBezTo>
                          <a:pt x="3220316" y="55406"/>
                          <a:pt x="3013567" y="-267"/>
                          <a:pt x="2880360" y="10287"/>
                        </a:cubicBezTo>
                        <a:cubicBezTo>
                          <a:pt x="2758426" y="-17738"/>
                          <a:pt x="2675669" y="-27264"/>
                          <a:pt x="2467508" y="10287"/>
                        </a:cubicBezTo>
                        <a:cubicBezTo>
                          <a:pt x="2232467" y="5829"/>
                          <a:pt x="2155964" y="-29599"/>
                          <a:pt x="1920240" y="10287"/>
                        </a:cubicBezTo>
                        <a:cubicBezTo>
                          <a:pt x="1688562" y="33847"/>
                          <a:pt x="1626834" y="45696"/>
                          <a:pt x="1473784" y="10287"/>
                        </a:cubicBezTo>
                        <a:cubicBezTo>
                          <a:pt x="1343544" y="17659"/>
                          <a:pt x="1261530" y="48835"/>
                          <a:pt x="1094536" y="10287"/>
                        </a:cubicBezTo>
                        <a:cubicBezTo>
                          <a:pt x="958893" y="4152"/>
                          <a:pt x="682880" y="11773"/>
                          <a:pt x="580872" y="10287"/>
                        </a:cubicBezTo>
                        <a:cubicBezTo>
                          <a:pt x="535826" y="-1444"/>
                          <a:pt x="309166" y="27702"/>
                          <a:pt x="0" y="10287"/>
                        </a:cubicBezTo>
                        <a:cubicBezTo>
                          <a:pt x="-80" y="6326"/>
                          <a:pt x="-227" y="4817"/>
                          <a:pt x="0" y="0"/>
                        </a:cubicBezTo>
                        <a:close/>
                      </a:path>
                      <a:path w="3360420" h="10287" stroke="0" extrusionOk="0">
                        <a:moveTo>
                          <a:pt x="0" y="0"/>
                        </a:moveTo>
                        <a:cubicBezTo>
                          <a:pt x="218482" y="4504"/>
                          <a:pt x="238438" y="7379"/>
                          <a:pt x="446455" y="0"/>
                        </a:cubicBezTo>
                        <a:cubicBezTo>
                          <a:pt x="644463" y="-5785"/>
                          <a:pt x="759543" y="-4460"/>
                          <a:pt x="825703" y="0"/>
                        </a:cubicBezTo>
                        <a:cubicBezTo>
                          <a:pt x="926995" y="-10187"/>
                          <a:pt x="1164752" y="-55905"/>
                          <a:pt x="1372971" y="0"/>
                        </a:cubicBezTo>
                        <a:cubicBezTo>
                          <a:pt x="1546370" y="36050"/>
                          <a:pt x="1636811" y="20286"/>
                          <a:pt x="1819427" y="0"/>
                        </a:cubicBezTo>
                        <a:cubicBezTo>
                          <a:pt x="1981480" y="-28293"/>
                          <a:pt x="2099220" y="3453"/>
                          <a:pt x="2265883" y="0"/>
                        </a:cubicBezTo>
                        <a:cubicBezTo>
                          <a:pt x="2462853" y="4446"/>
                          <a:pt x="2627512" y="4772"/>
                          <a:pt x="2813151" y="0"/>
                        </a:cubicBezTo>
                        <a:cubicBezTo>
                          <a:pt x="2987070" y="18202"/>
                          <a:pt x="3226282" y="-13445"/>
                          <a:pt x="3360420" y="0"/>
                        </a:cubicBezTo>
                        <a:cubicBezTo>
                          <a:pt x="3360348" y="2074"/>
                          <a:pt x="3361285" y="5741"/>
                          <a:pt x="3360420" y="10287"/>
                        </a:cubicBezTo>
                        <a:cubicBezTo>
                          <a:pt x="3192621" y="-7231"/>
                          <a:pt x="3155970" y="19340"/>
                          <a:pt x="2947568" y="10287"/>
                        </a:cubicBezTo>
                        <a:cubicBezTo>
                          <a:pt x="2772002" y="-28763"/>
                          <a:pt x="2633738" y="10055"/>
                          <a:pt x="2467508" y="10287"/>
                        </a:cubicBezTo>
                        <a:cubicBezTo>
                          <a:pt x="2362347" y="-67700"/>
                          <a:pt x="2173122" y="-21369"/>
                          <a:pt x="1987448" y="10287"/>
                        </a:cubicBezTo>
                        <a:cubicBezTo>
                          <a:pt x="1805457" y="37371"/>
                          <a:pt x="1657051" y="-21252"/>
                          <a:pt x="1540992" y="10287"/>
                        </a:cubicBezTo>
                        <a:cubicBezTo>
                          <a:pt x="1445326" y="52447"/>
                          <a:pt x="1157551" y="35166"/>
                          <a:pt x="993724" y="10287"/>
                        </a:cubicBezTo>
                        <a:cubicBezTo>
                          <a:pt x="775334" y="3320"/>
                          <a:pt x="589468" y="-49587"/>
                          <a:pt x="446455" y="10287"/>
                        </a:cubicBezTo>
                        <a:cubicBezTo>
                          <a:pt x="266000" y="29279"/>
                          <a:pt x="124616" y="43801"/>
                          <a:pt x="0" y="10287"/>
                        </a:cubicBezTo>
                        <a:cubicBezTo>
                          <a:pt x="-745" y="6184"/>
                          <a:pt x="134" y="3356"/>
                          <a:pt x="0" y="0"/>
                        </a:cubicBezTo>
                        <a:close/>
                      </a:path>
                      <a:path w="3360420" h="10287" fill="none" stroke="0" extrusionOk="0">
                        <a:moveTo>
                          <a:pt x="0" y="0"/>
                        </a:moveTo>
                        <a:cubicBezTo>
                          <a:pt x="186454" y="15"/>
                          <a:pt x="230086" y="10230"/>
                          <a:pt x="446455" y="0"/>
                        </a:cubicBezTo>
                        <a:cubicBezTo>
                          <a:pt x="641751" y="-3077"/>
                          <a:pt x="647360" y="-11354"/>
                          <a:pt x="825703" y="0"/>
                        </a:cubicBezTo>
                        <a:cubicBezTo>
                          <a:pt x="989301" y="25089"/>
                          <a:pt x="1065163" y="6262"/>
                          <a:pt x="1238554" y="0"/>
                        </a:cubicBezTo>
                        <a:cubicBezTo>
                          <a:pt x="1382462" y="18607"/>
                          <a:pt x="1651601" y="33574"/>
                          <a:pt x="1752219" y="0"/>
                        </a:cubicBezTo>
                        <a:cubicBezTo>
                          <a:pt x="1867931" y="-19229"/>
                          <a:pt x="2051447" y="-15790"/>
                          <a:pt x="2198674" y="0"/>
                        </a:cubicBezTo>
                        <a:cubicBezTo>
                          <a:pt x="2344828" y="-49876"/>
                          <a:pt x="2501864" y="9778"/>
                          <a:pt x="2611526" y="0"/>
                        </a:cubicBezTo>
                        <a:cubicBezTo>
                          <a:pt x="2780273" y="-127300"/>
                          <a:pt x="3013499" y="-4011"/>
                          <a:pt x="3360420" y="0"/>
                        </a:cubicBezTo>
                        <a:cubicBezTo>
                          <a:pt x="3360480" y="3052"/>
                          <a:pt x="3361390" y="7089"/>
                          <a:pt x="3360420" y="10287"/>
                        </a:cubicBezTo>
                        <a:cubicBezTo>
                          <a:pt x="3265528" y="8522"/>
                          <a:pt x="3039075" y="9213"/>
                          <a:pt x="2880360" y="10287"/>
                        </a:cubicBezTo>
                        <a:cubicBezTo>
                          <a:pt x="2733876" y="12466"/>
                          <a:pt x="2673934" y="20285"/>
                          <a:pt x="2467508" y="10287"/>
                        </a:cubicBezTo>
                        <a:cubicBezTo>
                          <a:pt x="2267513" y="53457"/>
                          <a:pt x="2173665" y="22867"/>
                          <a:pt x="1920240" y="10287"/>
                        </a:cubicBezTo>
                        <a:cubicBezTo>
                          <a:pt x="1737227" y="-8148"/>
                          <a:pt x="1621342" y="-16702"/>
                          <a:pt x="1473784" y="10287"/>
                        </a:cubicBezTo>
                        <a:cubicBezTo>
                          <a:pt x="1338334" y="12577"/>
                          <a:pt x="1265190" y="14150"/>
                          <a:pt x="1094536" y="10287"/>
                        </a:cubicBezTo>
                        <a:cubicBezTo>
                          <a:pt x="924528" y="-4661"/>
                          <a:pt x="680488" y="21011"/>
                          <a:pt x="580872" y="10287"/>
                        </a:cubicBezTo>
                        <a:cubicBezTo>
                          <a:pt x="471118" y="-37862"/>
                          <a:pt x="292440" y="-1601"/>
                          <a:pt x="0" y="10287"/>
                        </a:cubicBezTo>
                        <a:cubicBezTo>
                          <a:pt x="-424" y="6267"/>
                          <a:pt x="-143" y="4503"/>
                          <a:pt x="0" y="0"/>
                        </a:cubicBezTo>
                        <a:close/>
                      </a:path>
                      <a:path w="3360420" h="10287" fill="none" stroke="0" extrusionOk="0">
                        <a:moveTo>
                          <a:pt x="0" y="0"/>
                        </a:moveTo>
                        <a:cubicBezTo>
                          <a:pt x="191692" y="5410"/>
                          <a:pt x="249841" y="1513"/>
                          <a:pt x="446455" y="0"/>
                        </a:cubicBezTo>
                        <a:cubicBezTo>
                          <a:pt x="643671" y="-1324"/>
                          <a:pt x="645376" y="-9930"/>
                          <a:pt x="825703" y="0"/>
                        </a:cubicBezTo>
                        <a:cubicBezTo>
                          <a:pt x="996557" y="21726"/>
                          <a:pt x="1061238" y="189"/>
                          <a:pt x="1238554" y="0"/>
                        </a:cubicBezTo>
                        <a:cubicBezTo>
                          <a:pt x="1400524" y="-2071"/>
                          <a:pt x="1624048" y="21446"/>
                          <a:pt x="1752219" y="0"/>
                        </a:cubicBezTo>
                        <a:cubicBezTo>
                          <a:pt x="1927379" y="1079"/>
                          <a:pt x="2045520" y="12285"/>
                          <a:pt x="2198674" y="0"/>
                        </a:cubicBezTo>
                        <a:cubicBezTo>
                          <a:pt x="2335943" y="-15409"/>
                          <a:pt x="2463465" y="14979"/>
                          <a:pt x="2611526" y="0"/>
                        </a:cubicBezTo>
                        <a:cubicBezTo>
                          <a:pt x="2731600" y="-73149"/>
                          <a:pt x="2990831" y="-15176"/>
                          <a:pt x="3360420" y="0"/>
                        </a:cubicBezTo>
                        <a:cubicBezTo>
                          <a:pt x="3360908" y="2947"/>
                          <a:pt x="3360614" y="7065"/>
                          <a:pt x="3360420" y="10287"/>
                        </a:cubicBezTo>
                        <a:cubicBezTo>
                          <a:pt x="3225606" y="27130"/>
                          <a:pt x="3036286" y="30664"/>
                          <a:pt x="2880360" y="10287"/>
                        </a:cubicBezTo>
                        <a:cubicBezTo>
                          <a:pt x="2762330" y="3162"/>
                          <a:pt x="2669329" y="6880"/>
                          <a:pt x="2467508" y="10287"/>
                        </a:cubicBezTo>
                        <a:cubicBezTo>
                          <a:pt x="2250298" y="20102"/>
                          <a:pt x="2160240" y="-3525"/>
                          <a:pt x="1920240" y="10287"/>
                        </a:cubicBezTo>
                        <a:cubicBezTo>
                          <a:pt x="1720533" y="11044"/>
                          <a:pt x="1622833" y="12186"/>
                          <a:pt x="1473784" y="10287"/>
                        </a:cubicBezTo>
                        <a:cubicBezTo>
                          <a:pt x="1330048" y="20013"/>
                          <a:pt x="1255159" y="29014"/>
                          <a:pt x="1094536" y="10287"/>
                        </a:cubicBezTo>
                        <a:cubicBezTo>
                          <a:pt x="932524" y="-620"/>
                          <a:pt x="675884" y="678"/>
                          <a:pt x="580872" y="10287"/>
                        </a:cubicBezTo>
                        <a:cubicBezTo>
                          <a:pt x="517839" y="-12452"/>
                          <a:pt x="263612" y="13041"/>
                          <a:pt x="0" y="10287"/>
                        </a:cubicBezTo>
                        <a:cubicBezTo>
                          <a:pt x="-167" y="6344"/>
                          <a:pt x="-20" y="48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2CFAB-9D1E-426D-97BC-1BDF5BE9DDA2}"/>
              </a:ext>
            </a:extLst>
          </p:cNvPr>
          <p:cNvSpPr>
            <a:spLocks noGrp="1"/>
          </p:cNvSpPr>
          <p:nvPr>
            <p:ph idx="1"/>
          </p:nvPr>
        </p:nvSpPr>
        <p:spPr>
          <a:xfrm>
            <a:off x="3972695" y="1271319"/>
            <a:ext cx="4029555" cy="4483406"/>
          </a:xfrm>
        </p:spPr>
        <p:txBody>
          <a:bodyPr vert="horz" lIns="68580" tIns="34290" rIns="68580" bIns="34290" rtlCol="0" anchor="ctr">
            <a:normAutofit/>
          </a:bodyPr>
          <a:lstStyle/>
          <a:p>
            <a:pPr>
              <a:buNone/>
            </a:pPr>
            <a:r>
              <a:rPr lang="en-GB" sz="1800" dirty="0">
                <a:cs typeface="Calibri"/>
              </a:rPr>
              <a:t>8.45 - 9.00 - Get Set</a:t>
            </a:r>
            <a:endParaRPr lang="en-US" sz="1800" dirty="0">
              <a:ea typeface="+mn-lt"/>
              <a:cs typeface="+mn-lt"/>
            </a:endParaRPr>
          </a:p>
          <a:p>
            <a:pPr>
              <a:buNone/>
            </a:pPr>
            <a:r>
              <a:rPr lang="en-GB" sz="1800" dirty="0">
                <a:cs typeface="Calibri"/>
              </a:rPr>
              <a:t>9.00- 10.30 - Writing</a:t>
            </a:r>
            <a:endParaRPr lang="en-GB" sz="1800" dirty="0">
              <a:ea typeface="+mn-lt"/>
              <a:cs typeface="+mn-lt"/>
            </a:endParaRPr>
          </a:p>
          <a:p>
            <a:pPr>
              <a:buNone/>
            </a:pPr>
            <a:r>
              <a:rPr lang="en-GB" sz="1800" dirty="0">
                <a:cs typeface="Calibri"/>
              </a:rPr>
              <a:t>10.30 - 10.45 - Break </a:t>
            </a:r>
            <a:endParaRPr lang="en-GB" sz="1800" dirty="0">
              <a:ea typeface="+mn-lt"/>
              <a:cs typeface="+mn-lt"/>
            </a:endParaRPr>
          </a:p>
          <a:p>
            <a:pPr>
              <a:buNone/>
            </a:pPr>
            <a:r>
              <a:rPr lang="en-GB" sz="1800" dirty="0">
                <a:cs typeface="Calibri"/>
              </a:rPr>
              <a:t>10.45 - 11.00 - Story and milk</a:t>
            </a:r>
            <a:endParaRPr lang="en-US" sz="1800" dirty="0">
              <a:ea typeface="+mn-lt"/>
              <a:cs typeface="+mn-lt"/>
            </a:endParaRPr>
          </a:p>
          <a:p>
            <a:pPr>
              <a:buNone/>
            </a:pPr>
            <a:r>
              <a:rPr lang="en-GB" sz="1800" dirty="0">
                <a:cs typeface="Calibri"/>
              </a:rPr>
              <a:t>11.00 - 12.30 - Numeracy</a:t>
            </a:r>
            <a:endParaRPr lang="en-GB" sz="1800" dirty="0">
              <a:ea typeface="+mn-lt"/>
              <a:cs typeface="+mn-lt"/>
            </a:endParaRPr>
          </a:p>
          <a:p>
            <a:pPr>
              <a:buNone/>
            </a:pPr>
            <a:r>
              <a:rPr lang="en-GB" sz="1800" dirty="0">
                <a:cs typeface="Calibri"/>
              </a:rPr>
              <a:t>12.30 - 1.15 - Lunch </a:t>
            </a:r>
            <a:endParaRPr lang="en-GB" sz="1800" dirty="0">
              <a:ea typeface="+mn-lt"/>
              <a:cs typeface="+mn-lt"/>
            </a:endParaRPr>
          </a:p>
          <a:p>
            <a:pPr>
              <a:buNone/>
            </a:pPr>
            <a:r>
              <a:rPr lang="en-GB" sz="1800" dirty="0">
                <a:cs typeface="Calibri"/>
              </a:rPr>
              <a:t>1.15- 2.30 - P.E. (field)</a:t>
            </a:r>
            <a:endParaRPr lang="en-GB" sz="1800" dirty="0">
              <a:ea typeface="+mn-lt"/>
              <a:cs typeface="+mn-lt"/>
            </a:endParaRPr>
          </a:p>
          <a:p>
            <a:pPr>
              <a:buNone/>
            </a:pPr>
            <a:r>
              <a:rPr lang="en-GB" sz="1800" dirty="0">
                <a:cs typeface="Calibri"/>
              </a:rPr>
              <a:t>2.30 - 3.00 - Health (Jigsaw)</a:t>
            </a:r>
            <a:endParaRPr lang="en-GB" sz="1800" dirty="0">
              <a:ea typeface="+mn-lt"/>
              <a:cs typeface="+mn-lt"/>
            </a:endParaRPr>
          </a:p>
          <a:p>
            <a:pPr>
              <a:buNone/>
            </a:pPr>
            <a:r>
              <a:rPr lang="en-GB" sz="1800" dirty="0">
                <a:ea typeface="+mn-lt"/>
                <a:cs typeface="+mn-lt"/>
              </a:rPr>
              <a:t>3.00 - 3.15 - Park </a:t>
            </a:r>
            <a:endParaRPr lang="en-GB" dirty="0">
              <a:ea typeface="+mn-lt"/>
              <a:cs typeface="+mn-lt"/>
            </a:endParaRPr>
          </a:p>
          <a:p>
            <a:pPr>
              <a:buNone/>
            </a:pPr>
            <a:endParaRPr lang="en-GB" sz="1800">
              <a:cs typeface="Calibri"/>
            </a:endParaRPr>
          </a:p>
        </p:txBody>
      </p:sp>
    </p:spTree>
    <p:extLst>
      <p:ext uri="{BB962C8B-B14F-4D97-AF65-F5344CB8AC3E}">
        <p14:creationId xmlns:p14="http://schemas.microsoft.com/office/powerpoint/2010/main" val="338157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361973" y="83473"/>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70763" y="1810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7022522" y="200894"/>
            <a:ext cx="497628" cy="498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361170" y="5525748"/>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1130084" y="202561"/>
            <a:ext cx="5735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t>Writing: </a:t>
            </a:r>
            <a:r>
              <a:rPr lang="en-GB" dirty="0"/>
              <a:t>To write a sales description of a house using persuasive describing words. (adjectives).</a:t>
            </a:r>
          </a:p>
          <a:p>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262237" y="595873"/>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412678" y="2533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7660160" y="198721"/>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969469" y="593597"/>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1136250" y="4197177"/>
            <a:ext cx="7564565" cy="923330"/>
          </a:xfrm>
          <a:prstGeom prst="rect">
            <a:avLst/>
          </a:prstGeom>
          <a:noFill/>
        </p:spPr>
        <p:txBody>
          <a:bodyPr wrap="square" rtlCol="0">
            <a:spAutoFit/>
          </a:bodyPr>
          <a:lstStyle/>
          <a:p>
            <a:r>
              <a:rPr lang="en-GB" b="0" i="0" dirty="0">
                <a:effectLst/>
                <a:latin typeface="Comic Sans MS" panose="030F0702030302020204" pitchFamily="66" charset="0"/>
              </a:rPr>
              <a:t>This is a    It is set in     It has      There is     The garages are    The </a:t>
            </a:r>
            <a:r>
              <a:rPr lang="en-GB" dirty="0">
                <a:latin typeface="Comic Sans MS" panose="030F0702030302020204" pitchFamily="66" charset="0"/>
              </a:rPr>
              <a:t>swimming pools are      The living areas are      The dining room has     The kitchen is     The garden </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28140" y="6007501"/>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1088968" y="199459"/>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63218" y="961636"/>
            <a:ext cx="86988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225819" y="5128478"/>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859990" y="266019"/>
            <a:ext cx="0" cy="651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7660160" y="271540"/>
            <a:ext cx="18000" cy="688742"/>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F1F408D-113D-4C6F-8A80-5D45183918F6}"/>
              </a:ext>
            </a:extLst>
          </p:cNvPr>
          <p:cNvSpPr txBox="1"/>
          <p:nvPr/>
        </p:nvSpPr>
        <p:spPr>
          <a:xfrm>
            <a:off x="2945549" y="5179987"/>
            <a:ext cx="5872665" cy="1077218"/>
          </a:xfrm>
          <a:prstGeom prst="rect">
            <a:avLst/>
          </a:prstGeom>
          <a:noFill/>
        </p:spPr>
        <p:txBody>
          <a:bodyPr wrap="square" lIns="91440" tIns="45720" rIns="91440" bIns="45720" rtlCol="0" anchor="t">
            <a:spAutoFit/>
          </a:bodyPr>
          <a:lstStyle/>
          <a:p>
            <a:r>
              <a:rPr lang="en-GB" sz="1600" dirty="0">
                <a:latin typeface="Comic Sans MS"/>
              </a:rPr>
              <a:t>I can use finger spaces.</a:t>
            </a:r>
            <a:endParaRPr lang="en-US" sz="1600" dirty="0">
              <a:latin typeface="Comic Sans MS"/>
            </a:endParaRPr>
          </a:p>
          <a:p>
            <a:r>
              <a:rPr lang="en-GB" sz="1600" dirty="0">
                <a:latin typeface="Comic Sans MS"/>
              </a:rPr>
              <a:t>I can sound out words.</a:t>
            </a:r>
            <a:endParaRPr lang="en-US" sz="1600" dirty="0">
              <a:latin typeface="Comic Sans MS"/>
            </a:endParaRPr>
          </a:p>
          <a:p>
            <a:r>
              <a:rPr lang="en-GB" sz="1600" dirty="0">
                <a:latin typeface="Comic Sans MS"/>
              </a:rPr>
              <a:t>I can use capital letters and full stops.</a:t>
            </a:r>
          </a:p>
          <a:p>
            <a:r>
              <a:rPr lang="en-GB" sz="1600" dirty="0">
                <a:latin typeface="Comic Sans MS"/>
              </a:rPr>
              <a:t>*I can use describing words.</a:t>
            </a:r>
          </a:p>
        </p:txBody>
      </p:sp>
      <p:pic>
        <p:nvPicPr>
          <p:cNvPr id="11" name="Picture 10">
            <a:extLst>
              <a:ext uri="{FF2B5EF4-FFF2-40B4-BE49-F238E27FC236}">
                <a16:creationId xmlns:a16="http://schemas.microsoft.com/office/drawing/2014/main" id="{EE41128D-FEB0-4AC7-9853-C0E7EF0446C8}"/>
              </a:ext>
            </a:extLst>
          </p:cNvPr>
          <p:cNvPicPr>
            <a:picLocks noChangeAspect="1"/>
          </p:cNvPicPr>
          <p:nvPr/>
        </p:nvPicPr>
        <p:blipFill>
          <a:blip r:embed="rId7"/>
          <a:stretch>
            <a:fillRect/>
          </a:stretch>
        </p:blipFill>
        <p:spPr>
          <a:xfrm>
            <a:off x="2515324" y="1949174"/>
            <a:ext cx="5102145" cy="2252238"/>
          </a:xfrm>
          <a:prstGeom prst="rect">
            <a:avLst/>
          </a:prstGeom>
        </p:spPr>
      </p:pic>
      <p:sp>
        <p:nvSpPr>
          <p:cNvPr id="23" name="TextBox 1">
            <a:extLst>
              <a:ext uri="{FF2B5EF4-FFF2-40B4-BE49-F238E27FC236}">
                <a16:creationId xmlns:a16="http://schemas.microsoft.com/office/drawing/2014/main" id="{B126EBCA-64E5-4F71-9F08-36004DFA4DF2}"/>
              </a:ext>
            </a:extLst>
          </p:cNvPr>
          <p:cNvSpPr txBox="1"/>
          <p:nvPr/>
        </p:nvSpPr>
        <p:spPr>
          <a:xfrm>
            <a:off x="1302528" y="6289343"/>
            <a:ext cx="7562704"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27 safe home  Target W2, 4, 7, 11</a:t>
            </a:r>
            <a:endParaRPr lang="en-US" b="1" dirty="0"/>
          </a:p>
        </p:txBody>
      </p:sp>
      <p:sp>
        <p:nvSpPr>
          <p:cNvPr id="10" name="TextBox 9">
            <a:extLst>
              <a:ext uri="{FF2B5EF4-FFF2-40B4-BE49-F238E27FC236}">
                <a16:creationId xmlns:a16="http://schemas.microsoft.com/office/drawing/2014/main" id="{B03ADCD8-C3B4-46DB-AC11-59399E1364C1}"/>
              </a:ext>
            </a:extLst>
          </p:cNvPr>
          <p:cNvSpPr txBox="1"/>
          <p:nvPr/>
        </p:nvSpPr>
        <p:spPr>
          <a:xfrm>
            <a:off x="1211400" y="1076400"/>
            <a:ext cx="7621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cs typeface="Calibri"/>
              </a:rPr>
              <a:t>Teach:</a:t>
            </a:r>
            <a:r>
              <a:rPr lang="en-GB" dirty="0">
                <a:cs typeface="Calibri"/>
              </a:rPr>
              <a:t> Recap L&amp;T activity on the next slide. Model writing a sales description of the house below using persuasive vocabulary. Make a list of useful vocabulary on the whiteboard. Put sentence starters on the board to use if children wish.</a:t>
            </a:r>
          </a:p>
        </p:txBody>
      </p:sp>
    </p:spTree>
    <p:extLst>
      <p:ext uri="{BB962C8B-B14F-4D97-AF65-F5344CB8AC3E}">
        <p14:creationId xmlns:p14="http://schemas.microsoft.com/office/powerpoint/2010/main" val="301671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460973" y="182473"/>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269763" y="1828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7022522" y="200894"/>
            <a:ext cx="497628" cy="615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434127" y="5159680"/>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1202084" y="436561"/>
            <a:ext cx="5627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To expand my vocabulary with new describing words (adjectives).</a:t>
            </a:r>
          </a:p>
          <a:p>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352237" y="721873"/>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412678" y="2533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7660160" y="351721"/>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969469" y="782597"/>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1479626" y="1090284"/>
            <a:ext cx="7383189" cy="369332"/>
          </a:xfrm>
          <a:prstGeom prst="rect">
            <a:avLst/>
          </a:prstGeom>
          <a:noFill/>
        </p:spPr>
        <p:txBody>
          <a:bodyPr wrap="square" rtlCol="0">
            <a:spAutoFit/>
          </a:bodyPr>
          <a:lstStyle/>
          <a:p>
            <a:r>
              <a:rPr lang="en-GB" dirty="0">
                <a:solidFill>
                  <a:srgbClr val="002060"/>
                </a:solidFill>
              </a:rPr>
              <a:t> </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82833" y="5598708"/>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1277968" y="244459"/>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253218" y="1051636"/>
            <a:ext cx="86988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225819" y="5128478"/>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859990" y="266019"/>
            <a:ext cx="0" cy="885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7660160" y="262540"/>
            <a:ext cx="0" cy="850742"/>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C69CB4B-8104-4DB7-ADF3-02C912F5F22F}"/>
              </a:ext>
            </a:extLst>
          </p:cNvPr>
          <p:cNvSpPr txBox="1"/>
          <p:nvPr/>
        </p:nvSpPr>
        <p:spPr>
          <a:xfrm>
            <a:off x="281506" y="1225174"/>
            <a:ext cx="878753" cy="369332"/>
          </a:xfrm>
          <a:prstGeom prst="rect">
            <a:avLst/>
          </a:prstGeom>
          <a:noFill/>
        </p:spPr>
        <p:txBody>
          <a:bodyPr wrap="square" rtlCol="0">
            <a:spAutoFit/>
          </a:bodyPr>
          <a:lstStyle/>
          <a:p>
            <a:r>
              <a:rPr lang="en-GB" dirty="0"/>
              <a:t>T1 wk3</a:t>
            </a:r>
          </a:p>
        </p:txBody>
      </p:sp>
      <p:pic>
        <p:nvPicPr>
          <p:cNvPr id="19" name="Picture 2">
            <a:extLst>
              <a:ext uri="{FF2B5EF4-FFF2-40B4-BE49-F238E27FC236}">
                <a16:creationId xmlns:a16="http://schemas.microsoft.com/office/drawing/2014/main" id="{380645E2-470A-434A-AB0D-C7F1871CB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458" y="5968040"/>
            <a:ext cx="969388" cy="6356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B42F1081-9484-49D0-BC2B-DD700CE962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336" y="5365007"/>
            <a:ext cx="581025" cy="56532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1F408D-113D-4C6F-8A80-5D45183918F6}"/>
              </a:ext>
            </a:extLst>
          </p:cNvPr>
          <p:cNvSpPr txBox="1"/>
          <p:nvPr/>
        </p:nvSpPr>
        <p:spPr>
          <a:xfrm>
            <a:off x="2461846" y="5365007"/>
            <a:ext cx="6428368" cy="369332"/>
          </a:xfrm>
          <a:prstGeom prst="rect">
            <a:avLst/>
          </a:prstGeom>
          <a:noFill/>
        </p:spPr>
        <p:txBody>
          <a:bodyPr wrap="square" rtlCol="0">
            <a:spAutoFit/>
          </a:bodyPr>
          <a:lstStyle/>
          <a:p>
            <a:r>
              <a:rPr lang="en-GB" dirty="0">
                <a:latin typeface="Comic Sans MS" panose="030F0702030302020204" pitchFamily="66" charset="0"/>
              </a:rPr>
              <a:t>I can listen and identify the describing words. </a:t>
            </a:r>
          </a:p>
        </p:txBody>
      </p:sp>
      <p:sp>
        <p:nvSpPr>
          <p:cNvPr id="23" name="TextBox 22">
            <a:extLst>
              <a:ext uri="{FF2B5EF4-FFF2-40B4-BE49-F238E27FC236}">
                <a16:creationId xmlns:a16="http://schemas.microsoft.com/office/drawing/2014/main" id="{A33D7CDE-F1EF-4CB0-BA48-AA677231EBF6}"/>
              </a:ext>
            </a:extLst>
          </p:cNvPr>
          <p:cNvSpPr txBox="1"/>
          <p:nvPr/>
        </p:nvSpPr>
        <p:spPr>
          <a:xfrm>
            <a:off x="2644726" y="5949729"/>
            <a:ext cx="6218089" cy="646331"/>
          </a:xfrm>
          <a:prstGeom prst="rect">
            <a:avLst/>
          </a:prstGeom>
          <a:noFill/>
        </p:spPr>
        <p:txBody>
          <a:bodyPr wrap="square" rtlCol="0">
            <a:spAutoFit/>
          </a:bodyPr>
          <a:lstStyle/>
          <a:p>
            <a:r>
              <a:rPr lang="en-GB" dirty="0">
                <a:latin typeface="Comic Sans MS" panose="030F0702030302020204" pitchFamily="66" charset="0"/>
              </a:rPr>
              <a:t>I can talk to my partner about words to describe a house.</a:t>
            </a:r>
          </a:p>
        </p:txBody>
      </p:sp>
      <p:sp>
        <p:nvSpPr>
          <p:cNvPr id="12" name="TextBox 11">
            <a:extLst>
              <a:ext uri="{FF2B5EF4-FFF2-40B4-BE49-F238E27FC236}">
                <a16:creationId xmlns:a16="http://schemas.microsoft.com/office/drawing/2014/main" id="{1AC67F6D-C402-4879-8AE8-F104E96237D2}"/>
              </a:ext>
            </a:extLst>
          </p:cNvPr>
          <p:cNvSpPr txBox="1"/>
          <p:nvPr/>
        </p:nvSpPr>
        <p:spPr>
          <a:xfrm>
            <a:off x="5162474" y="1225174"/>
            <a:ext cx="3786849" cy="923330"/>
          </a:xfrm>
          <a:prstGeom prst="rect">
            <a:avLst/>
          </a:prstGeom>
          <a:noFill/>
        </p:spPr>
        <p:txBody>
          <a:bodyPr wrap="square" rtlCol="0">
            <a:spAutoFit/>
          </a:bodyPr>
          <a:lstStyle/>
          <a:p>
            <a:br>
              <a:rPr lang="en-GB" dirty="0"/>
            </a:br>
            <a:br>
              <a:rPr lang="en-GB" dirty="0"/>
            </a:br>
            <a:endParaRPr lang="en-GB" dirty="0"/>
          </a:p>
        </p:txBody>
      </p:sp>
      <p:pic>
        <p:nvPicPr>
          <p:cNvPr id="15" name="Picture 14">
            <a:extLst>
              <a:ext uri="{FF2B5EF4-FFF2-40B4-BE49-F238E27FC236}">
                <a16:creationId xmlns:a16="http://schemas.microsoft.com/office/drawing/2014/main" id="{2F4D57E0-5D0F-47C7-88E6-5C4088A2E5EB}"/>
              </a:ext>
            </a:extLst>
          </p:cNvPr>
          <p:cNvPicPr>
            <a:picLocks noChangeAspect="1"/>
          </p:cNvPicPr>
          <p:nvPr/>
        </p:nvPicPr>
        <p:blipFill>
          <a:blip r:embed="rId9"/>
          <a:stretch>
            <a:fillRect/>
          </a:stretch>
        </p:blipFill>
        <p:spPr>
          <a:xfrm>
            <a:off x="1299160" y="1085008"/>
            <a:ext cx="7536102" cy="1973386"/>
          </a:xfrm>
          <a:prstGeom prst="rect">
            <a:avLst/>
          </a:prstGeom>
        </p:spPr>
      </p:pic>
      <p:sp>
        <p:nvSpPr>
          <p:cNvPr id="17" name="TextBox 16">
            <a:extLst>
              <a:ext uri="{FF2B5EF4-FFF2-40B4-BE49-F238E27FC236}">
                <a16:creationId xmlns:a16="http://schemas.microsoft.com/office/drawing/2014/main" id="{08694E1F-AF36-4DAE-BC55-0F6088CA5C9F}"/>
              </a:ext>
            </a:extLst>
          </p:cNvPr>
          <p:cNvSpPr txBox="1"/>
          <p:nvPr/>
        </p:nvSpPr>
        <p:spPr>
          <a:xfrm>
            <a:off x="1322553" y="3305908"/>
            <a:ext cx="7512706" cy="1754326"/>
          </a:xfrm>
          <a:prstGeom prst="rect">
            <a:avLst/>
          </a:prstGeom>
          <a:noFill/>
        </p:spPr>
        <p:txBody>
          <a:bodyPr wrap="square" rtlCol="0">
            <a:spAutoFit/>
          </a:bodyPr>
          <a:lstStyle/>
          <a:p>
            <a:r>
              <a:rPr lang="en-GB" dirty="0">
                <a:latin typeface="Comic Sans MS" panose="030F0702030302020204" pitchFamily="66" charset="0"/>
              </a:rPr>
              <a:t>This exquisite house is set in stunning countryside. It is a grand country house with stone staircases, a double height great hall and beautifully designed gardens. The magnificent courtyard swimming pool is something to be admired. Additionally it has an immaculate grass tennis court, serene private lake and handsome stone stable buildings. Inside all the rooms are equally as impressive.</a:t>
            </a:r>
          </a:p>
        </p:txBody>
      </p:sp>
    </p:spTree>
    <p:extLst>
      <p:ext uri="{BB962C8B-B14F-4D97-AF65-F5344CB8AC3E}">
        <p14:creationId xmlns:p14="http://schemas.microsoft.com/office/powerpoint/2010/main" val="274727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9FA99D-1D23-40CC-AE2F-2556221814C2}"/>
              </a:ext>
            </a:extLst>
          </p:cNvPr>
          <p:cNvPicPr>
            <a:picLocks noChangeAspect="1"/>
          </p:cNvPicPr>
          <p:nvPr/>
        </p:nvPicPr>
        <p:blipFill>
          <a:blip r:embed="rId3"/>
          <a:stretch>
            <a:fillRect/>
          </a:stretch>
        </p:blipFill>
        <p:spPr>
          <a:xfrm>
            <a:off x="791594" y="2297400"/>
            <a:ext cx="7290987" cy="4221097"/>
          </a:xfrm>
          <a:prstGeom prst="rect">
            <a:avLst/>
          </a:prstGeom>
        </p:spPr>
      </p:pic>
      <p:sp>
        <p:nvSpPr>
          <p:cNvPr id="6" name="TextBox 5">
            <a:extLst>
              <a:ext uri="{FF2B5EF4-FFF2-40B4-BE49-F238E27FC236}">
                <a16:creationId xmlns:a16="http://schemas.microsoft.com/office/drawing/2014/main" id="{8BAD9353-289D-46D5-AE52-74ACBE0F03F5}"/>
              </a:ext>
            </a:extLst>
          </p:cNvPr>
          <p:cNvSpPr txBox="1"/>
          <p:nvPr/>
        </p:nvSpPr>
        <p:spPr>
          <a:xfrm>
            <a:off x="1421118" y="368127"/>
            <a:ext cx="6301763" cy="1938992"/>
          </a:xfrm>
          <a:prstGeom prst="rect">
            <a:avLst/>
          </a:prstGeom>
          <a:noFill/>
        </p:spPr>
        <p:txBody>
          <a:bodyPr wrap="square" rtlCol="0">
            <a:spAutoFit/>
          </a:bodyPr>
          <a:lstStyle/>
          <a:p>
            <a:r>
              <a:rPr lang="en-GB" sz="2400" b="0" i="0" dirty="0">
                <a:effectLst/>
                <a:latin typeface="Comic Sans MS" panose="030F0702030302020204" pitchFamily="66" charset="0"/>
              </a:rPr>
              <a:t>This is a              It is set in     </a:t>
            </a:r>
          </a:p>
          <a:p>
            <a:r>
              <a:rPr lang="en-GB" sz="2400" b="0" i="0" dirty="0">
                <a:effectLst/>
                <a:latin typeface="Comic Sans MS" panose="030F0702030302020204" pitchFamily="66" charset="0"/>
              </a:rPr>
              <a:t>It has                 There is     </a:t>
            </a:r>
          </a:p>
          <a:p>
            <a:r>
              <a:rPr lang="en-GB" sz="2400" b="0" i="0" dirty="0">
                <a:effectLst/>
                <a:latin typeface="Comic Sans MS" panose="030F0702030302020204" pitchFamily="66" charset="0"/>
              </a:rPr>
              <a:t>The garage is     The </a:t>
            </a:r>
            <a:r>
              <a:rPr lang="en-GB" sz="2400" dirty="0">
                <a:latin typeface="Comic Sans MS" panose="030F0702030302020204" pitchFamily="66" charset="0"/>
              </a:rPr>
              <a:t>swimming pools is      </a:t>
            </a:r>
          </a:p>
          <a:p>
            <a:r>
              <a:rPr lang="en-GB" sz="2400" dirty="0">
                <a:latin typeface="Comic Sans MS" panose="030F0702030302020204" pitchFamily="66" charset="0"/>
              </a:rPr>
              <a:t>The garden        The living areas are      </a:t>
            </a:r>
          </a:p>
          <a:p>
            <a:r>
              <a:rPr lang="en-GB" sz="2400" dirty="0">
                <a:latin typeface="Comic Sans MS" panose="030F0702030302020204" pitchFamily="66" charset="0"/>
              </a:rPr>
              <a:t>The dining room has     The kitchen is     </a:t>
            </a:r>
          </a:p>
        </p:txBody>
      </p:sp>
    </p:spTree>
    <p:extLst>
      <p:ext uri="{BB962C8B-B14F-4D97-AF65-F5344CB8AC3E}">
        <p14:creationId xmlns:p14="http://schemas.microsoft.com/office/powerpoint/2010/main" val="170185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310560" y="223701"/>
            <a:ext cx="373221" cy="461306"/>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44792" y="1107272"/>
            <a:ext cx="691273" cy="58473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6876714" y="268759"/>
            <a:ext cx="373221" cy="461306"/>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79934" y="5750380"/>
            <a:ext cx="444726" cy="360596"/>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1007593" y="272968"/>
            <a:ext cx="5533215"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200" b="1" u="sng" dirty="0">
                <a:latin typeface="Comic Sans MS"/>
              </a:rPr>
              <a:t>Health Jigsaw</a:t>
            </a:r>
            <a:r>
              <a:rPr lang="en-GB" sz="1200" dirty="0">
                <a:latin typeface="Comic Sans MS"/>
              </a:rPr>
              <a:t>: To </a:t>
            </a:r>
            <a:r>
              <a:rPr lang="en-GB" sz="1200" dirty="0">
                <a:ea typeface="+mn-lt"/>
                <a:cs typeface="+mn-lt"/>
              </a:rPr>
              <a:t>understand the rights and responsibilities as a member of my class and to know that I belong to my class</a:t>
            </a:r>
            <a:endParaRPr lang="en-GB" sz="1200" dirty="0">
              <a:latin typeface="Comic Sans MS"/>
              <a:cs typeface="Calibri"/>
            </a:endParaRPr>
          </a:p>
          <a:p>
            <a:r>
              <a:rPr lang="en-GB" sz="1200" dirty="0">
                <a:latin typeface="Comic Sans MS"/>
                <a:cs typeface="Calibri"/>
              </a:rPr>
              <a:t>To become aware of children's rights</a:t>
            </a:r>
          </a:p>
          <a:p>
            <a:endParaRPr lang="en-GB" sz="1200" dirty="0">
              <a:cs typeface="Calibri"/>
            </a:endParaRPr>
          </a:p>
        </p:txBody>
      </p:sp>
      <p:sp>
        <p:nvSpPr>
          <p:cNvPr id="8" name="TextBox 7">
            <a:extLst>
              <a:ext uri="{FF2B5EF4-FFF2-40B4-BE49-F238E27FC236}">
                <a16:creationId xmlns:a16="http://schemas.microsoft.com/office/drawing/2014/main" id="{D090E464-C690-4D20-9164-0A007D49E97C}"/>
              </a:ext>
            </a:extLst>
          </p:cNvPr>
          <p:cNvSpPr txBox="1"/>
          <p:nvPr/>
        </p:nvSpPr>
        <p:spPr>
          <a:xfrm>
            <a:off x="137228" y="606331"/>
            <a:ext cx="8072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What?</a:t>
            </a:r>
            <a:r>
              <a:rPr lang="en-GB">
                <a:cs typeface="Calibri"/>
              </a:rPr>
              <a:t>​</a:t>
            </a:r>
            <a:endParaRPr lang="en-GB"/>
          </a:p>
        </p:txBody>
      </p:sp>
      <p:sp>
        <p:nvSpPr>
          <p:cNvPr id="18" name="TextBox 17">
            <a:extLst>
              <a:ext uri="{FF2B5EF4-FFF2-40B4-BE49-F238E27FC236}">
                <a16:creationId xmlns:a16="http://schemas.microsoft.com/office/drawing/2014/main" id="{BEB41D1C-0047-447C-913F-92CB2873A251}"/>
              </a:ext>
            </a:extLst>
          </p:cNvPr>
          <p:cNvSpPr txBox="1"/>
          <p:nvPr/>
        </p:nvSpPr>
        <p:spPr>
          <a:xfrm>
            <a:off x="142546" y="1691460"/>
            <a:ext cx="68240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7503582" y="363576"/>
            <a:ext cx="1425748" cy="646331"/>
          </a:xfrm>
          <a:prstGeom prst="rect">
            <a:avLst/>
          </a:prstGeom>
          <a:noFill/>
        </p:spPr>
        <p:txBody>
          <a:bodyPr wrap="square" rtlCol="0">
            <a:spAutoFit/>
          </a:bodyPr>
          <a:lstStyle/>
          <a:p>
            <a:r>
              <a:rPr lang="en-GB"/>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705870" y="672244"/>
            <a:ext cx="893564" cy="369332"/>
          </a:xfrm>
          <a:prstGeom prst="rect">
            <a:avLst/>
          </a:prstGeom>
          <a:noFill/>
        </p:spPr>
        <p:txBody>
          <a:bodyPr wrap="square" rtlCol="0">
            <a:spAutoFit/>
          </a:bodyPr>
          <a:lstStyle/>
          <a:p>
            <a:r>
              <a:rPr lang="en-GB"/>
              <a:t>Why?</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75686" y="6060820"/>
            <a:ext cx="884588" cy="600164"/>
          </a:xfrm>
          <a:prstGeom prst="rect">
            <a:avLst/>
          </a:prstGeom>
          <a:noFill/>
        </p:spPr>
        <p:txBody>
          <a:bodyPr wrap="square" rtlCol="0">
            <a:spAutoFit/>
          </a:bodyPr>
          <a:lstStyle/>
          <a:p>
            <a:r>
              <a:rPr lang="en-GB" sz="110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885507" y="159703"/>
            <a:ext cx="26376" cy="6258014"/>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207500" y="933802"/>
            <a:ext cx="8854127" cy="43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259007" y="5149303"/>
            <a:ext cx="8350508" cy="28663"/>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710024" y="195119"/>
            <a:ext cx="0" cy="813902"/>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7459620" y="359562"/>
            <a:ext cx="0" cy="638057"/>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76F028C-A1D9-4345-83FA-E4F2E4F3139F}"/>
              </a:ext>
            </a:extLst>
          </p:cNvPr>
          <p:cNvSpPr txBox="1"/>
          <p:nvPr/>
        </p:nvSpPr>
        <p:spPr>
          <a:xfrm>
            <a:off x="895422" y="955295"/>
            <a:ext cx="7975024" cy="447045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00" dirty="0">
                <a:latin typeface="Comic Sans MS"/>
                <a:cs typeface="Calibri"/>
              </a:rPr>
              <a:t>Calm me – chime, breathing </a:t>
            </a:r>
          </a:p>
          <a:p>
            <a:r>
              <a:rPr lang="en-GB" sz="1300" dirty="0">
                <a:latin typeface="Comic Sans MS"/>
                <a:cs typeface="Calibri"/>
              </a:rPr>
              <a:t>Revise Jigsaw rules – listen respectfully without interrupting, ok to have different ideas and feeling from others, only talk when it is your turn.</a:t>
            </a:r>
          </a:p>
          <a:p>
            <a:r>
              <a:rPr lang="en-GB" sz="1300" dirty="0">
                <a:latin typeface="Comic Sans MS"/>
                <a:ea typeface="+mn-lt"/>
                <a:cs typeface="+mn-lt"/>
              </a:rPr>
              <a:t>Say to the children that someone who is special in our class is missing (Jigsaw Jack). “Jigsaw Jack, would you like to join our circle? You are a special member of our class.”  Explain Jigsaw Jack’s special job: when you are holding Jack, it is your turn to talk. Practise this by passing Jigsaw Jack around the circle - “Hello everybody, my name is... and I like belonging to class ...” </a:t>
            </a:r>
            <a:endParaRPr lang="en-GB" sz="1300">
              <a:latin typeface="Comic Sans MS"/>
            </a:endParaRPr>
          </a:p>
          <a:p>
            <a:endParaRPr lang="en-GB" sz="1300" dirty="0">
              <a:latin typeface="Comic Sans MS"/>
              <a:ea typeface="+mn-lt"/>
              <a:cs typeface="+mn-lt"/>
            </a:endParaRPr>
          </a:p>
          <a:p>
            <a:r>
              <a:rPr lang="en-GB" sz="1300" dirty="0">
                <a:latin typeface="Comic Sans MS"/>
                <a:ea typeface="+mn-lt"/>
                <a:cs typeface="+mn-lt"/>
              </a:rPr>
              <a:t>Teach the ‘I am special’ song (to the tune of Frère Jacques):I am special, I am special, I belong, I </a:t>
            </a:r>
            <a:r>
              <a:rPr lang="en-GB" sz="1300" dirty="0" err="1">
                <a:latin typeface="Comic Sans MS"/>
                <a:ea typeface="+mn-lt"/>
                <a:cs typeface="+mn-lt"/>
              </a:rPr>
              <a:t>belong,with</a:t>
            </a:r>
            <a:r>
              <a:rPr lang="en-GB" sz="1300" dirty="0">
                <a:latin typeface="Comic Sans MS"/>
                <a:ea typeface="+mn-lt"/>
                <a:cs typeface="+mn-lt"/>
              </a:rPr>
              <a:t> my friends and family, with my friends and family, and my class, and my class. Sing it several times with the children holding hands in the circle.</a:t>
            </a:r>
            <a:endParaRPr lang="en-GB" sz="1300" dirty="0">
              <a:latin typeface="Comic Sans MS"/>
              <a:cs typeface="Calibri"/>
            </a:endParaRPr>
          </a:p>
          <a:p>
            <a:endParaRPr lang="en-GB" sz="1300" dirty="0">
              <a:latin typeface="Comic Sans MS"/>
              <a:ea typeface="+mn-lt"/>
              <a:cs typeface="+mn-lt"/>
            </a:endParaRPr>
          </a:p>
          <a:p>
            <a:r>
              <a:rPr lang="en-GB" sz="1300" dirty="0">
                <a:latin typeface="Comic Sans MS"/>
                <a:ea typeface="+mn-lt"/>
                <a:cs typeface="+mn-lt"/>
              </a:rPr>
              <a:t>Show the class the picture of children learning well together. In talking partners ask the children to think about how they can help each other learn. - role play or mime and introduce the language of rights and responsibilities, e.g. we all have the right to belong to this class, we all have the right to ask questions, we all have the right to learn and we all have the responsibility to help each other to learn.  </a:t>
            </a:r>
          </a:p>
          <a:p>
            <a:r>
              <a:rPr lang="en-GB" sz="1300" dirty="0">
                <a:latin typeface="Comic Sans MS"/>
                <a:ea typeface="+mn-lt"/>
                <a:cs typeface="+mn-lt"/>
              </a:rPr>
              <a:t>Draw a picture of themselves learning well with their friends. </a:t>
            </a:r>
            <a:endParaRPr lang="en-GB" sz="1300">
              <a:latin typeface="Comic Sans MS"/>
              <a:cs typeface="Calibri"/>
            </a:endParaRPr>
          </a:p>
          <a:p>
            <a:endParaRPr lang="en-GB" sz="1400" dirty="0">
              <a:latin typeface="Comic Sans MS"/>
              <a:cs typeface="Calibri"/>
            </a:endParaRPr>
          </a:p>
          <a:p>
            <a:r>
              <a:rPr lang="en-GB" sz="1400" dirty="0">
                <a:latin typeface="Comic Sans MS"/>
                <a:cs typeface="Calibri"/>
              </a:rPr>
              <a:t>Second page of RRS booklet – discuss, complete sentences and colour.</a:t>
            </a:r>
          </a:p>
          <a:p>
            <a:endParaRPr lang="en-GB" sz="2400" dirty="0">
              <a:latin typeface="Comic Sans MS"/>
              <a:cs typeface="Calibri"/>
            </a:endParaRPr>
          </a:p>
        </p:txBody>
      </p:sp>
      <p:sp>
        <p:nvSpPr>
          <p:cNvPr id="23" name="TextBox 22">
            <a:extLst>
              <a:ext uri="{FF2B5EF4-FFF2-40B4-BE49-F238E27FC236}">
                <a16:creationId xmlns:a16="http://schemas.microsoft.com/office/drawing/2014/main" id="{A66FBBA1-604E-4C9A-B14A-2E045CEC30EB}"/>
              </a:ext>
            </a:extLst>
          </p:cNvPr>
          <p:cNvSpPr txBox="1"/>
          <p:nvPr/>
        </p:nvSpPr>
        <p:spPr>
          <a:xfrm>
            <a:off x="1011043" y="5161664"/>
            <a:ext cx="7718656" cy="816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a:buChar char="•"/>
            </a:pPr>
            <a:r>
              <a:rPr lang="en-GB" sz="1600" dirty="0">
                <a:latin typeface="Comic Sans MS"/>
                <a:cs typeface="Calibri"/>
              </a:rPr>
              <a:t>Talk clearly with my own ideas</a:t>
            </a:r>
          </a:p>
          <a:p>
            <a:pPr marL="285750" indent="-285750">
              <a:buFont typeface="Arial"/>
              <a:buChar char="•"/>
            </a:pPr>
            <a:r>
              <a:rPr lang="en-GB" sz="1600" dirty="0">
                <a:latin typeface="Comic Sans MS"/>
                <a:cs typeface="Calibri"/>
              </a:rPr>
              <a:t>Listen carefully</a:t>
            </a:r>
          </a:p>
          <a:p>
            <a:pPr marL="285750" indent="-285750">
              <a:buFont typeface="Arial"/>
              <a:buChar char="•"/>
            </a:pPr>
            <a:r>
              <a:rPr lang="en-GB" sz="1600" dirty="0">
                <a:latin typeface="Comic Sans MS"/>
                <a:cs typeface="Calibri"/>
              </a:rPr>
              <a:t>Know my rights and responsibilities as a member of our class.</a:t>
            </a:r>
          </a:p>
        </p:txBody>
      </p:sp>
      <p:sp>
        <p:nvSpPr>
          <p:cNvPr id="10" name="TextBox 9">
            <a:extLst>
              <a:ext uri="{FF2B5EF4-FFF2-40B4-BE49-F238E27FC236}">
                <a16:creationId xmlns:a16="http://schemas.microsoft.com/office/drawing/2014/main" id="{FAE6BA54-9C7A-44C9-83AA-22D8E5AC70F4}"/>
              </a:ext>
            </a:extLst>
          </p:cNvPr>
          <p:cNvSpPr txBox="1"/>
          <p:nvPr/>
        </p:nvSpPr>
        <p:spPr>
          <a:xfrm>
            <a:off x="1886681" y="5975197"/>
            <a:ext cx="6524445" cy="646331"/>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RRS Article 3 adults look after you, 19 safe, 27 safe home</a:t>
            </a:r>
            <a:r>
              <a:rPr lang="en-US" dirty="0">
                <a:ea typeface="+mn-lt"/>
                <a:cs typeface="+mn-lt"/>
              </a:rPr>
              <a:t> </a:t>
            </a:r>
            <a:r>
              <a:rPr lang="en-US" b="1" dirty="0">
                <a:ea typeface="+mn-lt"/>
                <a:cs typeface="+mn-lt"/>
              </a:rPr>
              <a:t>Target: H </a:t>
            </a:r>
            <a:r>
              <a:rPr lang="en-US" b="1">
                <a:ea typeface="+mn-lt"/>
                <a:cs typeface="+mn-lt"/>
              </a:rPr>
              <a:t>2 who talk to if sad, 3 friendship, sharing, caring, fairness</a:t>
            </a:r>
            <a:endParaRPr lang="en-US" b="1" dirty="0"/>
          </a:p>
        </p:txBody>
      </p:sp>
    </p:spTree>
    <p:extLst>
      <p:ext uri="{BB962C8B-B14F-4D97-AF65-F5344CB8AC3E}">
        <p14:creationId xmlns:p14="http://schemas.microsoft.com/office/powerpoint/2010/main" val="399181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1484426"/>
              </p:ext>
            </p:extLst>
          </p:nvPr>
        </p:nvGraphicFramePr>
        <p:xfrm>
          <a:off x="1" y="0"/>
          <a:ext cx="9143950" cy="8130085"/>
        </p:xfrm>
        <a:graphic>
          <a:graphicData uri="http://schemas.openxmlformats.org/drawingml/2006/table">
            <a:tbl>
              <a:tblPr firstRow="1" bandRow="1">
                <a:tableStyleId>{5940675A-B579-460E-94D1-54222C63F5DA}</a:tableStyleId>
              </a:tblPr>
              <a:tblGrid>
                <a:gridCol w="1159565">
                  <a:extLst>
                    <a:ext uri="{9D8B030D-6E8A-4147-A177-3AD203B41FA5}">
                      <a16:colId xmlns:a16="http://schemas.microsoft.com/office/drawing/2014/main" val="20000"/>
                    </a:ext>
                  </a:extLst>
                </a:gridCol>
                <a:gridCol w="5930347">
                  <a:extLst>
                    <a:ext uri="{9D8B030D-6E8A-4147-A177-3AD203B41FA5}">
                      <a16:colId xmlns:a16="http://schemas.microsoft.com/office/drawing/2014/main" val="20001"/>
                    </a:ext>
                  </a:extLst>
                </a:gridCol>
                <a:gridCol w="944216">
                  <a:extLst>
                    <a:ext uri="{9D8B030D-6E8A-4147-A177-3AD203B41FA5}">
                      <a16:colId xmlns:a16="http://schemas.microsoft.com/office/drawing/2014/main" val="20002"/>
                    </a:ext>
                  </a:extLst>
                </a:gridCol>
                <a:gridCol w="1109822">
                  <a:extLst>
                    <a:ext uri="{9D8B030D-6E8A-4147-A177-3AD203B41FA5}">
                      <a16:colId xmlns:a16="http://schemas.microsoft.com/office/drawing/2014/main" val="20003"/>
                    </a:ext>
                  </a:extLst>
                </a:gridCol>
              </a:tblGrid>
              <a:tr h="1211125">
                <a:tc>
                  <a:txBody>
                    <a:bodyPr/>
                    <a:lstStyle/>
                    <a:p>
                      <a:r>
                        <a:rPr lang="en-GB" sz="2400" u="sng" dirty="0"/>
                        <a:t>What?</a:t>
                      </a:r>
                    </a:p>
                    <a:p>
                      <a:r>
                        <a:rPr lang="en-GB" sz="2400" dirty="0"/>
                        <a:t>(L.I.) </a:t>
                      </a:r>
                    </a:p>
                  </a:txBody>
                  <a:tcPr/>
                </a:tc>
                <a:tc>
                  <a:txBody>
                    <a:bodyPr/>
                    <a:lstStyle/>
                    <a:p>
                      <a:r>
                        <a:rPr lang="en-GB" sz="2400" u="sng" dirty="0"/>
                        <a:t>How?</a:t>
                      </a:r>
                      <a:r>
                        <a:rPr lang="en-GB" sz="2800" dirty="0"/>
                        <a:t> </a:t>
                      </a:r>
                      <a:r>
                        <a:rPr lang="en-GB" sz="1800" dirty="0"/>
                        <a:t>(</a:t>
                      </a:r>
                      <a:r>
                        <a:rPr lang="en-GB" sz="1800" dirty="0" err="1"/>
                        <a:t>AiFL</a:t>
                      </a:r>
                      <a:r>
                        <a:rPr lang="en-GB" sz="1800" dirty="0"/>
                        <a:t> toolkit, resources)</a:t>
                      </a:r>
                    </a:p>
                  </a:txBody>
                  <a:tcPr/>
                </a:tc>
                <a:tc>
                  <a:txBody>
                    <a:bodyPr/>
                    <a:lstStyle/>
                    <a:p>
                      <a:r>
                        <a:rPr lang="en-GB" sz="2400" u="sng" dirty="0"/>
                        <a:t>Why</a:t>
                      </a:r>
                      <a:r>
                        <a:rPr lang="en-GB" sz="2400" u="none" dirty="0"/>
                        <a:t>?</a:t>
                      </a:r>
                      <a:r>
                        <a:rPr lang="en-GB" sz="2400" u="none" baseline="0" dirty="0"/>
                        <a:t> </a:t>
                      </a:r>
                    </a:p>
                    <a:p>
                      <a:endParaRPr lang="en-GB" sz="2400"/>
                    </a:p>
                  </a:txBody>
                  <a:tcPr/>
                </a:tc>
                <a:tc>
                  <a:txBody>
                    <a:bodyPr/>
                    <a:lstStyle/>
                    <a:p>
                      <a:r>
                        <a:rPr lang="en-GB" sz="2400" u="sng" dirty="0"/>
                        <a:t>Successful</a:t>
                      </a:r>
                      <a:r>
                        <a:rPr lang="en-GB" sz="2400" dirty="0"/>
                        <a:t>?</a:t>
                      </a:r>
                    </a:p>
                    <a:p>
                      <a:endParaRPr lang="en-GB" sz="2400"/>
                    </a:p>
                  </a:txBody>
                  <a:tcPr/>
                </a:tc>
                <a:extLst>
                  <a:ext uri="{0D108BD9-81ED-4DB2-BD59-A6C34878D82A}">
                    <a16:rowId xmlns:a16="http://schemas.microsoft.com/office/drawing/2014/main" val="10000"/>
                  </a:ext>
                </a:extLst>
              </a:tr>
              <a:tr h="5906815">
                <a:tc>
                  <a:txBody>
                    <a:bodyPr/>
                    <a:lstStyle/>
                    <a:p>
                      <a:endParaRPr lang="en-GB" sz="1800"/>
                    </a:p>
                    <a:p>
                      <a:pPr lvl="0">
                        <a:buNone/>
                      </a:pPr>
                      <a:r>
                        <a:rPr lang="en-GB" sz="2400" b="1" i="0" u="none" strike="noStrike" baseline="0" noProof="0" dirty="0">
                          <a:latin typeface="Calibri"/>
                        </a:rPr>
                        <a:t>P2 Maths</a:t>
                      </a:r>
                      <a:r>
                        <a:rPr lang="en-GB" sz="1800" b="0" i="0" u="none" strike="noStrike" baseline="0" noProof="0" dirty="0">
                          <a:latin typeface="Calibri"/>
                        </a:rPr>
                        <a:t> </a:t>
                      </a:r>
                      <a:endParaRPr lang="en-GB" sz="1800" dirty="0"/>
                    </a:p>
                    <a:p>
                      <a:pPr lvl="0">
                        <a:buNone/>
                      </a:pPr>
                      <a:r>
                        <a:rPr lang="en-GB" sz="1400" dirty="0"/>
                        <a:t>3D Shape</a:t>
                      </a:r>
                    </a:p>
                    <a:p>
                      <a:pPr lvl="0">
                        <a:buNone/>
                      </a:pPr>
                      <a:endParaRPr lang="en-GB" sz="2000" b="0" i="0" u="none" strike="noStrike" baseline="0" noProof="0">
                        <a:latin typeface="Calibri"/>
                      </a:endParaRPr>
                    </a:p>
                    <a:p>
                      <a:pPr lvl="0">
                        <a:buNone/>
                      </a:pPr>
                      <a:r>
                        <a:rPr lang="en-GB" sz="1400" b="0" i="0" u="none" strike="noStrike" baseline="0" noProof="0" dirty="0">
                          <a:latin typeface="Calibri"/>
                        </a:rPr>
                        <a:t>L.I. to describe 3D objects using faces, vertices and edges</a:t>
                      </a:r>
                    </a:p>
                    <a:p>
                      <a:pPr lvl="0">
                        <a:buNone/>
                      </a:pPr>
                      <a:endParaRPr lang="en-GB" sz="1400" b="0" i="0" u="none" strike="noStrike" baseline="0" noProof="0" dirty="0">
                        <a:latin typeface="Calibri"/>
                      </a:endParaRPr>
                    </a:p>
                    <a:p>
                      <a:pPr lvl="0">
                        <a:buNone/>
                      </a:pPr>
                      <a:endParaRPr lang="en-GB" sz="1400" b="0" i="0" u="none" strike="noStrike" baseline="0" noProof="0" dirty="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1"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800" b="0" i="0" u="none" strike="noStrike" baseline="0" noProof="0">
                        <a:latin typeface="Calibri"/>
                      </a:endParaRPr>
                    </a:p>
                    <a:p>
                      <a:pPr lvl="0">
                        <a:buNone/>
                      </a:pPr>
                      <a:endParaRPr lang="en-GB" sz="1800" b="0" i="0" u="none" strike="noStrike" baseline="0" noProof="0">
                        <a:latin typeface="Calibri"/>
                      </a:endParaRPr>
                    </a:p>
                    <a:p>
                      <a:pPr lvl="0">
                        <a:buNone/>
                      </a:pPr>
                      <a:endParaRPr lang="en-US" sz="2000" b="0" i="0" u="none" strike="noStrike" baseline="0" noProof="0">
                        <a:latin typeface="Calibri"/>
                      </a:endParaRPr>
                    </a:p>
                    <a:p>
                      <a:pPr lvl="0">
                        <a:buNone/>
                      </a:pPr>
                      <a:endParaRPr lang="en-GB" sz="2000" b="0" i="0" u="none" strike="noStrike" baseline="0" noProof="0">
                        <a:latin typeface="Calibri"/>
                      </a:endParaRPr>
                    </a:p>
                  </a:txBody>
                  <a:tcPr/>
                </a:tc>
                <a:tc>
                  <a:txBody>
                    <a:bodyPr/>
                    <a:lstStyle/>
                    <a:p>
                      <a:pPr lvl="0">
                        <a:buNone/>
                      </a:pPr>
                      <a:r>
                        <a:rPr lang="en-GB" sz="1600" b="1" i="0" u="none" strike="noStrike" noProof="0" dirty="0">
                          <a:latin typeface="Calibri"/>
                        </a:rPr>
                        <a:t>Starter: </a:t>
                      </a:r>
                      <a:r>
                        <a:rPr lang="en-GB" sz="1600" b="0" i="0" u="none" strike="noStrike" noProof="0" dirty="0">
                          <a:latin typeface="Calibri"/>
                        </a:rPr>
                        <a:t>watch following video – properties of 3D Shapes</a:t>
                      </a:r>
                    </a:p>
                    <a:p>
                      <a:pPr lvl="0">
                        <a:buNone/>
                      </a:pPr>
                      <a:r>
                        <a:rPr lang="en-GB" sz="1200" b="0" i="0" u="none" strike="noStrike" noProof="0" dirty="0">
                          <a:latin typeface="Calibri"/>
                          <a:hlinkClick r:id="rId3"/>
                        </a:rPr>
                        <a:t>https://www.bbc.co.uk/bitesize/topics/zjv39j6/articles/zgqpk2p</a:t>
                      </a:r>
                      <a:endParaRPr lang="en-GB" dirty="0"/>
                    </a:p>
                    <a:p>
                      <a:pPr lvl="0">
                        <a:buNone/>
                      </a:pPr>
                      <a:endParaRPr lang="en-GB" sz="1200" b="0" i="0" u="none" strike="noStrike" noProof="0" dirty="0">
                        <a:latin typeface="Calibri"/>
                      </a:endParaRPr>
                    </a:p>
                    <a:p>
                      <a:pPr lvl="0">
                        <a:buNone/>
                      </a:pPr>
                      <a:r>
                        <a:rPr lang="en-GB" sz="1600" b="1" i="0" u="none" strike="noStrike" noProof="0" dirty="0">
                          <a:latin typeface="Calibri"/>
                        </a:rPr>
                        <a:t>Activities:  </a:t>
                      </a:r>
                    </a:p>
                    <a:p>
                      <a:pPr lvl="0" algn="l">
                        <a:lnSpc>
                          <a:spcPct val="100000"/>
                        </a:lnSpc>
                        <a:spcBef>
                          <a:spcPts val="0"/>
                        </a:spcBef>
                        <a:spcAft>
                          <a:spcPts val="0"/>
                        </a:spcAft>
                        <a:buNone/>
                      </a:pPr>
                      <a:r>
                        <a:rPr lang="en-GB" sz="1600" b="1" i="0" u="none" strike="noStrike" noProof="0" dirty="0">
                          <a:latin typeface="Calibri"/>
                        </a:rPr>
                        <a:t>1. ICT - </a:t>
                      </a:r>
                      <a:r>
                        <a:rPr lang="en-GB" sz="1600" b="0" i="0" u="none" strike="noStrike" noProof="0" dirty="0">
                          <a:latin typeface="Calibri"/>
                        </a:rPr>
                        <a:t>properties 3D Shapes</a:t>
                      </a:r>
                    </a:p>
                    <a:p>
                      <a:pPr lvl="0" algn="l">
                        <a:lnSpc>
                          <a:spcPct val="100000"/>
                        </a:lnSpc>
                        <a:spcBef>
                          <a:spcPts val="0"/>
                        </a:spcBef>
                        <a:spcAft>
                          <a:spcPts val="0"/>
                        </a:spcAft>
                        <a:buNone/>
                      </a:pPr>
                      <a:r>
                        <a:rPr lang="en-GB" sz="1200" b="0" i="0" u="none" strike="noStrike" noProof="0" dirty="0">
                          <a:latin typeface="Calibri"/>
                          <a:hlinkClick r:id="rId4"/>
                        </a:rPr>
                        <a:t>https://app.discoveryeducation.co.uk/learn/player/e16a1df4-3a36-4099-a8da-0e680b621af4</a:t>
                      </a:r>
                      <a:endParaRPr lang="en-GB" dirty="0"/>
                    </a:p>
                    <a:p>
                      <a:pPr lvl="0" algn="l">
                        <a:lnSpc>
                          <a:spcPct val="100000"/>
                        </a:lnSpc>
                        <a:spcBef>
                          <a:spcPts val="0"/>
                        </a:spcBef>
                        <a:spcAft>
                          <a:spcPts val="0"/>
                        </a:spcAft>
                        <a:buNone/>
                      </a:pPr>
                      <a:r>
                        <a:rPr lang="en-GB" sz="1600" b="1" i="0" u="none" strike="noStrike" noProof="0" dirty="0"/>
                        <a:t>2. 3D Shape Sorting – </a:t>
                      </a:r>
                      <a:r>
                        <a:rPr lang="en-GB" sz="1600" b="0" i="0" u="none" strike="noStrike" noProof="0" dirty="0"/>
                        <a:t>cut and stick</a:t>
                      </a:r>
                      <a:endParaRPr lang="en-GB" sz="1200" b="0" i="0" u="none" strike="noStrike" noProof="0" dirty="0">
                        <a:latin typeface="Calibri"/>
                      </a:endParaRPr>
                    </a:p>
                    <a:p>
                      <a:pPr lvl="0" algn="l">
                        <a:lnSpc>
                          <a:spcPct val="100000"/>
                        </a:lnSpc>
                        <a:spcBef>
                          <a:spcPts val="0"/>
                        </a:spcBef>
                        <a:spcAft>
                          <a:spcPts val="0"/>
                        </a:spcAft>
                        <a:buNone/>
                      </a:pPr>
                      <a:r>
                        <a:rPr lang="en-GB" sz="1600" b="1" i="0" u="none" strike="noStrike" noProof="0" dirty="0">
                          <a:latin typeface="Calibri"/>
                        </a:rPr>
                        <a:t>3.  3D Shape Threading</a:t>
                      </a:r>
                      <a:endParaRPr lang="en-GB" sz="1600" b="0" i="0" u="none" strike="noStrike" noProof="0" dirty="0">
                        <a:latin typeface="Calibri"/>
                      </a:endParaRPr>
                    </a:p>
                    <a:p>
                      <a:pPr lvl="0" algn="l">
                        <a:lnSpc>
                          <a:spcPct val="100000"/>
                        </a:lnSpc>
                        <a:spcBef>
                          <a:spcPts val="0"/>
                        </a:spcBef>
                        <a:spcAft>
                          <a:spcPts val="0"/>
                        </a:spcAft>
                        <a:buNone/>
                      </a:pPr>
                      <a:r>
                        <a:rPr lang="en-GB" sz="1600" b="1" i="0" u="none" strike="noStrike" noProof="0" dirty="0">
                          <a:latin typeface="Calibri"/>
                        </a:rPr>
                        <a:t>4. Click Shapes </a:t>
                      </a:r>
                      <a:endParaRPr lang="en-GB" sz="1600" b="0" i="0" u="none" strike="noStrike" noProof="0" dirty="0">
                        <a:latin typeface="Calibri"/>
                      </a:endParaRPr>
                    </a:p>
                    <a:p>
                      <a:pPr lvl="0" algn="l">
                        <a:lnSpc>
                          <a:spcPct val="100000"/>
                        </a:lnSpc>
                        <a:spcBef>
                          <a:spcPts val="0"/>
                        </a:spcBef>
                        <a:spcAft>
                          <a:spcPts val="0"/>
                        </a:spcAft>
                        <a:buNone/>
                      </a:pPr>
                      <a:r>
                        <a:rPr lang="en-GB" sz="1600" b="1" i="0" u="none" strike="noStrike" noProof="0" dirty="0">
                          <a:latin typeface="Calibri"/>
                        </a:rPr>
                        <a:t>5. 3D Shape sorting – </a:t>
                      </a:r>
                      <a:r>
                        <a:rPr lang="en-GB" sz="1600" b="0" i="0" u="none" strike="noStrike" noProof="0" dirty="0">
                          <a:latin typeface="Calibri"/>
                        </a:rPr>
                        <a:t>sort everyday objects using own criteria</a:t>
                      </a:r>
                    </a:p>
                    <a:p>
                      <a:pPr lvl="0" algn="l">
                        <a:lnSpc>
                          <a:spcPct val="100000"/>
                        </a:lnSpc>
                        <a:spcBef>
                          <a:spcPts val="0"/>
                        </a:spcBef>
                        <a:spcAft>
                          <a:spcPts val="0"/>
                        </a:spcAft>
                        <a:buNone/>
                      </a:pPr>
                      <a:r>
                        <a:rPr lang="en-GB" sz="1600" b="1" i="0" u="none" strike="noStrike" noProof="0" dirty="0">
                          <a:latin typeface="Calibri"/>
                        </a:rPr>
                        <a:t>6. Cone Hats – </a:t>
                      </a:r>
                      <a:r>
                        <a:rPr lang="en-GB" sz="1600" b="0" i="0" u="none" strike="noStrike" noProof="0" dirty="0">
                          <a:latin typeface="Calibri"/>
                        </a:rPr>
                        <a:t>make own cone party hat</a:t>
                      </a:r>
                      <a:r>
                        <a:rPr lang="en-GB" sz="1600" b="1" i="0" u="none" strike="noStrike" noProof="0" dirty="0">
                          <a:latin typeface="Calibri"/>
                        </a:rPr>
                        <a:t> </a:t>
                      </a:r>
                    </a:p>
                    <a:p>
                      <a:pPr lvl="0" algn="l">
                        <a:lnSpc>
                          <a:spcPct val="100000"/>
                        </a:lnSpc>
                        <a:spcBef>
                          <a:spcPts val="0"/>
                        </a:spcBef>
                        <a:spcAft>
                          <a:spcPts val="0"/>
                        </a:spcAft>
                        <a:buNone/>
                      </a:pPr>
                      <a:r>
                        <a:rPr lang="en-GB" sz="1600" b="1" i="0" u="none" strike="noStrike" noProof="0" dirty="0">
                          <a:latin typeface="Calibri"/>
                        </a:rPr>
                        <a:t>7. Building – </a:t>
                      </a:r>
                      <a:r>
                        <a:rPr lang="en-GB" sz="1600" b="0" i="0" u="none" strike="noStrike" noProof="0" dirty="0">
                          <a:latin typeface="Calibri"/>
                        </a:rPr>
                        <a:t>Lego and Bricks</a:t>
                      </a:r>
                      <a:endParaRPr lang="en-GB" sz="1600" b="1" i="0" u="none" strike="noStrike" noProof="0" dirty="0">
                        <a:latin typeface="Calibri"/>
                      </a:endParaRPr>
                    </a:p>
                    <a:p>
                      <a:pPr lvl="0" algn="l">
                        <a:lnSpc>
                          <a:spcPct val="100000"/>
                        </a:lnSpc>
                        <a:spcBef>
                          <a:spcPts val="0"/>
                        </a:spcBef>
                        <a:spcAft>
                          <a:spcPts val="0"/>
                        </a:spcAft>
                        <a:buNone/>
                      </a:pPr>
                      <a:r>
                        <a:rPr lang="en-GB" sz="1600" b="1" i="0" u="none" strike="noStrike" noProof="0" dirty="0">
                          <a:latin typeface="Calibri"/>
                        </a:rPr>
                        <a:t>8. 3D Shape Feely Bag </a:t>
                      </a:r>
                      <a:endParaRPr lang="en-GB" sz="1600" b="0" i="0" u="none" strike="noStrike" noProof="0" dirty="0">
                        <a:latin typeface="Calibri"/>
                      </a:endParaRPr>
                    </a:p>
                    <a:p>
                      <a:pPr lvl="0" algn="l">
                        <a:lnSpc>
                          <a:spcPct val="100000"/>
                        </a:lnSpc>
                        <a:spcBef>
                          <a:spcPts val="0"/>
                        </a:spcBef>
                        <a:spcAft>
                          <a:spcPts val="0"/>
                        </a:spcAft>
                        <a:buNone/>
                      </a:pPr>
                      <a:r>
                        <a:rPr lang="en-GB" sz="1600" b="1" i="0" u="none" strike="noStrike" noProof="0" dirty="0">
                          <a:latin typeface="Calibri"/>
                        </a:rPr>
                        <a:t>9. 3D Shape Sorting Cards</a:t>
                      </a:r>
                      <a:endParaRPr lang="en-GB" sz="1600" b="0" i="0" u="none" strike="noStrike" noProof="0" dirty="0">
                        <a:latin typeface="Calibri"/>
                      </a:endParaRPr>
                    </a:p>
                    <a:p>
                      <a:pPr lvl="0" algn="l">
                        <a:lnSpc>
                          <a:spcPct val="100000"/>
                        </a:lnSpc>
                        <a:spcBef>
                          <a:spcPts val="0"/>
                        </a:spcBef>
                        <a:spcAft>
                          <a:spcPts val="0"/>
                        </a:spcAft>
                        <a:buNone/>
                      </a:pPr>
                      <a:r>
                        <a:rPr lang="en-GB" sz="1600" b="1" i="0" u="none" strike="noStrike" noProof="0" dirty="0">
                          <a:latin typeface="Calibri"/>
                        </a:rPr>
                        <a:t>10. Properties of 3D Shapes Worksheet (TL)</a:t>
                      </a:r>
                    </a:p>
                    <a:p>
                      <a:pPr lvl="0" algn="l">
                        <a:lnSpc>
                          <a:spcPct val="100000"/>
                        </a:lnSpc>
                        <a:spcBef>
                          <a:spcPts val="0"/>
                        </a:spcBef>
                        <a:spcAft>
                          <a:spcPts val="0"/>
                        </a:spcAft>
                        <a:buNone/>
                      </a:pPr>
                      <a:endParaRPr lang="en-GB" sz="1600" b="0" i="0" u="none" strike="noStrike" noProof="0">
                        <a:latin typeface="Calibri"/>
                      </a:endParaRPr>
                    </a:p>
                    <a:p>
                      <a:pPr lvl="0" algn="l">
                        <a:lnSpc>
                          <a:spcPct val="100000"/>
                        </a:lnSpc>
                        <a:spcBef>
                          <a:spcPts val="0"/>
                        </a:spcBef>
                        <a:spcAft>
                          <a:spcPts val="0"/>
                        </a:spcAft>
                        <a:buNone/>
                      </a:pPr>
                      <a:r>
                        <a:rPr lang="en-GB" sz="1600" b="1" i="0" u="none" strike="noStrike" noProof="0" dirty="0">
                          <a:latin typeface="Calibri"/>
                        </a:rPr>
                        <a:t>Espresso Video: Properties of 3D Shapes</a:t>
                      </a:r>
                      <a:endParaRPr lang="en-GB" sz="1600" b="0" i="0" u="none" strike="noStrike" noProof="0" dirty="0">
                        <a:latin typeface="Calibri"/>
                      </a:endParaRPr>
                    </a:p>
                    <a:p>
                      <a:pPr lvl="0" algn="l">
                        <a:lnSpc>
                          <a:spcPct val="100000"/>
                        </a:lnSpc>
                        <a:spcBef>
                          <a:spcPts val="0"/>
                        </a:spcBef>
                        <a:spcAft>
                          <a:spcPts val="0"/>
                        </a:spcAft>
                        <a:buNone/>
                      </a:pPr>
                      <a:r>
                        <a:rPr lang="en-GB" sz="1200" b="0" i="0" u="none" strike="noStrike" noProof="0" dirty="0">
                          <a:hlinkClick r:id="rId5"/>
                        </a:rPr>
                        <a:t>https://app.discoveryeducation.co.uk/learn/videos/86011086-9ba2-4d7d-b091-e2dd370c61b5</a:t>
                      </a:r>
                      <a:endParaRPr lang="en-GB" dirty="0"/>
                    </a:p>
                    <a:p>
                      <a:pPr lvl="0" algn="l">
                        <a:lnSpc>
                          <a:spcPct val="100000"/>
                        </a:lnSpc>
                        <a:spcBef>
                          <a:spcPts val="0"/>
                        </a:spcBef>
                        <a:spcAft>
                          <a:spcPts val="0"/>
                        </a:spcAft>
                        <a:buNone/>
                      </a:pPr>
                      <a:endParaRPr lang="en-GB" sz="1200" b="0" i="0" u="none" strike="noStrike" noProof="0" dirty="0"/>
                    </a:p>
                    <a:p>
                      <a:pPr lvl="0" algn="l">
                        <a:lnSpc>
                          <a:spcPct val="100000"/>
                        </a:lnSpc>
                        <a:spcBef>
                          <a:spcPts val="0"/>
                        </a:spcBef>
                        <a:spcAft>
                          <a:spcPts val="0"/>
                        </a:spcAft>
                        <a:buNone/>
                      </a:pPr>
                      <a:r>
                        <a:rPr lang="en-GB" sz="1600" b="1" i="0" u="none" strike="noStrike" noProof="0" dirty="0">
                          <a:latin typeface="Calibri"/>
                        </a:rPr>
                        <a:t>Number Talk: </a:t>
                      </a:r>
                      <a:r>
                        <a:rPr lang="en-GB" sz="1600" b="0" i="0" u="none" strike="noStrike" noProof="0" dirty="0">
                          <a:latin typeface="Calibri"/>
                        </a:rPr>
                        <a:t>Which One Doesn’t Belong, Shape 20 (shape on next slide): </a:t>
                      </a:r>
                      <a:r>
                        <a:rPr lang="en-GB" sz="1600" b="0" i="0" u="none" strike="noStrike" noProof="0" dirty="0">
                          <a:latin typeface="Calibri"/>
                          <a:hlinkClick r:id="rId6"/>
                        </a:rPr>
                        <a:t>http://wodb.ca/shapes.html</a:t>
                      </a:r>
                      <a:endParaRPr lang="en-GB" sz="1600" dirty="0"/>
                    </a:p>
                    <a:p>
                      <a:pPr lvl="0">
                        <a:buNone/>
                      </a:pPr>
                      <a:endParaRPr lang="en-GB" sz="1400" b="0" i="0" u="none" strike="noStrike" noProof="0">
                        <a:latin typeface="Calibri"/>
                      </a:endParaRPr>
                    </a:p>
                    <a:p>
                      <a:pPr lvl="0">
                        <a:buNone/>
                      </a:pPr>
                      <a:endParaRPr lang="en-GB" sz="1400" b="1" i="0" u="none" strike="noStrike" noProof="0">
                        <a:latin typeface="Calibri"/>
                      </a:endParaRPr>
                    </a:p>
                    <a:p>
                      <a:pPr lvl="0">
                        <a:buNone/>
                      </a:pPr>
                      <a:endParaRPr lang="en-GB" sz="1400" b="0" i="0" u="none" strike="noStrike" noProof="0"/>
                    </a:p>
                    <a:p>
                      <a:pPr lvl="0">
                        <a:buNone/>
                      </a:pPr>
                      <a:endParaRPr lang="en-GB" sz="1400" b="0" i="0" u="none" strike="noStrike" noProof="0"/>
                    </a:p>
                    <a:p>
                      <a:pPr lvl="0">
                        <a:buNone/>
                      </a:pPr>
                      <a:endParaRPr lang="en-GB" sz="1600" b="0" i="0" u="none" strike="noStrike" noProof="0">
                        <a:latin typeface="Calibri"/>
                      </a:endParaRPr>
                    </a:p>
                    <a:p>
                      <a:pPr lvl="0">
                        <a:buNone/>
                      </a:pPr>
                      <a:endParaRPr lang="en-GB" sz="1800" b="0" i="0" u="none" strike="noStrike" noProof="0">
                        <a:latin typeface="Calibri"/>
                      </a:endParaRPr>
                    </a:p>
                    <a:p>
                      <a:pPr lvl="0">
                        <a:buNone/>
                      </a:pPr>
                      <a:endParaRPr lang="en-GB"/>
                    </a:p>
                  </a:txBody>
                  <a:tcPr/>
                </a:tc>
                <a:tc>
                  <a:txBody>
                    <a:bodyPr/>
                    <a:lstStyle/>
                    <a:p>
                      <a:endParaRPr lang="en-GB" sz="1800"/>
                    </a:p>
                    <a:p>
                      <a:pPr lvl="0">
                        <a:buNone/>
                      </a:pPr>
                      <a:endParaRPr lang="en-GB" sz="1800"/>
                    </a:p>
                    <a:p>
                      <a:pPr lvl="0">
                        <a:buNone/>
                      </a:pPr>
                      <a:r>
                        <a:rPr lang="en-GB" sz="1400" b="0" i="0" u="none" strike="noStrike" noProof="0" dirty="0">
                          <a:latin typeface="Calibri"/>
                        </a:rPr>
                        <a:t>Why is it important to be able to name 3D Shapes?</a:t>
                      </a: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2000"/>
                    </a:p>
                    <a:p>
                      <a:pPr lvl="0">
                        <a:buNone/>
                      </a:pPr>
                      <a:endParaRPr lang="en-GB" sz="2000" b="1"/>
                    </a:p>
                    <a:p>
                      <a:pPr lvl="0">
                        <a:buNone/>
                      </a:pPr>
                      <a:endParaRPr lang="en-GB" sz="2000" b="1"/>
                    </a:p>
                    <a:p>
                      <a:pPr lvl="0">
                        <a:buNone/>
                      </a:pPr>
                      <a:endParaRPr lang="en-GB" sz="2000"/>
                    </a:p>
                    <a:p>
                      <a:pPr lvl="0">
                        <a:buNone/>
                      </a:pPr>
                      <a:endParaRPr lang="en-GB" sz="2000"/>
                    </a:p>
                    <a:p>
                      <a:pPr lvl="0">
                        <a:buNone/>
                      </a:pPr>
                      <a:endParaRPr lang="en-GB" sz="2800"/>
                    </a:p>
                    <a:p>
                      <a:pPr lvl="0">
                        <a:buNone/>
                      </a:pPr>
                      <a:endParaRPr lang="en-GB" sz="1800"/>
                    </a:p>
                    <a:p>
                      <a:pPr lvl="0">
                        <a:buNone/>
                      </a:pPr>
                      <a:endParaRPr lang="en-GB" sz="1800"/>
                    </a:p>
                    <a:p>
                      <a:pPr lvl="0">
                        <a:buNone/>
                      </a:pPr>
                      <a:endParaRPr lang="en-GB" sz="3200"/>
                    </a:p>
                    <a:p>
                      <a:pPr lvl="0">
                        <a:buNone/>
                      </a:pPr>
                      <a:endParaRPr lang="en-GB" sz="1800"/>
                    </a:p>
                  </a:txBody>
                  <a:tcPr/>
                </a:tc>
                <a:tc>
                  <a:txBody>
                    <a:bodyPr/>
                    <a:lstStyle/>
                    <a:p>
                      <a:pPr lvl="0">
                        <a:buNone/>
                      </a:pPr>
                      <a:endParaRPr lang="en-GB" sz="2400" b="1" i="0" u="none" strike="noStrike" noProof="0">
                        <a:latin typeface="Calibri"/>
                      </a:endParaRPr>
                    </a:p>
                    <a:p>
                      <a:pPr lvl="0">
                        <a:buNone/>
                      </a:pPr>
                      <a:r>
                        <a:rPr lang="en-GB" sz="1400" b="0" i="0" u="none" strike="noStrike" noProof="0" dirty="0">
                          <a:latin typeface="Calibri"/>
                        </a:rPr>
                        <a:t>I can explore various 3D Shapes</a:t>
                      </a: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1600" b="0" i="0" u="none" strike="noStrike" noProof="0">
                        <a:latin typeface="Calibri"/>
                      </a:endParaRPr>
                    </a:p>
                    <a:p>
                      <a:pPr lvl="0">
                        <a:buNone/>
                      </a:pPr>
                      <a:endParaRPr lang="en-GB" sz="1600" b="0" i="0" u="none" strike="noStrike" noProof="0">
                        <a:latin typeface="Calibri"/>
                      </a:endParaRPr>
                    </a:p>
                    <a:p>
                      <a:pPr lvl="0">
                        <a:buNone/>
                      </a:pPr>
                      <a:r>
                        <a:rPr lang="en-GB" sz="2400" b="1" i="0" u="none" strike="noStrike" noProof="0" dirty="0">
                          <a:latin typeface="Calibri"/>
                        </a:rPr>
                        <a:t>            </a:t>
                      </a:r>
                      <a:r>
                        <a:rPr lang="en-GB" sz="2000" b="1" i="0" u="none" strike="noStrike" noProof="0" dirty="0">
                          <a:latin typeface="Calibri"/>
                        </a:rPr>
                        <a:t> </a:t>
                      </a:r>
                    </a:p>
                    <a:p>
                      <a:pPr lvl="0">
                        <a:buNone/>
                      </a:pPr>
                      <a:endParaRPr lang="en-GB" sz="2000" b="1" i="0" u="none" strike="noStrike" noProof="0">
                        <a:latin typeface="Calibri"/>
                      </a:endParaRPr>
                    </a:p>
                    <a:p>
                      <a:pPr lvl="0">
                        <a:buNone/>
                      </a:pPr>
                      <a:endParaRPr lang="en-GB" sz="2000" b="1" i="0" u="none" strike="noStrike" noProof="0">
                        <a:latin typeface="Calibri"/>
                      </a:endParaRPr>
                    </a:p>
                    <a:p>
                      <a:pPr lvl="0">
                        <a:buNone/>
                      </a:pPr>
                      <a:r>
                        <a:rPr lang="en-GB" sz="2000" b="1" i="0" u="none" strike="noStrike" noProof="0" dirty="0">
                          <a:latin typeface="Calibri"/>
                        </a:rPr>
                        <a:t>             </a:t>
                      </a:r>
                    </a:p>
                    <a:p>
                      <a:pPr lvl="0">
                        <a:buNone/>
                      </a:pPr>
                      <a:endParaRPr lang="en-GB" sz="2000" b="1" i="0" u="none" strike="noStrike" noProof="0">
                        <a:latin typeface="Calibri"/>
                      </a:endParaRPr>
                    </a:p>
                    <a:p>
                      <a:pPr lvl="0">
                        <a:buNone/>
                      </a:pPr>
                      <a:endParaRPr lang="en-GB" sz="2000" b="1" i="0" u="none" strike="noStrike" noProof="0">
                        <a:latin typeface="Calibri"/>
                      </a:endParaRPr>
                    </a:p>
                    <a:p>
                      <a:pPr lvl="0">
                        <a:buNone/>
                      </a:pPr>
                      <a:r>
                        <a:rPr lang="en-GB" sz="2000" b="1" i="0" u="none" strike="noStrike" noProof="0" dirty="0">
                          <a:latin typeface="Calibri"/>
                        </a:rPr>
                        <a:t>                        </a:t>
                      </a:r>
                    </a:p>
                  </a:txBody>
                  <a:tcPr/>
                </a:tc>
                <a:extLst>
                  <a:ext uri="{0D108BD9-81ED-4DB2-BD59-A6C34878D82A}">
                    <a16:rowId xmlns:a16="http://schemas.microsoft.com/office/drawing/2014/main" val="10001"/>
                  </a:ext>
                </a:extLst>
              </a:tr>
            </a:tbl>
          </a:graphicData>
        </a:graphic>
      </p:graphicFrame>
      <p:pic>
        <p:nvPicPr>
          <p:cNvPr id="3" name="Picture 2" descr="Image result for robot cartoon"/>
          <p:cNvPicPr/>
          <p:nvPr/>
        </p:nvPicPr>
        <p:blipFill rotWithShape="1">
          <a:blip r:embed="rId7" cstate="print">
            <a:extLst>
              <a:ext uri="{28A0092B-C50C-407E-A947-70E740481C1C}">
                <a14:useLocalDpi xmlns:a14="http://schemas.microsoft.com/office/drawing/2010/main" val="0"/>
              </a:ext>
            </a:extLst>
          </a:blip>
          <a:srcRect l="22977" t="3133" r="12532" b="6528"/>
          <a:stretch/>
        </p:blipFill>
        <p:spPr bwMode="auto">
          <a:xfrm>
            <a:off x="583048" y="793095"/>
            <a:ext cx="541321" cy="996368"/>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8">
            <a:extLst>
              <a:ext uri="{28A0092B-C50C-407E-A947-70E740481C1C}">
                <a14:useLocalDpi xmlns:a14="http://schemas.microsoft.com/office/drawing/2010/main" val="0"/>
              </a:ext>
            </a:extLst>
          </a:blip>
          <a:srcRect l="3031" t="9551" r="1209" b="15168"/>
          <a:stretch/>
        </p:blipFill>
        <p:spPr bwMode="auto">
          <a:xfrm>
            <a:off x="5484622" y="42780"/>
            <a:ext cx="1013791" cy="114088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9">
            <a:extLst>
              <a:ext uri="{28A0092B-C50C-407E-A947-70E740481C1C}">
                <a14:useLocalDpi xmlns:a14="http://schemas.microsoft.com/office/drawing/2010/main" val="0"/>
              </a:ext>
            </a:extLst>
          </a:blip>
          <a:srcRect t="4522" b="6736"/>
          <a:stretch/>
        </p:blipFill>
        <p:spPr bwMode="auto">
          <a:xfrm>
            <a:off x="7129093" y="612372"/>
            <a:ext cx="695421" cy="774094"/>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10" cstate="print">
            <a:extLst>
              <a:ext uri="{28A0092B-C50C-407E-A947-70E740481C1C}">
                <a14:useLocalDpi xmlns:a14="http://schemas.microsoft.com/office/drawing/2010/main" val="0"/>
              </a:ext>
            </a:extLst>
          </a:blip>
          <a:srcRect l="18068" t="4610" r="17778" b="4965"/>
          <a:stretch/>
        </p:blipFill>
        <p:spPr bwMode="auto">
          <a:xfrm>
            <a:off x="8266489" y="995710"/>
            <a:ext cx="786044" cy="435708"/>
          </a:xfrm>
          <a:prstGeom prst="rect">
            <a:avLst/>
          </a:prstGeom>
          <a:noFill/>
          <a:ln>
            <a:noFill/>
          </a:ln>
          <a:extLst>
            <a:ext uri="{53640926-AAD7-44D8-BBD7-CCE9431645EC}">
              <a14:shadowObscured xmlns:a14="http://schemas.microsoft.com/office/drawing/2010/main"/>
            </a:ext>
          </a:extLst>
        </p:spPr>
      </p:pic>
      <p:pic>
        <p:nvPicPr>
          <p:cNvPr id="2" name="Picture 7" descr="Icon&#10;&#10;Description automatically generated">
            <a:extLst>
              <a:ext uri="{FF2B5EF4-FFF2-40B4-BE49-F238E27FC236}">
                <a16:creationId xmlns:a16="http://schemas.microsoft.com/office/drawing/2014/main" id="{D9C82E29-8547-41B0-9235-8B8306271895}"/>
              </a:ext>
            </a:extLst>
          </p:cNvPr>
          <p:cNvPicPr>
            <a:picLocks noChangeAspect="1"/>
          </p:cNvPicPr>
          <p:nvPr/>
        </p:nvPicPr>
        <p:blipFill>
          <a:blip r:embed="rId11"/>
          <a:stretch>
            <a:fillRect/>
          </a:stretch>
        </p:blipFill>
        <p:spPr>
          <a:xfrm>
            <a:off x="7978087" y="4879765"/>
            <a:ext cx="635301" cy="664056"/>
          </a:xfrm>
          <a:prstGeom prst="rect">
            <a:avLst/>
          </a:prstGeom>
        </p:spPr>
      </p:pic>
      <p:pic>
        <p:nvPicPr>
          <p:cNvPr id="9" name="Picture 9" descr="A close up of a pencil&#10;&#10;Description automatically generated">
            <a:extLst>
              <a:ext uri="{FF2B5EF4-FFF2-40B4-BE49-F238E27FC236}">
                <a16:creationId xmlns:a16="http://schemas.microsoft.com/office/drawing/2014/main" id="{4380AD63-8957-485F-B607-A03118231D25}"/>
              </a:ext>
            </a:extLst>
          </p:cNvPr>
          <p:cNvPicPr>
            <a:picLocks noChangeAspect="1"/>
          </p:cNvPicPr>
          <p:nvPr/>
        </p:nvPicPr>
        <p:blipFill>
          <a:blip r:embed="rId12"/>
          <a:stretch>
            <a:fillRect/>
          </a:stretch>
        </p:blipFill>
        <p:spPr>
          <a:xfrm>
            <a:off x="8360433" y="4083170"/>
            <a:ext cx="575097" cy="618228"/>
          </a:xfrm>
          <a:prstGeom prst="rect">
            <a:avLst/>
          </a:prstGeom>
        </p:spPr>
      </p:pic>
      <p:pic>
        <p:nvPicPr>
          <p:cNvPr id="10" name="Picture 10" descr="A picture containing shape&#10;&#10;Description automatically generated">
            <a:extLst>
              <a:ext uri="{FF2B5EF4-FFF2-40B4-BE49-F238E27FC236}">
                <a16:creationId xmlns:a16="http://schemas.microsoft.com/office/drawing/2014/main" id="{3A93EAFE-0435-43D5-BA9D-D8E705623675}"/>
              </a:ext>
            </a:extLst>
          </p:cNvPr>
          <p:cNvPicPr>
            <a:picLocks noChangeAspect="1"/>
          </p:cNvPicPr>
          <p:nvPr/>
        </p:nvPicPr>
        <p:blipFill>
          <a:blip r:embed="rId13"/>
          <a:stretch>
            <a:fillRect/>
          </a:stretch>
        </p:blipFill>
        <p:spPr>
          <a:xfrm>
            <a:off x="8270665" y="5819327"/>
            <a:ext cx="682747" cy="668369"/>
          </a:xfrm>
          <a:prstGeom prst="rect">
            <a:avLst/>
          </a:prstGeom>
        </p:spPr>
      </p:pic>
      <p:sp>
        <p:nvSpPr>
          <p:cNvPr id="8" name="TextBox 7">
            <a:extLst>
              <a:ext uri="{FF2B5EF4-FFF2-40B4-BE49-F238E27FC236}">
                <a16:creationId xmlns:a16="http://schemas.microsoft.com/office/drawing/2014/main" id="{D70EFEAC-66F5-4297-91A9-62568720A521}"/>
              </a:ext>
            </a:extLst>
          </p:cNvPr>
          <p:cNvSpPr txBox="1"/>
          <p:nvPr/>
        </p:nvSpPr>
        <p:spPr>
          <a:xfrm>
            <a:off x="1216325" y="612475"/>
            <a:ext cx="4281577"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RRS Article 29</a:t>
            </a:r>
            <a:endParaRPr lang="en-US"/>
          </a:p>
        </p:txBody>
      </p:sp>
    </p:spTree>
    <p:extLst>
      <p:ext uri="{BB962C8B-B14F-4D97-AF65-F5344CB8AC3E}">
        <p14:creationId xmlns:p14="http://schemas.microsoft.com/office/powerpoint/2010/main" val="197434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A6A8B00-0A8A-4229-9A70-D249F656CAB3}"/>
              </a:ext>
            </a:extLst>
          </p:cNvPr>
          <p:cNvPicPr>
            <a:picLocks noChangeAspect="1"/>
          </p:cNvPicPr>
          <p:nvPr/>
        </p:nvPicPr>
        <p:blipFill>
          <a:blip r:embed="rId2"/>
          <a:stretch>
            <a:fillRect/>
          </a:stretch>
        </p:blipFill>
        <p:spPr>
          <a:xfrm>
            <a:off x="1547004" y="488269"/>
            <a:ext cx="6049992" cy="6068368"/>
          </a:xfrm>
          <a:prstGeom prst="rect">
            <a:avLst/>
          </a:prstGeom>
        </p:spPr>
      </p:pic>
    </p:spTree>
    <p:extLst>
      <p:ext uri="{BB962C8B-B14F-4D97-AF65-F5344CB8AC3E}">
        <p14:creationId xmlns:p14="http://schemas.microsoft.com/office/powerpoint/2010/main" val="482132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83950CCF60904597F4B33BAD2CB1A0" ma:contentTypeVersion="13" ma:contentTypeDescription="Create a new document." ma:contentTypeScope="" ma:versionID="3d1aeb6ee6f478412191cebbdc7fd1fb">
  <xsd:schema xmlns:xsd="http://www.w3.org/2001/XMLSchema" xmlns:xs="http://www.w3.org/2001/XMLSchema" xmlns:p="http://schemas.microsoft.com/office/2006/metadata/properties" xmlns:ns2="750d73c1-c9ad-46cf-aba5-ab10e1008def" xmlns:ns3="123dfa18-dcb5-4790-9e3e-ca5de1a73f3a" targetNamespace="http://schemas.microsoft.com/office/2006/metadata/properties" ma:root="true" ma:fieldsID="7184503ce8946dbb145197908d229c02" ns2:_="" ns3:_="">
    <xsd:import namespace="750d73c1-c9ad-46cf-aba5-ab10e1008def"/>
    <xsd:import namespace="123dfa18-dcb5-4790-9e3e-ca5de1a73f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d73c1-c9ad-46cf-aba5-ab10e100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3dfa18-dcb5-4790-9e3e-ca5de1a73f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23dfa18-dcb5-4790-9e3e-ca5de1a73f3a">
      <UserInfo>
        <DisplayName>Lisa Robertson</DisplayName>
        <AccountId>82</AccountId>
        <AccountType/>
      </UserInfo>
      <UserInfo>
        <DisplayName>Miss Hendrie</DisplayName>
        <AccountId>28</AccountId>
        <AccountType/>
      </UserInfo>
    </SharedWithUsers>
  </documentManagement>
</p:properties>
</file>

<file path=customXml/itemProps1.xml><?xml version="1.0" encoding="utf-8"?>
<ds:datastoreItem xmlns:ds="http://schemas.openxmlformats.org/officeDocument/2006/customXml" ds:itemID="{ABAF13CB-4909-452D-A0B6-14E12A0C4943}">
  <ds:schemaRefs>
    <ds:schemaRef ds:uri="http://schemas.microsoft.com/sharepoint/v3/contenttype/forms"/>
  </ds:schemaRefs>
</ds:datastoreItem>
</file>

<file path=customXml/itemProps2.xml><?xml version="1.0" encoding="utf-8"?>
<ds:datastoreItem xmlns:ds="http://schemas.openxmlformats.org/officeDocument/2006/customXml" ds:itemID="{A2735517-F192-4E9F-A3BC-FDE81BAF69FB}">
  <ds:schemaRefs>
    <ds:schemaRef ds:uri="123dfa18-dcb5-4790-9e3e-ca5de1a73f3a"/>
    <ds:schemaRef ds:uri="750d73c1-c9ad-46cf-aba5-ab10e1008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55E5D6-76D1-4342-A6BF-CFF33AF3E0DA}">
  <ds:schemaRefs>
    <ds:schemaRef ds:uri="123dfa18-dcb5-4790-9e3e-ca5de1a73f3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14</Slides>
  <Notes>8</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office theme</vt:lpstr>
      <vt:lpstr>Office Theme</vt:lpstr>
      <vt:lpstr>PowerPoint Presentation</vt:lpstr>
      <vt:lpstr>Today's Plan P2C</vt:lpstr>
      <vt:lpstr>Today's Plan P2MB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Cook</dc:creator>
  <cp:revision>395</cp:revision>
  <cp:lastPrinted>2020-08-27T13:53:27Z</cp:lastPrinted>
  <dcterms:created xsi:type="dcterms:W3CDTF">2019-09-23T11:18:19Z</dcterms:created>
  <dcterms:modified xsi:type="dcterms:W3CDTF">2021-08-30T15:22:56Z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0x0101001E83950CCF60904597F4B33BAD2CB1A0</vt:lpwstr>
  </property>
</Properties>
</file>