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  <p:sldMasterId id="2147483672" r:id="rId6"/>
  </p:sldMasterIdLst>
  <p:notesMasterIdLst>
    <p:notesMasterId r:id="rId19"/>
  </p:notesMasterIdLst>
  <p:sldIdLst>
    <p:sldId id="266" r:id="rId7"/>
    <p:sldId id="265" r:id="rId8"/>
    <p:sldId id="264" r:id="rId9"/>
    <p:sldId id="260" r:id="rId10"/>
    <p:sldId id="270" r:id="rId11"/>
    <p:sldId id="267" r:id="rId12"/>
    <p:sldId id="269" r:id="rId13"/>
    <p:sldId id="262" r:id="rId14"/>
    <p:sldId id="263" r:id="rId15"/>
    <p:sldId id="271" r:id="rId16"/>
    <p:sldId id="273" r:id="rId17"/>
    <p:sldId id="272" r:id="rId1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0764BD-F83A-416F-A58B-667AAEFA5E48}" v="250" dt="2021-08-19T07:36:07.871"/>
    <p1510:client id="{2A2AFCD8-A70E-D804-F2DD-A65C4017DD29}" v="76" dt="2021-08-21T11:56:24.947"/>
    <p1510:client id="{4CE660F6-DAFE-F663-45B7-2A67E08FD342}" v="23" dt="2021-08-25T07:14:46.110"/>
    <p1510:client id="{5462210A-7B2E-0EAB-14AE-AA96638F5E73}" v="1443" dt="2021-08-22T12:41:09.296"/>
    <p1510:client id="{76EF1556-4C71-9DCB-3664-0F628F14E3C0}" v="631" dt="2021-08-24T21:19:46.648"/>
    <p1510:client id="{87457230-29F6-B40F-2D1C-1598F1F64014}" v="191" dt="2021-08-30T14:54:32.215"/>
    <p1510:client id="{92D30726-FF7E-FA19-E016-EF8E5ADC2CCB}" v="223" dt="2021-08-19T15:55:12.754"/>
    <p1510:client id="{E4766E31-F535-4CB4-C9FB-3F4ECE5D8CBF}" v="25" dt="2021-08-22T08:27:50.6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s Cook" userId="S::wllesley.cook@glow.sch.uk::76b24806-b0b2-4afd-ac5d-a8b3d2c99da4" providerId="AD" clId="Web-{E4766E31-F535-4CB4-C9FB-3F4ECE5D8CBF}"/>
    <pc:docChg chg="modSld">
      <pc:chgData name="Mrs Cook" userId="S::wllesley.cook@glow.sch.uk::76b24806-b0b2-4afd-ac5d-a8b3d2c99da4" providerId="AD" clId="Web-{E4766E31-F535-4CB4-C9FB-3F4ECE5D8CBF}" dt="2021-08-22T08:27:50.656" v="11" actId="20577"/>
      <pc:docMkLst>
        <pc:docMk/>
      </pc:docMkLst>
      <pc:sldChg chg="modSp">
        <pc:chgData name="Mrs Cook" userId="S::wllesley.cook@glow.sch.uk::76b24806-b0b2-4afd-ac5d-a8b3d2c99da4" providerId="AD" clId="Web-{E4766E31-F535-4CB4-C9FB-3F4ECE5D8CBF}" dt="2021-08-22T08:27:50.656" v="11" actId="20577"/>
        <pc:sldMkLst>
          <pc:docMk/>
          <pc:sldMk cId="711874386" sldId="266"/>
        </pc:sldMkLst>
        <pc:spChg chg="mod">
          <ac:chgData name="Mrs Cook" userId="S::wllesley.cook@glow.sch.uk::76b24806-b0b2-4afd-ac5d-a8b3d2c99da4" providerId="AD" clId="Web-{E4766E31-F535-4CB4-C9FB-3F4ECE5D8CBF}" dt="2021-08-22T08:27:46.156" v="9" actId="20577"/>
          <ac:spMkLst>
            <pc:docMk/>
            <pc:sldMk cId="711874386" sldId="266"/>
            <ac:spMk id="7" creationId="{4083518C-1C90-49CB-8FAF-031CE9DC924D}"/>
          </ac:spMkLst>
        </pc:spChg>
        <pc:spChg chg="mod">
          <ac:chgData name="Mrs Cook" userId="S::wllesley.cook@glow.sch.uk::76b24806-b0b2-4afd-ac5d-a8b3d2c99da4" providerId="AD" clId="Web-{E4766E31-F535-4CB4-C9FB-3F4ECE5D8CBF}" dt="2021-08-22T08:27:50.656" v="11" actId="20577"/>
          <ac:spMkLst>
            <pc:docMk/>
            <pc:sldMk cId="711874386" sldId="266"/>
            <ac:spMk id="9" creationId="{688E9FDF-C7FC-4A8D-BB94-51EB4AC47FF9}"/>
          </ac:spMkLst>
        </pc:spChg>
      </pc:sldChg>
    </pc:docChg>
  </pc:docChgLst>
  <pc:docChgLst>
    <pc:chgData name="Mrs Cook" userId="S::wllesley.cook@glow.sch.uk::76b24806-b0b2-4afd-ac5d-a8b3d2c99da4" providerId="AD" clId="Web-{92D30726-FF7E-FA19-E016-EF8E5ADC2CCB}"/>
    <pc:docChg chg="addSld delSld modSld">
      <pc:chgData name="Mrs Cook" userId="S::wllesley.cook@glow.sch.uk::76b24806-b0b2-4afd-ac5d-a8b3d2c99da4" providerId="AD" clId="Web-{92D30726-FF7E-FA19-E016-EF8E5ADC2CCB}" dt="2021-08-19T15:55:12.754" v="118" actId="20577"/>
      <pc:docMkLst>
        <pc:docMk/>
      </pc:docMkLst>
      <pc:sldChg chg="del">
        <pc:chgData name="Mrs Cook" userId="S::wllesley.cook@glow.sch.uk::76b24806-b0b2-4afd-ac5d-a8b3d2c99da4" providerId="AD" clId="Web-{92D30726-FF7E-FA19-E016-EF8E5ADC2CCB}" dt="2021-08-19T15:47:42.569" v="3"/>
        <pc:sldMkLst>
          <pc:docMk/>
          <pc:sldMk cId="109857222" sldId="256"/>
        </pc:sldMkLst>
      </pc:sldChg>
      <pc:sldChg chg="addSp modSp">
        <pc:chgData name="Mrs Cook" userId="S::wllesley.cook@glow.sch.uk::76b24806-b0b2-4afd-ac5d-a8b3d2c99da4" providerId="AD" clId="Web-{92D30726-FF7E-FA19-E016-EF8E5ADC2CCB}" dt="2021-08-19T15:55:12.754" v="118" actId="20577"/>
        <pc:sldMkLst>
          <pc:docMk/>
          <pc:sldMk cId="912684084" sldId="260"/>
        </pc:sldMkLst>
        <pc:spChg chg="mod">
          <ac:chgData name="Mrs Cook" userId="S::wllesley.cook@glow.sch.uk::76b24806-b0b2-4afd-ac5d-a8b3d2c99da4" providerId="AD" clId="Web-{92D30726-FF7E-FA19-E016-EF8E5ADC2CCB}" dt="2021-08-19T15:52:36.046" v="102" actId="1076"/>
          <ac:spMkLst>
            <pc:docMk/>
            <pc:sldMk cId="912684084" sldId="260"/>
            <ac:spMk id="14" creationId="{ED7A90F2-FC64-4A0D-BCAE-B44BEDD9F6B1}"/>
          </ac:spMkLst>
        </pc:spChg>
        <pc:spChg chg="mod">
          <ac:chgData name="Mrs Cook" userId="S::wllesley.cook@glow.sch.uk::76b24806-b0b2-4afd-ac5d-a8b3d2c99da4" providerId="AD" clId="Web-{92D30726-FF7E-FA19-E016-EF8E5ADC2CCB}" dt="2021-08-19T15:51:49.498" v="88" actId="20577"/>
          <ac:spMkLst>
            <pc:docMk/>
            <pc:sldMk cId="912684084" sldId="260"/>
            <ac:spMk id="26" creationId="{0074156E-2A60-4B87-9E00-B39196E3527C}"/>
          </ac:spMkLst>
        </pc:spChg>
        <pc:spChg chg="add mod">
          <ac:chgData name="Mrs Cook" userId="S::wllesley.cook@glow.sch.uk::76b24806-b0b2-4afd-ac5d-a8b3d2c99da4" providerId="AD" clId="Web-{92D30726-FF7E-FA19-E016-EF8E5ADC2CCB}" dt="2021-08-19T15:55:12.754" v="118" actId="20577"/>
          <ac:spMkLst>
            <pc:docMk/>
            <pc:sldMk cId="912684084" sldId="260"/>
            <ac:spMk id="35" creationId="{7029FD9A-BB39-4E59-8C46-8D186FACCB5E}"/>
          </ac:spMkLst>
        </pc:spChg>
        <pc:spChg chg="mod">
          <ac:chgData name="Mrs Cook" userId="S::wllesley.cook@glow.sch.uk::76b24806-b0b2-4afd-ac5d-a8b3d2c99da4" providerId="AD" clId="Web-{92D30726-FF7E-FA19-E016-EF8E5ADC2CCB}" dt="2021-08-19T15:50:57.481" v="60" actId="20577"/>
          <ac:spMkLst>
            <pc:docMk/>
            <pc:sldMk cId="912684084" sldId="260"/>
            <ac:spMk id="36" creationId="{8E93A7BD-B2AC-454B-BC2C-CC7014DEBC2B}"/>
          </ac:spMkLst>
        </pc:spChg>
        <pc:cxnChg chg="mod">
          <ac:chgData name="Mrs Cook" userId="S::wllesley.cook@glow.sch.uk::76b24806-b0b2-4afd-ac5d-a8b3d2c99da4" providerId="AD" clId="Web-{92D30726-FF7E-FA19-E016-EF8E5ADC2CCB}" dt="2021-08-19T15:52:30.421" v="101" actId="1076"/>
          <ac:cxnSpMkLst>
            <pc:docMk/>
            <pc:sldMk cId="912684084" sldId="260"/>
            <ac:cxnSpMk id="1031" creationId="{7395FC18-B160-45C1-9A60-F706016AC45F}"/>
          </ac:cxnSpMkLst>
        </pc:cxnChg>
      </pc:sldChg>
      <pc:sldChg chg="add">
        <pc:chgData name="Mrs Cook" userId="S::wllesley.cook@glow.sch.uk::76b24806-b0b2-4afd-ac5d-a8b3d2c99da4" providerId="AD" clId="Web-{92D30726-FF7E-FA19-E016-EF8E5ADC2CCB}" dt="2021-08-19T15:47:37.537" v="0"/>
        <pc:sldMkLst>
          <pc:docMk/>
          <pc:sldMk cId="3877507550" sldId="264"/>
        </pc:sldMkLst>
      </pc:sldChg>
      <pc:sldChg chg="modSp add">
        <pc:chgData name="Mrs Cook" userId="S::wllesley.cook@glow.sch.uk::76b24806-b0b2-4afd-ac5d-a8b3d2c99da4" providerId="AD" clId="Web-{92D30726-FF7E-FA19-E016-EF8E5ADC2CCB}" dt="2021-08-19T15:50:35.105" v="55" actId="20577"/>
        <pc:sldMkLst>
          <pc:docMk/>
          <pc:sldMk cId="4290309739" sldId="265"/>
        </pc:sldMkLst>
        <pc:spChg chg="mod">
          <ac:chgData name="Mrs Cook" userId="S::wllesley.cook@glow.sch.uk::76b24806-b0b2-4afd-ac5d-a8b3d2c99da4" providerId="AD" clId="Web-{92D30726-FF7E-FA19-E016-EF8E5ADC2CCB}" dt="2021-08-19T15:50:35.105" v="55" actId="20577"/>
          <ac:spMkLst>
            <pc:docMk/>
            <pc:sldMk cId="4290309739" sldId="265"/>
            <ac:spMk id="3" creationId="{CF22CFAB-9D1E-426D-97BC-1BDF5BE9DDA2}"/>
          </ac:spMkLst>
        </pc:spChg>
      </pc:sldChg>
      <pc:sldChg chg="modSp add">
        <pc:chgData name="Mrs Cook" userId="S::wllesley.cook@glow.sch.uk::76b24806-b0b2-4afd-ac5d-a8b3d2c99da4" providerId="AD" clId="Web-{92D30726-FF7E-FA19-E016-EF8E5ADC2CCB}" dt="2021-08-19T15:48:30.977" v="21" actId="20577"/>
        <pc:sldMkLst>
          <pc:docMk/>
          <pc:sldMk cId="711874386" sldId="266"/>
        </pc:sldMkLst>
        <pc:spChg chg="mod">
          <ac:chgData name="Mrs Cook" userId="S::wllesley.cook@glow.sch.uk::76b24806-b0b2-4afd-ac5d-a8b3d2c99da4" providerId="AD" clId="Web-{92D30726-FF7E-FA19-E016-EF8E5ADC2CCB}" dt="2021-08-19T15:48:30.977" v="21" actId="20577"/>
          <ac:spMkLst>
            <pc:docMk/>
            <pc:sldMk cId="711874386" sldId="266"/>
            <ac:spMk id="7" creationId="{4083518C-1C90-49CB-8FAF-031CE9DC924D}"/>
          </ac:spMkLst>
        </pc:spChg>
        <pc:spChg chg="mod">
          <ac:chgData name="Mrs Cook" userId="S::wllesley.cook@glow.sch.uk::76b24806-b0b2-4afd-ac5d-a8b3d2c99da4" providerId="AD" clId="Web-{92D30726-FF7E-FA19-E016-EF8E5ADC2CCB}" dt="2021-08-19T15:48:11.617" v="14" actId="20577"/>
          <ac:spMkLst>
            <pc:docMk/>
            <pc:sldMk cId="711874386" sldId="266"/>
            <ac:spMk id="9" creationId="{688E9FDF-C7FC-4A8D-BB94-51EB4AC47FF9}"/>
          </ac:spMkLst>
        </pc:spChg>
      </pc:sldChg>
      <pc:sldChg chg="add del">
        <pc:chgData name="Mrs Cook" userId="S::wllesley.cook@glow.sch.uk::76b24806-b0b2-4afd-ac5d-a8b3d2c99da4" providerId="AD" clId="Web-{92D30726-FF7E-FA19-E016-EF8E5ADC2CCB}" dt="2021-08-19T15:52:43.765" v="108"/>
        <pc:sldMkLst>
          <pc:docMk/>
          <pc:sldMk cId="1284002289" sldId="267"/>
        </pc:sldMkLst>
      </pc:sldChg>
      <pc:sldChg chg="add del">
        <pc:chgData name="Mrs Cook" userId="S::wllesley.cook@glow.sch.uk::76b24806-b0b2-4afd-ac5d-a8b3d2c99da4" providerId="AD" clId="Web-{92D30726-FF7E-FA19-E016-EF8E5ADC2CCB}" dt="2021-08-19T15:52:43.765" v="107"/>
        <pc:sldMkLst>
          <pc:docMk/>
          <pc:sldMk cId="767029720" sldId="268"/>
        </pc:sldMkLst>
      </pc:sldChg>
      <pc:sldChg chg="add del">
        <pc:chgData name="Mrs Cook" userId="S::wllesley.cook@glow.sch.uk::76b24806-b0b2-4afd-ac5d-a8b3d2c99da4" providerId="AD" clId="Web-{92D30726-FF7E-FA19-E016-EF8E5ADC2CCB}" dt="2021-08-19T15:52:43.765" v="106"/>
        <pc:sldMkLst>
          <pc:docMk/>
          <pc:sldMk cId="1399596625" sldId="269"/>
        </pc:sldMkLst>
      </pc:sldChg>
    </pc:docChg>
  </pc:docChgLst>
  <pc:docChgLst>
    <pc:chgData name="Mrs Cook" userId="S::wllesley.cook@glow.sch.uk::76b24806-b0b2-4afd-ac5d-a8b3d2c99da4" providerId="AD" clId="Web-{1E0764BD-F83A-416F-A58B-667AAEFA5E48}"/>
    <pc:docChg chg="addSld delSld modSld sldOrd addMainMaster">
      <pc:chgData name="Mrs Cook" userId="S::wllesley.cook@glow.sch.uk::76b24806-b0b2-4afd-ac5d-a8b3d2c99da4" providerId="AD" clId="Web-{1E0764BD-F83A-416F-A58B-667AAEFA5E48}" dt="2021-08-19T07:36:07.871" v="151" actId="20577"/>
      <pc:docMkLst>
        <pc:docMk/>
      </pc:docMkLst>
      <pc:sldChg chg="delSp">
        <pc:chgData name="Mrs Cook" userId="S::wllesley.cook@glow.sch.uk::76b24806-b0b2-4afd-ac5d-a8b3d2c99da4" providerId="AD" clId="Web-{1E0764BD-F83A-416F-A58B-667AAEFA5E48}" dt="2021-08-19T07:20:45.502" v="1"/>
        <pc:sldMkLst>
          <pc:docMk/>
          <pc:sldMk cId="109857222" sldId="256"/>
        </pc:sldMkLst>
        <pc:spChg chg="del">
          <ac:chgData name="Mrs Cook" userId="S::wllesley.cook@glow.sch.uk::76b24806-b0b2-4afd-ac5d-a8b3d2c99da4" providerId="AD" clId="Web-{1E0764BD-F83A-416F-A58B-667AAEFA5E48}" dt="2021-08-19T07:20:42.315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Mrs Cook" userId="S::wllesley.cook@glow.sch.uk::76b24806-b0b2-4afd-ac5d-a8b3d2c99da4" providerId="AD" clId="Web-{1E0764BD-F83A-416F-A58B-667AAEFA5E48}" dt="2021-08-19T07:20:45.502" v="1"/>
          <ac:spMkLst>
            <pc:docMk/>
            <pc:sldMk cId="109857222" sldId="256"/>
            <ac:spMk id="3" creationId="{00000000-0000-0000-0000-000000000000}"/>
          </ac:spMkLst>
        </pc:spChg>
      </pc:sldChg>
      <pc:sldChg chg="add">
        <pc:chgData name="Mrs Cook" userId="S::wllesley.cook@glow.sch.uk::76b24806-b0b2-4afd-ac5d-a8b3d2c99da4" providerId="AD" clId="Web-{1E0764BD-F83A-416F-A58B-667AAEFA5E48}" dt="2021-08-19T07:22:41.849" v="2"/>
        <pc:sldMkLst>
          <pc:docMk/>
          <pc:sldMk cId="3204620153" sldId="257"/>
        </pc:sldMkLst>
      </pc:sldChg>
      <pc:sldChg chg="add">
        <pc:chgData name="Mrs Cook" userId="S::wllesley.cook@glow.sch.uk::76b24806-b0b2-4afd-ac5d-a8b3d2c99da4" providerId="AD" clId="Web-{1E0764BD-F83A-416F-A58B-667AAEFA5E48}" dt="2021-08-19T07:22:41.881" v="3"/>
        <pc:sldMkLst>
          <pc:docMk/>
          <pc:sldMk cId="2208700857" sldId="258"/>
        </pc:sldMkLst>
      </pc:sldChg>
      <pc:sldChg chg="add">
        <pc:chgData name="Mrs Cook" userId="S::wllesley.cook@glow.sch.uk::76b24806-b0b2-4afd-ac5d-a8b3d2c99da4" providerId="AD" clId="Web-{1E0764BD-F83A-416F-A58B-667AAEFA5E48}" dt="2021-08-19T07:22:41.912" v="4"/>
        <pc:sldMkLst>
          <pc:docMk/>
          <pc:sldMk cId="1036579573" sldId="259"/>
        </pc:sldMkLst>
      </pc:sldChg>
      <pc:sldChg chg="add">
        <pc:chgData name="Mrs Cook" userId="S::wllesley.cook@glow.sch.uk::76b24806-b0b2-4afd-ac5d-a8b3d2c99da4" providerId="AD" clId="Web-{1E0764BD-F83A-416F-A58B-667AAEFA5E48}" dt="2021-08-19T07:22:42.037" v="5"/>
        <pc:sldMkLst>
          <pc:docMk/>
          <pc:sldMk cId="912684084" sldId="260"/>
        </pc:sldMkLst>
      </pc:sldChg>
      <pc:sldChg chg="add">
        <pc:chgData name="Mrs Cook" userId="S::wllesley.cook@glow.sch.uk::76b24806-b0b2-4afd-ac5d-a8b3d2c99da4" providerId="AD" clId="Web-{1E0764BD-F83A-416F-A58B-667AAEFA5E48}" dt="2021-08-19T07:24:08.383" v="6"/>
        <pc:sldMkLst>
          <pc:docMk/>
          <pc:sldMk cId="3250785920" sldId="261"/>
        </pc:sldMkLst>
      </pc:sldChg>
      <pc:sldChg chg="add">
        <pc:chgData name="Mrs Cook" userId="S::wllesley.cook@glow.sch.uk::76b24806-b0b2-4afd-ac5d-a8b3d2c99da4" providerId="AD" clId="Web-{1E0764BD-F83A-416F-A58B-667AAEFA5E48}" dt="2021-08-19T07:24:08.477" v="7"/>
        <pc:sldMkLst>
          <pc:docMk/>
          <pc:sldMk cId="2395703929" sldId="262"/>
        </pc:sldMkLst>
      </pc:sldChg>
      <pc:sldChg chg="addSp delSp modSp add ord">
        <pc:chgData name="Mrs Cook" userId="S::wllesley.cook@glow.sch.uk::76b24806-b0b2-4afd-ac5d-a8b3d2c99da4" providerId="AD" clId="Web-{1E0764BD-F83A-416F-A58B-667AAEFA5E48}" dt="2021-08-19T07:36:07.871" v="151" actId="20577"/>
        <pc:sldMkLst>
          <pc:docMk/>
          <pc:sldMk cId="3475218082" sldId="263"/>
        </pc:sldMkLst>
        <pc:spChg chg="mod">
          <ac:chgData name="Mrs Cook" userId="S::wllesley.cook@glow.sch.uk::76b24806-b0b2-4afd-ac5d-a8b3d2c99da4" providerId="AD" clId="Web-{1E0764BD-F83A-416F-A58B-667AAEFA5E48}" dt="2021-08-19T07:32:38.584" v="81" actId="14100"/>
          <ac:spMkLst>
            <pc:docMk/>
            <pc:sldMk cId="3475218082" sldId="263"/>
            <ac:spMk id="2" creationId="{59E08E0E-FEC1-4B66-8D9A-FFBB9A741E08}"/>
          </ac:spMkLst>
        </pc:spChg>
        <pc:spChg chg="mod">
          <ac:chgData name="Mrs Cook" userId="S::wllesley.cook@glow.sch.uk::76b24806-b0b2-4afd-ac5d-a8b3d2c99da4" providerId="AD" clId="Web-{1E0764BD-F83A-416F-A58B-667AAEFA5E48}" dt="2021-08-19T07:36:07.871" v="151" actId="20577"/>
          <ac:spMkLst>
            <pc:docMk/>
            <pc:sldMk cId="3475218082" sldId="263"/>
            <ac:spMk id="10" creationId="{35101A0B-9202-4A10-9116-0DF530919779}"/>
          </ac:spMkLst>
        </pc:spChg>
        <pc:spChg chg="add mod">
          <ac:chgData name="Mrs Cook" userId="S::wllesley.cook@glow.sch.uk::76b24806-b0b2-4afd-ac5d-a8b3d2c99da4" providerId="AD" clId="Web-{1E0764BD-F83A-416F-A58B-667AAEFA5E48}" dt="2021-08-19T07:35:30.589" v="138" actId="20577"/>
          <ac:spMkLst>
            <pc:docMk/>
            <pc:sldMk cId="3475218082" sldId="263"/>
            <ac:spMk id="11" creationId="{F82D7278-24E1-4C70-9EEB-DE577F2EBA84}"/>
          </ac:spMkLst>
        </pc:spChg>
        <pc:spChg chg="mod">
          <ac:chgData name="Mrs Cook" userId="S::wllesley.cook@glow.sch.uk::76b24806-b0b2-4afd-ac5d-a8b3d2c99da4" providerId="AD" clId="Web-{1E0764BD-F83A-416F-A58B-667AAEFA5E48}" dt="2021-08-19T07:32:22.052" v="78" actId="1076"/>
          <ac:spMkLst>
            <pc:docMk/>
            <pc:sldMk cId="3475218082" sldId="263"/>
            <ac:spMk id="19" creationId="{C2F8A251-98FB-4B04-AC89-4D812011B1AA}"/>
          </ac:spMkLst>
        </pc:spChg>
        <pc:spChg chg="del mod">
          <ac:chgData name="Mrs Cook" userId="S::wllesley.cook@glow.sch.uk::76b24806-b0b2-4afd-ac5d-a8b3d2c99da4" providerId="AD" clId="Web-{1E0764BD-F83A-416F-A58B-667AAEFA5E48}" dt="2021-08-19T07:34:42.728" v="128"/>
          <ac:spMkLst>
            <pc:docMk/>
            <pc:sldMk cId="3475218082" sldId="263"/>
            <ac:spMk id="20" creationId="{976F028C-A1D9-4345-83FA-E4F2E4F3139F}"/>
          </ac:spMkLst>
        </pc:spChg>
        <pc:picChg chg="mod">
          <ac:chgData name="Mrs Cook" userId="S::wllesley.cook@glow.sch.uk::76b24806-b0b2-4afd-ac5d-a8b3d2c99da4" providerId="AD" clId="Web-{1E0764BD-F83A-416F-A58B-667AAEFA5E48}" dt="2021-08-19T07:32:14.896" v="76" actId="1076"/>
          <ac:picMkLst>
            <pc:docMk/>
            <pc:sldMk cId="3475218082" sldId="263"/>
            <ac:picMk id="3" creationId="{00000000-0000-0000-0000-000000000000}"/>
          </ac:picMkLst>
        </pc:picChg>
        <pc:picChg chg="mod">
          <ac:chgData name="Mrs Cook" userId="S::wllesley.cook@glow.sch.uk::76b24806-b0b2-4afd-ac5d-a8b3d2c99da4" providerId="AD" clId="Web-{1E0764BD-F83A-416F-A58B-667AAEFA5E48}" dt="2021-08-19T07:32:48.678" v="83" actId="1076"/>
          <ac:picMkLst>
            <pc:docMk/>
            <pc:sldMk cId="3475218082" sldId="263"/>
            <ac:picMk id="6" creationId="{00000000-0000-0000-0000-000000000000}"/>
          </ac:picMkLst>
        </pc:picChg>
        <pc:cxnChg chg="mod">
          <ac:chgData name="Mrs Cook" userId="S::wllesley.cook@glow.sch.uk::76b24806-b0b2-4afd-ac5d-a8b3d2c99da4" providerId="AD" clId="Web-{1E0764BD-F83A-416F-A58B-667AAEFA5E48}" dt="2021-08-19T07:32:33.146" v="80" actId="1076"/>
          <ac:cxnSpMkLst>
            <pc:docMk/>
            <pc:sldMk cId="3475218082" sldId="263"/>
            <ac:cxnSpMk id="24" creationId="{1268B696-2CAB-473C-BF60-07077554376A}"/>
          </ac:cxnSpMkLst>
        </pc:cxnChg>
        <pc:cxnChg chg="mod">
          <ac:chgData name="Mrs Cook" userId="S::wllesley.cook@glow.sch.uk::76b24806-b0b2-4afd-ac5d-a8b3d2c99da4" providerId="AD" clId="Web-{1E0764BD-F83A-416F-A58B-667AAEFA5E48}" dt="2021-08-19T07:32:43.694" v="82" actId="1076"/>
          <ac:cxnSpMkLst>
            <pc:docMk/>
            <pc:sldMk cId="3475218082" sldId="263"/>
            <ac:cxnSpMk id="1024" creationId="{FA13D344-D0E1-44EB-B1C4-C295BCE7F89E}"/>
          </ac:cxnSpMkLst>
        </pc:cxnChg>
        <pc:cxnChg chg="mod">
          <ac:chgData name="Mrs Cook" userId="S::wllesley.cook@glow.sch.uk::76b24806-b0b2-4afd-ac5d-a8b3d2c99da4" providerId="AD" clId="Web-{1E0764BD-F83A-416F-A58B-667AAEFA5E48}" dt="2021-08-19T07:32:30.428" v="79" actId="1076"/>
          <ac:cxnSpMkLst>
            <pc:docMk/>
            <pc:sldMk cId="3475218082" sldId="263"/>
            <ac:cxnSpMk id="1037" creationId="{2764150E-0913-4489-AFD2-D2826A7096E2}"/>
          </ac:cxnSpMkLst>
        </pc:cxnChg>
      </pc:sldChg>
      <pc:sldChg chg="add del">
        <pc:chgData name="Mrs Cook" userId="S::wllesley.cook@glow.sch.uk::76b24806-b0b2-4afd-ac5d-a8b3d2c99da4" providerId="AD" clId="Web-{1E0764BD-F83A-416F-A58B-667AAEFA5E48}" dt="2021-08-19T07:26:02.808" v="25"/>
        <pc:sldMkLst>
          <pc:docMk/>
          <pc:sldMk cId="3702466147" sldId="263"/>
        </pc:sldMkLst>
      </pc:sldChg>
      <pc:sldChg chg="add del">
        <pc:chgData name="Mrs Cook" userId="S::wllesley.cook@glow.sch.uk::76b24806-b0b2-4afd-ac5d-a8b3d2c99da4" providerId="AD" clId="Web-{1E0764BD-F83A-416F-A58B-667AAEFA5E48}" dt="2021-08-19T07:25:58.901" v="24"/>
        <pc:sldMkLst>
          <pc:docMk/>
          <pc:sldMk cId="4107372158" sldId="264"/>
        </pc:sldMkLst>
      </pc:sldChg>
      <pc:sldChg chg="add del">
        <pc:chgData name="Mrs Cook" userId="S::wllesley.cook@glow.sch.uk::76b24806-b0b2-4afd-ac5d-a8b3d2c99da4" providerId="AD" clId="Web-{1E0764BD-F83A-416F-A58B-667AAEFA5E48}" dt="2021-08-19T07:25:53.776" v="23"/>
        <pc:sldMkLst>
          <pc:docMk/>
          <pc:sldMk cId="444979408" sldId="265"/>
        </pc:sldMkLst>
      </pc:sldChg>
      <pc:sldChg chg="add del">
        <pc:chgData name="Mrs Cook" userId="S::wllesley.cook@glow.sch.uk::76b24806-b0b2-4afd-ac5d-a8b3d2c99da4" providerId="AD" clId="Web-{1E0764BD-F83A-416F-A58B-667AAEFA5E48}" dt="2021-08-19T07:25:43.307" v="22"/>
        <pc:sldMkLst>
          <pc:docMk/>
          <pc:sldMk cId="1472839408" sldId="266"/>
        </pc:sldMkLst>
      </pc:sldChg>
      <pc:sldChg chg="add del">
        <pc:chgData name="Mrs Cook" userId="S::wllesley.cook@glow.sch.uk::76b24806-b0b2-4afd-ac5d-a8b3d2c99da4" providerId="AD" clId="Web-{1E0764BD-F83A-416F-A58B-667AAEFA5E48}" dt="2021-08-19T07:25:38.448" v="21"/>
        <pc:sldMkLst>
          <pc:docMk/>
          <pc:sldMk cId="1434166272" sldId="267"/>
        </pc:sldMkLst>
      </pc:sldChg>
      <pc:sldChg chg="add del">
        <pc:chgData name="Mrs Cook" userId="S::wllesley.cook@glow.sch.uk::76b24806-b0b2-4afd-ac5d-a8b3d2c99da4" providerId="AD" clId="Web-{1E0764BD-F83A-416F-A58B-667AAEFA5E48}" dt="2021-08-19T07:25:24.557" v="20"/>
        <pc:sldMkLst>
          <pc:docMk/>
          <pc:sldMk cId="2170206712" sldId="268"/>
        </pc:sldMkLst>
      </pc:sldChg>
      <pc:sldChg chg="add del">
        <pc:chgData name="Mrs Cook" userId="S::wllesley.cook@glow.sch.uk::76b24806-b0b2-4afd-ac5d-a8b3d2c99da4" providerId="AD" clId="Web-{1E0764BD-F83A-416F-A58B-667AAEFA5E48}" dt="2021-08-19T07:25:20.760" v="19"/>
        <pc:sldMkLst>
          <pc:docMk/>
          <pc:sldMk cId="1586962087" sldId="269"/>
        </pc:sldMkLst>
      </pc:sldChg>
      <pc:sldChg chg="add del">
        <pc:chgData name="Mrs Cook" userId="S::wllesley.cook@glow.sch.uk::76b24806-b0b2-4afd-ac5d-a8b3d2c99da4" providerId="AD" clId="Web-{1E0764BD-F83A-416F-A58B-667AAEFA5E48}" dt="2021-08-19T07:25:16.775" v="18"/>
        <pc:sldMkLst>
          <pc:docMk/>
          <pc:sldMk cId="4131554581" sldId="270"/>
        </pc:sldMkLst>
      </pc:sldChg>
      <pc:sldChg chg="add del">
        <pc:chgData name="Mrs Cook" userId="S::wllesley.cook@glow.sch.uk::76b24806-b0b2-4afd-ac5d-a8b3d2c99da4" providerId="AD" clId="Web-{1E0764BD-F83A-416F-A58B-667AAEFA5E48}" dt="2021-08-19T07:25:11.666" v="17"/>
        <pc:sldMkLst>
          <pc:docMk/>
          <pc:sldMk cId="2072546127" sldId="271"/>
        </pc:sldMkLst>
      </pc:sldChg>
      <pc:sldMasterChg chg="add addSldLayout">
        <pc:chgData name="Mrs Cook" userId="S::wllesley.cook@glow.sch.uk::76b24806-b0b2-4afd-ac5d-a8b3d2c99da4" providerId="AD" clId="Web-{1E0764BD-F83A-416F-A58B-667AAEFA5E48}" dt="2021-08-19T07:22:41.849" v="2"/>
        <pc:sldMasterMkLst>
          <pc:docMk/>
          <pc:sldMasterMk cId="3447386733" sldId="2147483648"/>
        </pc:sldMasterMkLst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1515258700" sldId="2147483649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2911706381" sldId="2147483650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2694802152" sldId="2147483651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264201284" sldId="2147483652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3945531935" sldId="2147483653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534326586" sldId="2147483654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113114327" sldId="2147483655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1095023897" sldId="2147483656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1590680358" sldId="2147483657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3546858050" sldId="2147483658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2:41.849" v="2"/>
          <pc:sldLayoutMkLst>
            <pc:docMk/>
            <pc:sldMasterMk cId="3447386733" sldId="2147483648"/>
            <pc:sldLayoutMk cId="1701355268" sldId="2147483659"/>
          </pc:sldLayoutMkLst>
        </pc:sldLayoutChg>
      </pc:sldMasterChg>
      <pc:sldMasterChg chg="add addSldLayout">
        <pc:chgData name="Mrs Cook" userId="S::wllesley.cook@glow.sch.uk::76b24806-b0b2-4afd-ac5d-a8b3d2c99da4" providerId="AD" clId="Web-{1E0764BD-F83A-416F-A58B-667AAEFA5E48}" dt="2021-08-19T07:27:34.388" v="26"/>
        <pc:sldMasterMkLst>
          <pc:docMk/>
          <pc:sldMasterMk cId="3447386733" sldId="2147483672"/>
        </pc:sldMasterMkLst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1515258700" sldId="2147483673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2911706381" sldId="2147483674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2694802152" sldId="2147483675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264201284" sldId="2147483676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3945531935" sldId="2147483677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534326586" sldId="2147483678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113114327" sldId="2147483679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1095023897" sldId="2147483680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1590680358" sldId="2147483681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3546858050" sldId="2147483682"/>
          </pc:sldLayoutMkLst>
        </pc:sldLayoutChg>
        <pc:sldLayoutChg chg="add">
          <pc:chgData name="Mrs Cook" userId="S::wllesley.cook@glow.sch.uk::76b24806-b0b2-4afd-ac5d-a8b3d2c99da4" providerId="AD" clId="Web-{1E0764BD-F83A-416F-A58B-667AAEFA5E48}" dt="2021-08-19T07:27:34.388" v="26"/>
          <pc:sldLayoutMkLst>
            <pc:docMk/>
            <pc:sldMasterMk cId="3447386733" sldId="2147483672"/>
            <pc:sldLayoutMk cId="1701355268" sldId="2147483683"/>
          </pc:sldLayoutMkLst>
        </pc:sldLayoutChg>
      </pc:sldMasterChg>
    </pc:docChg>
  </pc:docChgLst>
  <pc:docChgLst>
    <pc:chgData name="Mrs Cook" userId="S::wllesley.cook@glow.sch.uk::76b24806-b0b2-4afd-ac5d-a8b3d2c99da4" providerId="AD" clId="Web-{4CE660F6-DAFE-F663-45B7-2A67E08FD342}"/>
    <pc:docChg chg="addSld modSld">
      <pc:chgData name="Mrs Cook" userId="S::wllesley.cook@glow.sch.uk::76b24806-b0b2-4afd-ac5d-a8b3d2c99da4" providerId="AD" clId="Web-{4CE660F6-DAFE-F663-45B7-2A67E08FD342}" dt="2021-08-25T07:14:46.110" v="12"/>
      <pc:docMkLst>
        <pc:docMk/>
      </pc:docMkLst>
      <pc:sldChg chg="modSp">
        <pc:chgData name="Mrs Cook" userId="S::wllesley.cook@glow.sch.uk::76b24806-b0b2-4afd-ac5d-a8b3d2c99da4" providerId="AD" clId="Web-{4CE660F6-DAFE-F663-45B7-2A67E08FD342}" dt="2021-08-25T07:02:27.905" v="11" actId="20577"/>
        <pc:sldMkLst>
          <pc:docMk/>
          <pc:sldMk cId="912684084" sldId="260"/>
        </pc:sldMkLst>
        <pc:spChg chg="mod">
          <ac:chgData name="Mrs Cook" userId="S::wllesley.cook@glow.sch.uk::76b24806-b0b2-4afd-ac5d-a8b3d2c99da4" providerId="AD" clId="Web-{4CE660F6-DAFE-F663-45B7-2A67E08FD342}" dt="2021-08-25T07:02:27.905" v="11" actId="20577"/>
          <ac:spMkLst>
            <pc:docMk/>
            <pc:sldMk cId="912684084" sldId="260"/>
            <ac:spMk id="25" creationId="{314F9F73-46BE-49FD-B299-EBEAD29B2618}"/>
          </ac:spMkLst>
        </pc:spChg>
      </pc:sldChg>
      <pc:sldChg chg="add">
        <pc:chgData name="Mrs Cook" userId="S::wllesley.cook@glow.sch.uk::76b24806-b0b2-4afd-ac5d-a8b3d2c99da4" providerId="AD" clId="Web-{4CE660F6-DAFE-F663-45B7-2A67E08FD342}" dt="2021-08-25T07:14:46.110" v="12"/>
        <pc:sldMkLst>
          <pc:docMk/>
          <pc:sldMk cId="1941073174" sldId="270"/>
        </pc:sldMkLst>
      </pc:sldChg>
    </pc:docChg>
  </pc:docChgLst>
  <pc:docChgLst>
    <pc:chgData name="Miss Melrose" userId="S::wlrobyn.melrose@glow.sch.uk::f1bc7853-d59b-48b6-a0eb-84da3486ebc5" providerId="AD" clId="Web-{76EF1556-4C71-9DCB-3664-0F628F14E3C0}"/>
    <pc:docChg chg="delSld modSld">
      <pc:chgData name="Miss Melrose" userId="S::wlrobyn.melrose@glow.sch.uk::f1bc7853-d59b-48b6-a0eb-84da3486ebc5" providerId="AD" clId="Web-{76EF1556-4C71-9DCB-3664-0F628F14E3C0}" dt="2021-08-24T21:19:46.648" v="321"/>
      <pc:docMkLst>
        <pc:docMk/>
      </pc:docMkLst>
      <pc:sldChg chg="del">
        <pc:chgData name="Miss Melrose" userId="S::wlrobyn.melrose@glow.sch.uk::f1bc7853-d59b-48b6-a0eb-84da3486ebc5" providerId="AD" clId="Web-{76EF1556-4C71-9DCB-3664-0F628F14E3C0}" dt="2021-08-24T21:19:46.648" v="321"/>
        <pc:sldMkLst>
          <pc:docMk/>
          <pc:sldMk cId="3250785920" sldId="261"/>
        </pc:sldMkLst>
      </pc:sldChg>
      <pc:sldChg chg="modSp">
        <pc:chgData name="Miss Melrose" userId="S::wlrobyn.melrose@glow.sch.uk::f1bc7853-d59b-48b6-a0eb-84da3486ebc5" providerId="AD" clId="Web-{76EF1556-4C71-9DCB-3664-0F628F14E3C0}" dt="2021-08-24T21:19:14.223" v="320" actId="1076"/>
        <pc:sldMkLst>
          <pc:docMk/>
          <pc:sldMk cId="2395703929" sldId="262"/>
        </pc:sldMkLst>
        <pc:spChg chg="mod">
          <ac:chgData name="Miss Melrose" userId="S::wlrobyn.melrose@glow.sch.uk::f1bc7853-d59b-48b6-a0eb-84da3486ebc5" providerId="AD" clId="Web-{76EF1556-4C71-9DCB-3664-0F628F14E3C0}" dt="2021-08-24T21:00:13.853" v="18" actId="20577"/>
          <ac:spMkLst>
            <pc:docMk/>
            <pc:sldMk cId="2395703929" sldId="262"/>
            <ac:spMk id="2" creationId="{59E08E0E-FEC1-4B66-8D9A-FFBB9A741E08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07:00.198" v="74" actId="20577"/>
          <ac:spMkLst>
            <pc:docMk/>
            <pc:sldMk cId="2395703929" sldId="262"/>
            <ac:spMk id="10" creationId="{8716FA9E-42C8-46CB-9C6A-446376B07C89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7:44.796" v="267" actId="20577"/>
          <ac:spMkLst>
            <pc:docMk/>
            <pc:sldMk cId="2395703929" sldId="262"/>
            <ac:spMk id="12" creationId="{296ECCE9-B532-4735-AA72-20FAFB8538F3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7:36.233" v="258" actId="20577"/>
          <ac:spMkLst>
            <pc:docMk/>
            <pc:sldMk cId="2395703929" sldId="262"/>
            <ac:spMk id="13" creationId="{A4A94697-C6F9-4060-A5B3-98310F7D23CE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9:14.223" v="320" actId="1076"/>
          <ac:spMkLst>
            <pc:docMk/>
            <pc:sldMk cId="2395703929" sldId="262"/>
            <ac:spMk id="23" creationId="{A33D7CDE-F1EF-4CB0-BA48-AA677231EBF6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6:05.447" v="248" actId="1076"/>
          <ac:spMkLst>
            <pc:docMk/>
            <pc:sldMk cId="2395703929" sldId="262"/>
            <ac:spMk id="32" creationId="{459DD6C4-BCA0-4967-8D2B-071A27465E20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6:15.447" v="250" actId="1076"/>
          <ac:spMkLst>
            <pc:docMk/>
            <pc:sldMk cId="2395703929" sldId="262"/>
            <ac:spMk id="34" creationId="{C16D73C4-BCAB-4CA6-A645-64BFFC35286D}"/>
          </ac:spMkLst>
        </pc:spChg>
        <pc:spChg chg="mod">
          <ac:chgData name="Miss Melrose" userId="S::wlrobyn.melrose@glow.sch.uk::f1bc7853-d59b-48b6-a0eb-84da3486ebc5" providerId="AD" clId="Web-{76EF1556-4C71-9DCB-3664-0F628F14E3C0}" dt="2021-08-24T21:18:10.172" v="273" actId="20577"/>
          <ac:spMkLst>
            <pc:docMk/>
            <pc:sldMk cId="2395703929" sldId="262"/>
            <ac:spMk id="37" creationId="{468DE066-5FDE-47D3-8809-360F126FCFD7}"/>
          </ac:spMkLst>
        </pc:spChg>
        <pc:picChg chg="mod">
          <ac:chgData name="Miss Melrose" userId="S::wlrobyn.melrose@glow.sch.uk::f1bc7853-d59b-48b6-a0eb-84da3486ebc5" providerId="AD" clId="Web-{76EF1556-4C71-9DCB-3664-0F628F14E3C0}" dt="2021-08-24T21:16:01.322" v="247" actId="1076"/>
          <ac:picMkLst>
            <pc:docMk/>
            <pc:sldMk cId="2395703929" sldId="262"/>
            <ac:picMk id="31" creationId="{8C39AE5A-8610-49DE-BD5A-B25C37F6151E}"/>
          </ac:picMkLst>
        </pc:picChg>
        <pc:picChg chg="mod">
          <ac:chgData name="Miss Melrose" userId="S::wlrobyn.melrose@glow.sch.uk::f1bc7853-d59b-48b6-a0eb-84da3486ebc5" providerId="AD" clId="Web-{76EF1556-4C71-9DCB-3664-0F628F14E3C0}" dt="2021-08-24T21:16:07.416" v="249" actId="1076"/>
          <ac:picMkLst>
            <pc:docMk/>
            <pc:sldMk cId="2395703929" sldId="262"/>
            <ac:picMk id="33" creationId="{277E75DB-648D-4505-8216-20D1695C2AC2}"/>
          </ac:picMkLst>
        </pc:picChg>
      </pc:sldChg>
    </pc:docChg>
  </pc:docChgLst>
  <pc:docChgLst>
    <pc:chgData name="Mrs Cook" userId="S::wllesley.cook@glow.sch.uk::76b24806-b0b2-4afd-ac5d-a8b3d2c99da4" providerId="AD" clId="Web-{5462210A-7B2E-0EAB-14AE-AA96638F5E73}"/>
    <pc:docChg chg="addSld delSld modSld sldOrd">
      <pc:chgData name="Mrs Cook" userId="S::wllesley.cook@glow.sch.uk::76b24806-b0b2-4afd-ac5d-a8b3d2c99da4" providerId="AD" clId="Web-{5462210A-7B2E-0EAB-14AE-AA96638F5E73}" dt="2021-08-22T12:41:09.296" v="814" actId="20577"/>
      <pc:docMkLst>
        <pc:docMk/>
      </pc:docMkLst>
      <pc:sldChg chg="del">
        <pc:chgData name="Mrs Cook" userId="S::wllesley.cook@glow.sch.uk::76b24806-b0b2-4afd-ac5d-a8b3d2c99da4" providerId="AD" clId="Web-{5462210A-7B2E-0EAB-14AE-AA96638F5E73}" dt="2021-08-22T12:16:29.963" v="404"/>
        <pc:sldMkLst>
          <pc:docMk/>
          <pc:sldMk cId="3204620153" sldId="257"/>
        </pc:sldMkLst>
      </pc:sldChg>
      <pc:sldChg chg="del">
        <pc:chgData name="Mrs Cook" userId="S::wllesley.cook@glow.sch.uk::76b24806-b0b2-4afd-ac5d-a8b3d2c99da4" providerId="AD" clId="Web-{5462210A-7B2E-0EAB-14AE-AA96638F5E73}" dt="2021-08-22T12:13:57.302" v="380"/>
        <pc:sldMkLst>
          <pc:docMk/>
          <pc:sldMk cId="2208700857" sldId="258"/>
        </pc:sldMkLst>
      </pc:sldChg>
      <pc:sldChg chg="del">
        <pc:chgData name="Mrs Cook" userId="S::wllesley.cook@glow.sch.uk::76b24806-b0b2-4afd-ac5d-a8b3d2c99da4" providerId="AD" clId="Web-{5462210A-7B2E-0EAB-14AE-AA96638F5E73}" dt="2021-08-22T12:13:55.490" v="379"/>
        <pc:sldMkLst>
          <pc:docMk/>
          <pc:sldMk cId="1036579573" sldId="259"/>
        </pc:sldMkLst>
      </pc:sldChg>
      <pc:sldChg chg="addSp delSp modSp">
        <pc:chgData name="Mrs Cook" userId="S::wllesley.cook@glow.sch.uk::76b24806-b0b2-4afd-ac5d-a8b3d2c99da4" providerId="AD" clId="Web-{5462210A-7B2E-0EAB-14AE-AA96638F5E73}" dt="2021-08-22T12:13:10.286" v="378" actId="20577"/>
        <pc:sldMkLst>
          <pc:docMk/>
          <pc:sldMk cId="912684084" sldId="260"/>
        </pc:sldMkLst>
        <pc:spChg chg="mod">
          <ac:chgData name="Mrs Cook" userId="S::wllesley.cook@glow.sch.uk::76b24806-b0b2-4afd-ac5d-a8b3d2c99da4" providerId="AD" clId="Web-{5462210A-7B2E-0EAB-14AE-AA96638F5E73}" dt="2021-08-22T12:00:28.538" v="210" actId="20577"/>
          <ac:spMkLst>
            <pc:docMk/>
            <pc:sldMk cId="912684084" sldId="260"/>
            <ac:spMk id="2" creationId="{59E08E0E-FEC1-4B66-8D9A-FFBB9A741E08}"/>
          </ac:spMkLst>
        </pc:spChg>
        <pc:spChg chg="mod">
          <ac:chgData name="Mrs Cook" userId="S::wllesley.cook@glow.sch.uk::76b24806-b0b2-4afd-ac5d-a8b3d2c99da4" providerId="AD" clId="Web-{5462210A-7B2E-0EAB-14AE-AA96638F5E73}" dt="2021-08-22T11:56:14.535" v="141" actId="1076"/>
          <ac:spMkLst>
            <pc:docMk/>
            <pc:sldMk cId="912684084" sldId="260"/>
            <ac:spMk id="4" creationId="{B5D0E98E-5C86-4FBE-924F-2B2A17B9747D}"/>
          </ac:spMkLst>
        </pc:spChg>
        <pc:spChg chg="mod">
          <ac:chgData name="Mrs Cook" userId="S::wllesley.cook@glow.sch.uk::76b24806-b0b2-4afd-ac5d-a8b3d2c99da4" providerId="AD" clId="Web-{5462210A-7B2E-0EAB-14AE-AA96638F5E73}" dt="2021-08-22T11:55:26.080" v="133" actId="1076"/>
          <ac:spMkLst>
            <pc:docMk/>
            <pc:sldMk cId="912684084" sldId="260"/>
            <ac:spMk id="8" creationId="{D090E464-C690-4D20-9164-0A007D49E97C}"/>
          </ac:spMkLst>
        </pc:spChg>
        <pc:spChg chg="mod">
          <ac:chgData name="Mrs Cook" userId="S::wllesley.cook@glow.sch.uk::76b24806-b0b2-4afd-ac5d-a8b3d2c99da4" providerId="AD" clId="Web-{5462210A-7B2E-0EAB-14AE-AA96638F5E73}" dt="2021-08-22T11:56:26.691" v="144" actId="1076"/>
          <ac:spMkLst>
            <pc:docMk/>
            <pc:sldMk cId="912684084" sldId="260"/>
            <ac:spMk id="9" creationId="{F4129B8A-B8B5-4FCE-82DB-E949965F9FAF}"/>
          </ac:spMkLst>
        </pc:spChg>
        <pc:spChg chg="mod">
          <ac:chgData name="Mrs Cook" userId="S::wllesley.cook@glow.sch.uk::76b24806-b0b2-4afd-ac5d-a8b3d2c99da4" providerId="AD" clId="Web-{5462210A-7B2E-0EAB-14AE-AA96638F5E73}" dt="2021-08-22T11:58:41.162" v="174" actId="1076"/>
          <ac:spMkLst>
            <pc:docMk/>
            <pc:sldMk cId="912684084" sldId="260"/>
            <ac:spMk id="11" creationId="{43EAE410-39CB-4E38-9A3D-9D16F2FFC176}"/>
          </ac:spMkLst>
        </pc:spChg>
        <pc:spChg chg="mod">
          <ac:chgData name="Mrs Cook" userId="S::wllesley.cook@glow.sch.uk::76b24806-b0b2-4afd-ac5d-a8b3d2c99da4" providerId="AD" clId="Web-{5462210A-7B2E-0EAB-14AE-AA96638F5E73}" dt="2021-08-22T11:58:28.084" v="171" actId="1076"/>
          <ac:spMkLst>
            <pc:docMk/>
            <pc:sldMk cId="912684084" sldId="260"/>
            <ac:spMk id="12" creationId="{5FC50FF8-2432-42B6-9C7F-4E6840877ADA}"/>
          </ac:spMkLst>
        </pc:spChg>
        <pc:spChg chg="mod">
          <ac:chgData name="Mrs Cook" userId="S::wllesley.cook@glow.sch.uk::76b24806-b0b2-4afd-ac5d-a8b3d2c99da4" providerId="AD" clId="Web-{5462210A-7B2E-0EAB-14AE-AA96638F5E73}" dt="2021-08-22T12:03:08.978" v="266" actId="20577"/>
          <ac:spMkLst>
            <pc:docMk/>
            <pc:sldMk cId="912684084" sldId="260"/>
            <ac:spMk id="14" creationId="{ED7A90F2-FC64-4A0D-BCAE-B44BEDD9F6B1}"/>
          </ac:spMkLst>
        </pc:spChg>
        <pc:spChg chg="mod">
          <ac:chgData name="Mrs Cook" userId="S::wllesley.cook@glow.sch.uk::76b24806-b0b2-4afd-ac5d-a8b3d2c99da4" providerId="AD" clId="Web-{5462210A-7B2E-0EAB-14AE-AA96638F5E73}" dt="2021-08-22T11:58:19.474" v="168" actId="1076"/>
          <ac:spMkLst>
            <pc:docMk/>
            <pc:sldMk cId="912684084" sldId="260"/>
            <ac:spMk id="15" creationId="{F4304B34-9EB0-4E82-98E7-E2FEAE570B0D}"/>
          </ac:spMkLst>
        </pc:spChg>
        <pc:spChg chg="mod">
          <ac:chgData name="Mrs Cook" userId="S::wllesley.cook@glow.sch.uk::76b24806-b0b2-4afd-ac5d-a8b3d2c99da4" providerId="AD" clId="Web-{5462210A-7B2E-0EAB-14AE-AA96638F5E73}" dt="2021-08-22T11:58:06.912" v="165" actId="1076"/>
          <ac:spMkLst>
            <pc:docMk/>
            <pc:sldMk cId="912684084" sldId="260"/>
            <ac:spMk id="17" creationId="{0F30A23D-5DDB-48DB-960F-2241E8F2ED28}"/>
          </ac:spMkLst>
        </pc:spChg>
        <pc:spChg chg="mod">
          <ac:chgData name="Mrs Cook" userId="S::wllesley.cook@glow.sch.uk::76b24806-b0b2-4afd-ac5d-a8b3d2c99da4" providerId="AD" clId="Web-{5462210A-7B2E-0EAB-14AE-AA96638F5E73}" dt="2021-08-22T11:55:33.299" v="135" actId="1076"/>
          <ac:spMkLst>
            <pc:docMk/>
            <pc:sldMk cId="912684084" sldId="260"/>
            <ac:spMk id="18" creationId="{BEB41D1C-0047-447C-913F-92CB2873A251}"/>
          </ac:spMkLst>
        </pc:spChg>
        <pc:spChg chg="add mod">
          <ac:chgData name="Mrs Cook" userId="S::wllesley.cook@glow.sch.uk::76b24806-b0b2-4afd-ac5d-a8b3d2c99da4" providerId="AD" clId="Web-{5462210A-7B2E-0EAB-14AE-AA96638F5E73}" dt="2021-08-22T12:13:10.286" v="378" actId="20577"/>
          <ac:spMkLst>
            <pc:docMk/>
            <pc:sldMk cId="912684084" sldId="260"/>
            <ac:spMk id="19" creationId="{42CC6DE4-F196-4190-9DCB-74EF0258E5A2}"/>
          </ac:spMkLst>
        </pc:spChg>
        <pc:spChg chg="mod">
          <ac:chgData name="Mrs Cook" userId="S::wllesley.cook@glow.sch.uk::76b24806-b0b2-4afd-ac5d-a8b3d2c99da4" providerId="AD" clId="Web-{5462210A-7B2E-0EAB-14AE-AA96638F5E73}" dt="2021-08-22T11:59:36.147" v="188" actId="14100"/>
          <ac:spMkLst>
            <pc:docMk/>
            <pc:sldMk cId="912684084" sldId="260"/>
            <ac:spMk id="21" creationId="{881ADAD2-58B4-4CD4-8212-4F914C9D27BA}"/>
          </ac:spMkLst>
        </pc:spChg>
        <pc:spChg chg="mod">
          <ac:chgData name="Mrs Cook" userId="S::wllesley.cook@glow.sch.uk::76b24806-b0b2-4afd-ac5d-a8b3d2c99da4" providerId="AD" clId="Web-{5462210A-7B2E-0EAB-14AE-AA96638F5E73}" dt="2021-08-22T12:12:01.582" v="369" actId="20577"/>
          <ac:spMkLst>
            <pc:docMk/>
            <pc:sldMk cId="912684084" sldId="260"/>
            <ac:spMk id="25" creationId="{314F9F73-46BE-49FD-B299-EBEAD29B2618}"/>
          </ac:spMkLst>
        </pc:spChg>
        <pc:spChg chg="mod">
          <ac:chgData name="Mrs Cook" userId="S::wllesley.cook@glow.sch.uk::76b24806-b0b2-4afd-ac5d-a8b3d2c99da4" providerId="AD" clId="Web-{5462210A-7B2E-0EAB-14AE-AA96638F5E73}" dt="2021-08-22T12:02:31.587" v="247" actId="20577"/>
          <ac:spMkLst>
            <pc:docMk/>
            <pc:sldMk cId="912684084" sldId="260"/>
            <ac:spMk id="26" creationId="{0074156E-2A60-4B87-9E00-B39196E3527C}"/>
          </ac:spMkLst>
        </pc:spChg>
        <pc:spChg chg="mod">
          <ac:chgData name="Mrs Cook" userId="S::wllesley.cook@glow.sch.uk::76b24806-b0b2-4afd-ac5d-a8b3d2c99da4" providerId="AD" clId="Web-{5462210A-7B2E-0EAB-14AE-AA96638F5E73}" dt="2021-08-22T11:55:48.972" v="137" actId="1076"/>
          <ac:spMkLst>
            <pc:docMk/>
            <pc:sldMk cId="912684084" sldId="260"/>
            <ac:spMk id="27" creationId="{A7953B5E-903E-4CE4-9BB9-C66C99A0D053}"/>
          </ac:spMkLst>
        </pc:spChg>
        <pc:spChg chg="del">
          <ac:chgData name="Mrs Cook" userId="S::wllesley.cook@glow.sch.uk::76b24806-b0b2-4afd-ac5d-a8b3d2c99da4" providerId="AD" clId="Web-{5462210A-7B2E-0EAB-14AE-AA96638F5E73}" dt="2021-08-22T11:55:18.549" v="131"/>
          <ac:spMkLst>
            <pc:docMk/>
            <pc:sldMk cId="912684084" sldId="260"/>
            <ac:spMk id="28" creationId="{6C69CB4B-8104-4DB7-ADF3-02C912F5F22F}"/>
          </ac:spMkLst>
        </pc:spChg>
        <pc:spChg chg="mod">
          <ac:chgData name="Mrs Cook" userId="S::wllesley.cook@glow.sch.uk::76b24806-b0b2-4afd-ac5d-a8b3d2c99da4" providerId="AD" clId="Web-{5462210A-7B2E-0EAB-14AE-AA96638F5E73}" dt="2021-08-22T11:57:23.380" v="157" actId="1076"/>
          <ac:spMkLst>
            <pc:docMk/>
            <pc:sldMk cId="912684084" sldId="260"/>
            <ac:spMk id="35" creationId="{7029FD9A-BB39-4E59-8C46-8D186FACCB5E}"/>
          </ac:spMkLst>
        </pc:spChg>
        <pc:spChg chg="mod">
          <ac:chgData name="Mrs Cook" userId="S::wllesley.cook@glow.sch.uk::76b24806-b0b2-4afd-ac5d-a8b3d2c99da4" providerId="AD" clId="Web-{5462210A-7B2E-0EAB-14AE-AA96638F5E73}" dt="2021-08-22T11:59:17.725" v="184" actId="14100"/>
          <ac:spMkLst>
            <pc:docMk/>
            <pc:sldMk cId="912684084" sldId="260"/>
            <ac:spMk id="36" creationId="{8E93A7BD-B2AC-454B-BC2C-CC7014DEBC2B}"/>
          </ac:spMkLst>
        </pc:spChg>
        <pc:picChg chg="mod">
          <ac:chgData name="Mrs Cook" userId="S::wllesley.cook@glow.sch.uk::76b24806-b0b2-4afd-ac5d-a8b3d2c99da4" providerId="AD" clId="Web-{5462210A-7B2E-0EAB-14AE-AA96638F5E73}" dt="2021-08-22T11:55:21.439" v="132" actId="1076"/>
          <ac:picMkLst>
            <pc:docMk/>
            <pc:sldMk cId="912684084" sldId="260"/>
            <ac:picMk id="3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5:29.221" v="134" actId="1076"/>
          <ac:picMkLst>
            <pc:docMk/>
            <pc:sldMk cId="912684084" sldId="260"/>
            <ac:picMk id="5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6:22.832" v="143" actId="1076"/>
          <ac:picMkLst>
            <pc:docMk/>
            <pc:sldMk cId="912684084" sldId="260"/>
            <ac:picMk id="6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5:51.769" v="138" actId="1076"/>
          <ac:picMkLst>
            <pc:docMk/>
            <pc:sldMk cId="912684084" sldId="260"/>
            <ac:picMk id="7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8:36.318" v="173" actId="1076"/>
          <ac:picMkLst>
            <pc:docMk/>
            <pc:sldMk cId="912684084" sldId="260"/>
            <ac:picMk id="10" creationId="{D3FE30D8-D2A1-4721-95C3-D066C7C5AD24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8:53.256" v="178" actId="14100"/>
          <ac:picMkLst>
            <pc:docMk/>
            <pc:sldMk cId="912684084" sldId="260"/>
            <ac:picMk id="13" creationId="{A519F6DB-EAE4-4929-AF48-A744E426182F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8:13.959" v="167" actId="14100"/>
          <ac:picMkLst>
            <pc:docMk/>
            <pc:sldMk cId="912684084" sldId="260"/>
            <ac:picMk id="16" creationId="{82D61BA7-148F-4D10-8E50-6B54C019FC6A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6:46.129" v="148" actId="1076"/>
          <ac:picMkLst>
            <pc:docMk/>
            <pc:sldMk cId="912684084" sldId="260"/>
            <ac:picMk id="1026" creationId="{951FD648-3E4E-44C2-BB8C-559BB3083F3B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6:56.286" v="152" actId="1076"/>
          <ac:picMkLst>
            <pc:docMk/>
            <pc:sldMk cId="912684084" sldId="260"/>
            <ac:picMk id="1028" creationId="{3E47090D-3F86-4FA5-8785-D4DE9F99A4A6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6:51.207" v="150" actId="1076"/>
          <ac:picMkLst>
            <pc:docMk/>
            <pc:sldMk cId="912684084" sldId="260"/>
            <ac:picMk id="1030" creationId="{56330885-B0F4-43E8-9024-62A66553CF4F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7:01.536" v="154" actId="1076"/>
          <ac:picMkLst>
            <pc:docMk/>
            <pc:sldMk cId="912684084" sldId="260"/>
            <ac:picMk id="1032" creationId="{C17A3410-980C-4904-BB67-155012DD1054}"/>
          </ac:picMkLst>
        </pc:picChg>
        <pc:picChg chg="mod">
          <ac:chgData name="Mrs Cook" userId="S::wllesley.cook@glow.sch.uk::76b24806-b0b2-4afd-ac5d-a8b3d2c99da4" providerId="AD" clId="Web-{5462210A-7B2E-0EAB-14AE-AA96638F5E73}" dt="2021-08-22T11:58:50.709" v="177" actId="14100"/>
          <ac:picMkLst>
            <pc:docMk/>
            <pc:sldMk cId="912684084" sldId="260"/>
            <ac:picMk id="1034" creationId="{70FBF35A-0FAC-49EA-AD9D-43F19CAA6C4C}"/>
          </ac:picMkLst>
        </pc:picChg>
        <pc:cxnChg chg="mod">
          <ac:chgData name="Mrs Cook" userId="S::wllesley.cook@glow.sch.uk::76b24806-b0b2-4afd-ac5d-a8b3d2c99da4" providerId="AD" clId="Web-{5462210A-7B2E-0EAB-14AE-AA96638F5E73}" dt="2021-08-22T11:56:20.926" v="142" actId="1076"/>
          <ac:cxnSpMkLst>
            <pc:docMk/>
            <pc:sldMk cId="912684084" sldId="260"/>
            <ac:cxnSpMk id="24" creationId="{1268B696-2CAB-473C-BF60-07077554376A}"/>
          </ac:cxnSpMkLst>
        </pc:cxnChg>
        <pc:cxnChg chg="mod">
          <ac:chgData name="Mrs Cook" userId="S::wllesley.cook@glow.sch.uk::76b24806-b0b2-4afd-ac5d-a8b3d2c99da4" providerId="AD" clId="Web-{5462210A-7B2E-0EAB-14AE-AA96638F5E73}" dt="2021-08-22T11:55:59.910" v="139" actId="1076"/>
          <ac:cxnSpMkLst>
            <pc:docMk/>
            <pc:sldMk cId="912684084" sldId="260"/>
            <ac:cxnSpMk id="29" creationId="{2C6A791D-6B47-4BBD-9D5F-0190B189E6FC}"/>
          </ac:cxnSpMkLst>
        </pc:cxnChg>
        <pc:cxnChg chg="mod">
          <ac:chgData name="Mrs Cook" userId="S::wllesley.cook@glow.sch.uk::76b24806-b0b2-4afd-ac5d-a8b3d2c99da4" providerId="AD" clId="Web-{5462210A-7B2E-0EAB-14AE-AA96638F5E73}" dt="2021-08-22T11:59:26.959" v="186" actId="1076"/>
          <ac:cxnSpMkLst>
            <pc:docMk/>
            <pc:sldMk cId="912684084" sldId="260"/>
            <ac:cxnSpMk id="1024" creationId="{FA13D344-D0E1-44EB-B1C4-C295BCE7F89E}"/>
          </ac:cxnSpMkLst>
        </pc:cxnChg>
        <pc:cxnChg chg="mod">
          <ac:chgData name="Mrs Cook" userId="S::wllesley.cook@glow.sch.uk::76b24806-b0b2-4afd-ac5d-a8b3d2c99da4" providerId="AD" clId="Web-{5462210A-7B2E-0EAB-14AE-AA96638F5E73}" dt="2021-08-22T11:57:59.411" v="164" actId="1076"/>
          <ac:cxnSpMkLst>
            <pc:docMk/>
            <pc:sldMk cId="912684084" sldId="260"/>
            <ac:cxnSpMk id="1031" creationId="{7395FC18-B160-45C1-9A60-F706016AC45F}"/>
          </ac:cxnSpMkLst>
        </pc:cxnChg>
        <pc:cxnChg chg="mod">
          <ac:chgData name="Mrs Cook" userId="S::wllesley.cook@glow.sch.uk::76b24806-b0b2-4afd-ac5d-a8b3d2c99da4" providerId="AD" clId="Web-{5462210A-7B2E-0EAB-14AE-AA96638F5E73}" dt="2021-08-22T11:56:30.832" v="145" actId="1076"/>
          <ac:cxnSpMkLst>
            <pc:docMk/>
            <pc:sldMk cId="912684084" sldId="260"/>
            <ac:cxnSpMk id="1037" creationId="{2764150E-0913-4489-AFD2-D2826A7096E2}"/>
          </ac:cxnSpMkLst>
        </pc:cxnChg>
      </pc:sldChg>
      <pc:sldChg chg="delSp modSp">
        <pc:chgData name="Mrs Cook" userId="S::wllesley.cook@glow.sch.uk::76b24806-b0b2-4afd-ac5d-a8b3d2c99da4" providerId="AD" clId="Web-{5462210A-7B2E-0EAB-14AE-AA96638F5E73}" dt="2021-08-22T12:41:09.296" v="814" actId="20577"/>
        <pc:sldMkLst>
          <pc:docMk/>
          <pc:sldMk cId="3475218082" sldId="263"/>
        </pc:sldMkLst>
        <pc:spChg chg="mod">
          <ac:chgData name="Mrs Cook" userId="S::wllesley.cook@glow.sch.uk::76b24806-b0b2-4afd-ac5d-a8b3d2c99da4" providerId="AD" clId="Web-{5462210A-7B2E-0EAB-14AE-AA96638F5E73}" dt="2021-08-22T12:41:09.296" v="814" actId="20577"/>
          <ac:spMkLst>
            <pc:docMk/>
            <pc:sldMk cId="3475218082" sldId="263"/>
            <ac:spMk id="2" creationId="{59E08E0E-FEC1-4B66-8D9A-FFBB9A741E08}"/>
          </ac:spMkLst>
        </pc:spChg>
        <pc:spChg chg="mod">
          <ac:chgData name="Mrs Cook" userId="S::wllesley.cook@glow.sch.uk::76b24806-b0b2-4afd-ac5d-a8b3d2c99da4" providerId="AD" clId="Web-{5462210A-7B2E-0EAB-14AE-AA96638F5E73}" dt="2021-08-22T12:24:40.016" v="516" actId="14100"/>
          <ac:spMkLst>
            <pc:docMk/>
            <pc:sldMk cId="3475218082" sldId="263"/>
            <ac:spMk id="4" creationId="{B5D0E98E-5C86-4FBE-924F-2B2A17B9747D}"/>
          </ac:spMkLst>
        </pc:spChg>
        <pc:spChg chg="mod">
          <ac:chgData name="Mrs Cook" userId="S::wllesley.cook@glow.sch.uk::76b24806-b0b2-4afd-ac5d-a8b3d2c99da4" providerId="AD" clId="Web-{5462210A-7B2E-0EAB-14AE-AA96638F5E73}" dt="2021-08-22T12:22:30.842" v="492" actId="14100"/>
          <ac:spMkLst>
            <pc:docMk/>
            <pc:sldMk cId="3475218082" sldId="263"/>
            <ac:spMk id="8" creationId="{D090E464-C690-4D20-9164-0A007D49E97C}"/>
          </ac:spMkLst>
        </pc:spChg>
        <pc:spChg chg="mod">
          <ac:chgData name="Mrs Cook" userId="S::wllesley.cook@glow.sch.uk::76b24806-b0b2-4afd-ac5d-a8b3d2c99da4" providerId="AD" clId="Web-{5462210A-7B2E-0EAB-14AE-AA96638F5E73}" dt="2021-08-22T12:24:55.954" v="520" actId="14100"/>
          <ac:spMkLst>
            <pc:docMk/>
            <pc:sldMk cId="3475218082" sldId="263"/>
            <ac:spMk id="9" creationId="{F4129B8A-B8B5-4FCE-82DB-E949965F9FAF}"/>
          </ac:spMkLst>
        </pc:spChg>
        <pc:spChg chg="mod">
          <ac:chgData name="Mrs Cook" userId="S::wllesley.cook@glow.sch.uk::76b24806-b0b2-4afd-ac5d-a8b3d2c99da4" providerId="AD" clId="Web-{5462210A-7B2E-0EAB-14AE-AA96638F5E73}" dt="2021-08-22T12:40:45.030" v="804" actId="20577"/>
          <ac:spMkLst>
            <pc:docMk/>
            <pc:sldMk cId="3475218082" sldId="263"/>
            <ac:spMk id="11" creationId="{F82D7278-24E1-4C70-9EEB-DE577F2EBA84}"/>
          </ac:spMkLst>
        </pc:spChg>
        <pc:spChg chg="mod">
          <ac:chgData name="Mrs Cook" userId="S::wllesley.cook@glow.sch.uk::76b24806-b0b2-4afd-ac5d-a8b3d2c99da4" providerId="AD" clId="Web-{5462210A-7B2E-0EAB-14AE-AA96638F5E73}" dt="2021-08-22T12:22:45.624" v="495" actId="1076"/>
          <ac:spMkLst>
            <pc:docMk/>
            <pc:sldMk cId="3475218082" sldId="263"/>
            <ac:spMk id="18" creationId="{BEB41D1C-0047-447C-913F-92CB2873A251}"/>
          </ac:spMkLst>
        </pc:spChg>
        <pc:spChg chg="mod">
          <ac:chgData name="Mrs Cook" userId="S::wllesley.cook@glow.sch.uk::76b24806-b0b2-4afd-ac5d-a8b3d2c99da4" providerId="AD" clId="Web-{5462210A-7B2E-0EAB-14AE-AA96638F5E73}" dt="2021-08-22T12:25:40.564" v="531" actId="14100"/>
          <ac:spMkLst>
            <pc:docMk/>
            <pc:sldMk cId="3475218082" sldId="263"/>
            <ac:spMk id="19" creationId="{C2F8A251-98FB-4B04-AC89-4D812011B1AA}"/>
          </ac:spMkLst>
        </pc:spChg>
        <pc:spChg chg="mod">
          <ac:chgData name="Mrs Cook" userId="S::wllesley.cook@glow.sch.uk::76b24806-b0b2-4afd-ac5d-a8b3d2c99da4" providerId="AD" clId="Web-{5462210A-7B2E-0EAB-14AE-AA96638F5E73}" dt="2021-08-22T12:24:02.656" v="510" actId="1076"/>
          <ac:spMkLst>
            <pc:docMk/>
            <pc:sldMk cId="3475218082" sldId="263"/>
            <ac:spMk id="23" creationId="{A66FBBA1-604E-4C9A-B14A-2E045CEC30EB}"/>
          </ac:spMkLst>
        </pc:spChg>
        <pc:spChg chg="mod">
          <ac:chgData name="Mrs Cook" userId="S::wllesley.cook@glow.sch.uk::76b24806-b0b2-4afd-ac5d-a8b3d2c99da4" providerId="AD" clId="Web-{5462210A-7B2E-0EAB-14AE-AA96638F5E73}" dt="2021-08-22T12:23:35.906" v="505" actId="14100"/>
          <ac:spMkLst>
            <pc:docMk/>
            <pc:sldMk cId="3475218082" sldId="263"/>
            <ac:spMk id="27" creationId="{A7953B5E-903E-4CE4-9BB9-C66C99A0D053}"/>
          </ac:spMkLst>
        </pc:spChg>
        <pc:spChg chg="del">
          <ac:chgData name="Mrs Cook" userId="S::wllesley.cook@glow.sch.uk::76b24806-b0b2-4afd-ac5d-a8b3d2c99da4" providerId="AD" clId="Web-{5462210A-7B2E-0EAB-14AE-AA96638F5E73}" dt="2021-08-22T12:22:36.811" v="493"/>
          <ac:spMkLst>
            <pc:docMk/>
            <pc:sldMk cId="3475218082" sldId="263"/>
            <ac:spMk id="28" creationId="{6C69CB4B-8104-4DB7-ADF3-02C912F5F22F}"/>
          </ac:spMkLst>
        </pc:spChg>
        <pc:picChg chg="mod">
          <ac:chgData name="Mrs Cook" userId="S::wllesley.cook@glow.sch.uk::76b24806-b0b2-4afd-ac5d-a8b3d2c99da4" providerId="AD" clId="Web-{5462210A-7B2E-0EAB-14AE-AA96638F5E73}" dt="2021-08-22T12:22:23.702" v="490" actId="1076"/>
          <ac:picMkLst>
            <pc:docMk/>
            <pc:sldMk cId="3475218082" sldId="263"/>
            <ac:picMk id="3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2:22:41.280" v="494" actId="1076"/>
          <ac:picMkLst>
            <pc:docMk/>
            <pc:sldMk cId="3475218082" sldId="263"/>
            <ac:picMk id="5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2:24:48.407" v="518" actId="1076"/>
          <ac:picMkLst>
            <pc:docMk/>
            <pc:sldMk cId="3475218082" sldId="263"/>
            <ac:picMk id="6" creationId="{00000000-0000-0000-0000-000000000000}"/>
          </ac:picMkLst>
        </pc:picChg>
        <pc:picChg chg="mod">
          <ac:chgData name="Mrs Cook" userId="S::wllesley.cook@glow.sch.uk::76b24806-b0b2-4afd-ac5d-a8b3d2c99da4" providerId="AD" clId="Web-{5462210A-7B2E-0EAB-14AE-AA96638F5E73}" dt="2021-08-22T12:23:30.827" v="503" actId="1076"/>
          <ac:picMkLst>
            <pc:docMk/>
            <pc:sldMk cId="3475218082" sldId="263"/>
            <ac:picMk id="7" creationId="{00000000-0000-0000-0000-000000000000}"/>
          </ac:picMkLst>
        </pc:picChg>
        <pc:cxnChg chg="mod">
          <ac:chgData name="Mrs Cook" userId="S::wllesley.cook@glow.sch.uk::76b24806-b0b2-4afd-ac5d-a8b3d2c99da4" providerId="AD" clId="Web-{5462210A-7B2E-0EAB-14AE-AA96638F5E73}" dt="2021-08-22T12:24:45.625" v="517" actId="1076"/>
          <ac:cxnSpMkLst>
            <pc:docMk/>
            <pc:sldMk cId="3475218082" sldId="263"/>
            <ac:cxnSpMk id="24" creationId="{1268B696-2CAB-473C-BF60-07077554376A}"/>
          </ac:cxnSpMkLst>
        </pc:cxnChg>
        <pc:cxnChg chg="mod">
          <ac:chgData name="Mrs Cook" userId="S::wllesley.cook@glow.sch.uk::76b24806-b0b2-4afd-ac5d-a8b3d2c99da4" providerId="AD" clId="Web-{5462210A-7B2E-0EAB-14AE-AA96638F5E73}" dt="2021-08-22T12:23:26.687" v="502" actId="1076"/>
          <ac:cxnSpMkLst>
            <pc:docMk/>
            <pc:sldMk cId="3475218082" sldId="263"/>
            <ac:cxnSpMk id="29" creationId="{2C6A791D-6B47-4BBD-9D5F-0190B189E6FC}"/>
          </ac:cxnSpMkLst>
        </pc:cxnChg>
        <pc:cxnChg chg="mod">
          <ac:chgData name="Mrs Cook" userId="S::wllesley.cook@glow.sch.uk::76b24806-b0b2-4afd-ac5d-a8b3d2c99da4" providerId="AD" clId="Web-{5462210A-7B2E-0EAB-14AE-AA96638F5E73}" dt="2021-08-22T12:22:58.155" v="497" actId="14100"/>
          <ac:cxnSpMkLst>
            <pc:docMk/>
            <pc:sldMk cId="3475218082" sldId="263"/>
            <ac:cxnSpMk id="1024" creationId="{FA13D344-D0E1-44EB-B1C4-C295BCE7F89E}"/>
          </ac:cxnSpMkLst>
        </pc:cxnChg>
        <pc:cxnChg chg="mod">
          <ac:chgData name="Mrs Cook" userId="S::wllesley.cook@glow.sch.uk::76b24806-b0b2-4afd-ac5d-a8b3d2c99da4" providerId="AD" clId="Web-{5462210A-7B2E-0EAB-14AE-AA96638F5E73}" dt="2021-08-22T12:24:12.531" v="511" actId="1076"/>
          <ac:cxnSpMkLst>
            <pc:docMk/>
            <pc:sldMk cId="3475218082" sldId="263"/>
            <ac:cxnSpMk id="1031" creationId="{7395FC18-B160-45C1-9A60-F706016AC45F}"/>
          </ac:cxnSpMkLst>
        </pc:cxnChg>
        <pc:cxnChg chg="mod">
          <ac:chgData name="Mrs Cook" userId="S::wllesley.cook@glow.sch.uk::76b24806-b0b2-4afd-ac5d-a8b3d2c99da4" providerId="AD" clId="Web-{5462210A-7B2E-0EAB-14AE-AA96638F5E73}" dt="2021-08-22T12:25:02.219" v="522" actId="1076"/>
          <ac:cxnSpMkLst>
            <pc:docMk/>
            <pc:sldMk cId="3475218082" sldId="263"/>
            <ac:cxnSpMk id="1037" creationId="{2764150E-0913-4489-AFD2-D2826A7096E2}"/>
          </ac:cxnSpMkLst>
        </pc:cxnChg>
      </pc:sldChg>
      <pc:sldChg chg="modSp add">
        <pc:chgData name="Mrs Cook" userId="S::wllesley.cook@glow.sch.uk::76b24806-b0b2-4afd-ac5d-a8b3d2c99da4" providerId="AD" clId="Web-{5462210A-7B2E-0EAB-14AE-AA96638F5E73}" dt="2021-08-22T12:21:08.435" v="489" actId="20577"/>
        <pc:sldMkLst>
          <pc:docMk/>
          <pc:sldMk cId="2056833229" sldId="267"/>
        </pc:sldMkLst>
        <pc:spChg chg="mod">
          <ac:chgData name="Mrs Cook" userId="S::wllesley.cook@glow.sch.uk::76b24806-b0b2-4afd-ac5d-a8b3d2c99da4" providerId="AD" clId="Web-{5462210A-7B2E-0EAB-14AE-AA96638F5E73}" dt="2021-08-22T12:21:08.435" v="489" actId="20577"/>
          <ac:spMkLst>
            <pc:docMk/>
            <pc:sldMk cId="2056833229" sldId="267"/>
            <ac:spMk id="6" creationId="{8BAD9353-289D-46D5-AE52-74ACBE0F03F5}"/>
          </ac:spMkLst>
        </pc:spChg>
        <pc:picChg chg="mod">
          <ac:chgData name="Mrs Cook" userId="S::wllesley.cook@glow.sch.uk::76b24806-b0b2-4afd-ac5d-a8b3d2c99da4" providerId="AD" clId="Web-{5462210A-7B2E-0EAB-14AE-AA96638F5E73}" dt="2021-08-22T12:20:22.950" v="464" actId="1076"/>
          <ac:picMkLst>
            <pc:docMk/>
            <pc:sldMk cId="2056833229" sldId="267"/>
            <ac:picMk id="4" creationId="{3B9FA99D-1D23-40CC-AE2F-2556221814C2}"/>
          </ac:picMkLst>
        </pc:picChg>
      </pc:sldChg>
      <pc:sldChg chg="delSp new del ord">
        <pc:chgData name="Mrs Cook" userId="S::wllesley.cook@glow.sch.uk::76b24806-b0b2-4afd-ac5d-a8b3d2c99da4" providerId="AD" clId="Web-{5462210A-7B2E-0EAB-14AE-AA96638F5E73}" dt="2021-08-22T12:17:10.760" v="410"/>
        <pc:sldMkLst>
          <pc:docMk/>
          <pc:sldMk cId="442746189" sldId="268"/>
        </pc:sldMkLst>
        <pc:spChg chg="del">
          <ac:chgData name="Mrs Cook" userId="S::wllesley.cook@glow.sch.uk::76b24806-b0b2-4afd-ac5d-a8b3d2c99da4" providerId="AD" clId="Web-{5462210A-7B2E-0EAB-14AE-AA96638F5E73}" dt="2021-08-22T12:16:46.978" v="407"/>
          <ac:spMkLst>
            <pc:docMk/>
            <pc:sldMk cId="442746189" sldId="268"/>
            <ac:spMk id="2" creationId="{894515D6-74AB-4CEF-9C49-8E9DD8CDDE04}"/>
          </ac:spMkLst>
        </pc:spChg>
        <pc:spChg chg="del">
          <ac:chgData name="Mrs Cook" userId="S::wllesley.cook@glow.sch.uk::76b24806-b0b2-4afd-ac5d-a8b3d2c99da4" providerId="AD" clId="Web-{5462210A-7B2E-0EAB-14AE-AA96638F5E73}" dt="2021-08-22T12:16:48.932" v="408"/>
          <ac:spMkLst>
            <pc:docMk/>
            <pc:sldMk cId="442746189" sldId="268"/>
            <ac:spMk id="3" creationId="{CA547F1D-AFFD-492D-B449-9EB7554AC850}"/>
          </ac:spMkLst>
        </pc:spChg>
      </pc:sldChg>
      <pc:sldChg chg="modSp add replId">
        <pc:chgData name="Mrs Cook" userId="S::wllesley.cook@glow.sch.uk::76b24806-b0b2-4afd-ac5d-a8b3d2c99da4" providerId="AD" clId="Web-{5462210A-7B2E-0EAB-14AE-AA96638F5E73}" dt="2021-08-22T12:19:35.809" v="455" actId="20577"/>
        <pc:sldMkLst>
          <pc:docMk/>
          <pc:sldMk cId="1021108902" sldId="269"/>
        </pc:sldMkLst>
        <pc:spChg chg="mod">
          <ac:chgData name="Mrs Cook" userId="S::wllesley.cook@glow.sch.uk::76b24806-b0b2-4afd-ac5d-a8b3d2c99da4" providerId="AD" clId="Web-{5462210A-7B2E-0EAB-14AE-AA96638F5E73}" dt="2021-08-22T12:19:35.809" v="455" actId="20577"/>
          <ac:spMkLst>
            <pc:docMk/>
            <pc:sldMk cId="1021108902" sldId="269"/>
            <ac:spMk id="6" creationId="{8BAD9353-289D-46D5-AE52-74ACBE0F03F5}"/>
          </ac:spMkLst>
        </pc:spChg>
        <pc:picChg chg="mod">
          <ac:chgData name="Mrs Cook" userId="S::wllesley.cook@glow.sch.uk::76b24806-b0b2-4afd-ac5d-a8b3d2c99da4" providerId="AD" clId="Web-{5462210A-7B2E-0EAB-14AE-AA96638F5E73}" dt="2021-08-22T12:17:44.010" v="412" actId="1076"/>
          <ac:picMkLst>
            <pc:docMk/>
            <pc:sldMk cId="1021108902" sldId="269"/>
            <ac:picMk id="4" creationId="{3B9FA99D-1D23-40CC-AE2F-2556221814C2}"/>
          </ac:picMkLst>
        </pc:picChg>
      </pc:sldChg>
    </pc:docChg>
  </pc:docChgLst>
  <pc:docChgLst>
    <pc:chgData name="Mrs Cook" userId="S::wllesley.cook@glow.sch.uk::76b24806-b0b2-4afd-ac5d-a8b3d2c99da4" providerId="AD" clId="Web-{2A2AFCD8-A70E-D804-F2DD-A65C4017DD29}"/>
    <pc:docChg chg="modSld">
      <pc:chgData name="Mrs Cook" userId="S::wllesley.cook@glow.sch.uk::76b24806-b0b2-4afd-ac5d-a8b3d2c99da4" providerId="AD" clId="Web-{2A2AFCD8-A70E-D804-F2DD-A65C4017DD29}" dt="2021-08-21T11:56:24.947" v="36" actId="20577"/>
      <pc:docMkLst>
        <pc:docMk/>
      </pc:docMkLst>
      <pc:sldChg chg="modSp">
        <pc:chgData name="Mrs Cook" userId="S::wllesley.cook@glow.sch.uk::76b24806-b0b2-4afd-ac5d-a8b3d2c99da4" providerId="AD" clId="Web-{2A2AFCD8-A70E-D804-F2DD-A65C4017DD29}" dt="2021-08-21T11:56:24.947" v="36" actId="20577"/>
        <pc:sldMkLst>
          <pc:docMk/>
          <pc:sldMk cId="3877507550" sldId="264"/>
        </pc:sldMkLst>
        <pc:spChg chg="mod">
          <ac:chgData name="Mrs Cook" userId="S::wllesley.cook@glow.sch.uk::76b24806-b0b2-4afd-ac5d-a8b3d2c99da4" providerId="AD" clId="Web-{2A2AFCD8-A70E-D804-F2DD-A65C4017DD29}" dt="2021-08-21T11:56:24.947" v="36" actId="20577"/>
          <ac:spMkLst>
            <pc:docMk/>
            <pc:sldMk cId="3877507550" sldId="264"/>
            <ac:spMk id="3" creationId="{CF22CFAB-9D1E-426D-97BC-1BDF5BE9DDA2}"/>
          </ac:spMkLst>
        </pc:spChg>
      </pc:sldChg>
    </pc:docChg>
  </pc:docChgLst>
  <pc:docChgLst>
    <pc:chgData name="Miss Melrose" userId="S::wlrobyn.melrose@glow.sch.uk::f1bc7853-d59b-48b6-a0eb-84da3486ebc5" providerId="AD" clId="Web-{87457230-29F6-B40F-2D1C-1598F1F64014}"/>
    <pc:docChg chg="addSld delSld modSld">
      <pc:chgData name="Miss Melrose" userId="S::wlrobyn.melrose@glow.sch.uk::f1bc7853-d59b-48b6-a0eb-84da3486ebc5" providerId="AD" clId="Web-{87457230-29F6-B40F-2D1C-1598F1F64014}" dt="2021-08-30T14:54:28.683" v="98" actId="20577"/>
      <pc:docMkLst>
        <pc:docMk/>
      </pc:docMkLst>
      <pc:sldChg chg="delSp modSp add replId">
        <pc:chgData name="Miss Melrose" userId="S::wlrobyn.melrose@glow.sch.uk::f1bc7853-d59b-48b6-a0eb-84da3486ebc5" providerId="AD" clId="Web-{87457230-29F6-B40F-2D1C-1598F1F64014}" dt="2021-08-30T14:54:28.683" v="98" actId="20577"/>
        <pc:sldMkLst>
          <pc:docMk/>
          <pc:sldMk cId="1396637951" sldId="271"/>
        </pc:sldMkLst>
        <pc:spChg chg="mod">
          <ac:chgData name="Miss Melrose" userId="S::wlrobyn.melrose@glow.sch.uk::f1bc7853-d59b-48b6-a0eb-84da3486ebc5" providerId="AD" clId="Web-{87457230-29F6-B40F-2D1C-1598F1F64014}" dt="2021-08-30T14:50:34.092" v="40" actId="20577"/>
          <ac:spMkLst>
            <pc:docMk/>
            <pc:sldMk cId="1396637951" sldId="271"/>
            <ac:spMk id="2" creationId="{59E08E0E-FEC1-4B66-8D9A-FFBB9A741E08}"/>
          </ac:spMkLst>
        </pc:spChg>
        <pc:spChg chg="mod">
          <ac:chgData name="Miss Melrose" userId="S::wlrobyn.melrose@glow.sch.uk::f1bc7853-d59b-48b6-a0eb-84da3486ebc5" providerId="AD" clId="Web-{87457230-29F6-B40F-2D1C-1598F1F64014}" dt="2021-08-30T14:54:28.683" v="98" actId="20577"/>
          <ac:spMkLst>
            <pc:docMk/>
            <pc:sldMk cId="1396637951" sldId="271"/>
            <ac:spMk id="10" creationId="{35101A0B-9202-4A10-9116-0DF530919779}"/>
          </ac:spMkLst>
        </pc:spChg>
        <pc:spChg chg="mod">
          <ac:chgData name="Miss Melrose" userId="S::wlrobyn.melrose@glow.sch.uk::f1bc7853-d59b-48b6-a0eb-84da3486ebc5" providerId="AD" clId="Web-{87457230-29F6-B40F-2D1C-1598F1F64014}" dt="2021-08-30T14:50:46.030" v="61" actId="20577"/>
          <ac:spMkLst>
            <pc:docMk/>
            <pc:sldMk cId="1396637951" sldId="271"/>
            <ac:spMk id="11" creationId="{F82D7278-24E1-4C70-9EEB-DE577F2EBA84}"/>
          </ac:spMkLst>
        </pc:spChg>
        <pc:spChg chg="del">
          <ac:chgData name="Miss Melrose" userId="S::wlrobyn.melrose@glow.sch.uk::f1bc7853-d59b-48b6-a0eb-84da3486ebc5" providerId="AD" clId="Web-{87457230-29F6-B40F-2D1C-1598F1F64014}" dt="2021-08-30T14:50:49.733" v="62"/>
          <ac:spMkLst>
            <pc:docMk/>
            <pc:sldMk cId="1396637951" sldId="271"/>
            <ac:spMk id="19" creationId="{C2F8A251-98FB-4B04-AC89-4D812011B1AA}"/>
          </ac:spMkLst>
        </pc:spChg>
        <pc:spChg chg="mod">
          <ac:chgData name="Miss Melrose" userId="S::wlrobyn.melrose@glow.sch.uk::f1bc7853-d59b-48b6-a0eb-84da3486ebc5" providerId="AD" clId="Web-{87457230-29F6-B40F-2D1C-1598F1F64014}" dt="2021-08-30T14:51:11.250" v="66" actId="20577"/>
          <ac:spMkLst>
            <pc:docMk/>
            <pc:sldMk cId="1396637951" sldId="271"/>
            <ac:spMk id="23" creationId="{A66FBBA1-604E-4C9A-B14A-2E045CEC30EB}"/>
          </ac:spMkLst>
        </pc:spChg>
      </pc:sldChg>
      <pc:sldChg chg="modSp new del">
        <pc:chgData name="Miss Melrose" userId="S::wlrobyn.melrose@glow.sch.uk::f1bc7853-d59b-48b6-a0eb-84da3486ebc5" providerId="AD" clId="Web-{87457230-29F6-B40F-2D1C-1598F1F64014}" dt="2021-08-30T14:50:18.107" v="24"/>
        <pc:sldMkLst>
          <pc:docMk/>
          <pc:sldMk cId="3419293088" sldId="271"/>
        </pc:sldMkLst>
        <pc:spChg chg="mod">
          <ac:chgData name="Miss Melrose" userId="S::wlrobyn.melrose@glow.sch.uk::f1bc7853-d59b-48b6-a0eb-84da3486ebc5" providerId="AD" clId="Web-{87457230-29F6-B40F-2D1C-1598F1F64014}" dt="2021-08-30T14:50:00.153" v="20" actId="20577"/>
          <ac:spMkLst>
            <pc:docMk/>
            <pc:sldMk cId="3419293088" sldId="271"/>
            <ac:spMk id="2" creationId="{593C3CCA-BEEC-4C27-885B-3DC55268FC61}"/>
          </ac:spMkLst>
        </pc:spChg>
        <pc:spChg chg="mod">
          <ac:chgData name="Miss Melrose" userId="S::wlrobyn.melrose@glow.sch.uk::f1bc7853-d59b-48b6-a0eb-84da3486ebc5" providerId="AD" clId="Web-{87457230-29F6-B40F-2D1C-1598F1F64014}" dt="2021-08-30T14:50:03.825" v="23" actId="20577"/>
          <ac:spMkLst>
            <pc:docMk/>
            <pc:sldMk cId="3419293088" sldId="271"/>
            <ac:spMk id="3" creationId="{F76DFE9E-A9EE-4275-A83F-074106C58D7A}"/>
          </ac:spMkLst>
        </pc:spChg>
      </pc:sldChg>
      <pc:sldChg chg="addSp delSp modSp new mod setBg">
        <pc:chgData name="Miss Melrose" userId="S::wlrobyn.melrose@glow.sch.uk::f1bc7853-d59b-48b6-a0eb-84da3486ebc5" providerId="AD" clId="Web-{87457230-29F6-B40F-2D1C-1598F1F64014}" dt="2021-08-30T14:52:18.520" v="76"/>
        <pc:sldMkLst>
          <pc:docMk/>
          <pc:sldMk cId="4230543332" sldId="272"/>
        </pc:sldMkLst>
        <pc:spChg chg="del">
          <ac:chgData name="Miss Melrose" userId="S::wlrobyn.melrose@glow.sch.uk::f1bc7853-d59b-48b6-a0eb-84da3486ebc5" providerId="AD" clId="Web-{87457230-29F6-B40F-2D1C-1598F1F64014}" dt="2021-08-30T14:52:18.520" v="76"/>
          <ac:spMkLst>
            <pc:docMk/>
            <pc:sldMk cId="4230543332" sldId="272"/>
            <ac:spMk id="2" creationId="{7C88082F-6FC3-442C-A2A9-7C7050AA9A47}"/>
          </ac:spMkLst>
        </pc:spChg>
        <pc:spChg chg="del">
          <ac:chgData name="Miss Melrose" userId="S::wlrobyn.melrose@glow.sch.uk::f1bc7853-d59b-48b6-a0eb-84da3486ebc5" providerId="AD" clId="Web-{87457230-29F6-B40F-2D1C-1598F1F64014}" dt="2021-08-30T14:52:16.348" v="75"/>
          <ac:spMkLst>
            <pc:docMk/>
            <pc:sldMk cId="4230543332" sldId="272"/>
            <ac:spMk id="3" creationId="{4CA3EA87-2F55-4048-8E6F-38D45B52CD3F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2:18.520" v="76"/>
          <ac:spMkLst>
            <pc:docMk/>
            <pc:sldMk cId="4230543332" sldId="272"/>
            <ac:spMk id="9" creationId="{AB8C311F-7253-4AED-9701-7FC0708C41C7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2:18.520" v="76"/>
          <ac:spMkLst>
            <pc:docMk/>
            <pc:sldMk cId="4230543332" sldId="272"/>
            <ac:spMk id="11" creationId="{E2384209-CB15-4CDF-9D31-C44FD9A3F20D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2:18.520" v="76"/>
          <ac:spMkLst>
            <pc:docMk/>
            <pc:sldMk cId="4230543332" sldId="272"/>
            <ac:spMk id="13" creationId="{2633B3B5-CC90-43F0-8714-D31D1F3F0209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2:18.520" v="76"/>
          <ac:spMkLst>
            <pc:docMk/>
            <pc:sldMk cId="4230543332" sldId="272"/>
            <ac:spMk id="15" creationId="{A8D57A06-A426-446D-B02C-A2DC6B62E45E}"/>
          </ac:spMkLst>
        </pc:spChg>
        <pc:picChg chg="add mod ord">
          <ac:chgData name="Miss Melrose" userId="S::wlrobyn.melrose@glow.sch.uk::f1bc7853-d59b-48b6-a0eb-84da3486ebc5" providerId="AD" clId="Web-{87457230-29F6-B40F-2D1C-1598F1F64014}" dt="2021-08-30T14:52:18.520" v="76"/>
          <ac:picMkLst>
            <pc:docMk/>
            <pc:sldMk cId="4230543332" sldId="272"/>
            <ac:picMk id="4" creationId="{B1B581AE-7094-4E56-99BE-CE13E6705029}"/>
          </ac:picMkLst>
        </pc:picChg>
      </pc:sldChg>
      <pc:sldChg chg="addSp delSp modSp new mod setBg">
        <pc:chgData name="Miss Melrose" userId="S::wlrobyn.melrose@glow.sch.uk::f1bc7853-d59b-48b6-a0eb-84da3486ebc5" providerId="AD" clId="Web-{87457230-29F6-B40F-2D1C-1598F1F64014}" dt="2021-08-30T14:53:07.851" v="80"/>
        <pc:sldMkLst>
          <pc:docMk/>
          <pc:sldMk cId="4185645878" sldId="273"/>
        </pc:sldMkLst>
        <pc:spChg chg="del">
          <ac:chgData name="Miss Melrose" userId="S::wlrobyn.melrose@glow.sch.uk::f1bc7853-d59b-48b6-a0eb-84da3486ebc5" providerId="AD" clId="Web-{87457230-29F6-B40F-2D1C-1598F1F64014}" dt="2021-08-30T14:53:00.975" v="79"/>
          <ac:spMkLst>
            <pc:docMk/>
            <pc:sldMk cId="4185645878" sldId="273"/>
            <ac:spMk id="2" creationId="{D6B51FAA-B728-4C64-AF55-316ACBFE598B}"/>
          </ac:spMkLst>
        </pc:spChg>
        <pc:spChg chg="del">
          <ac:chgData name="Miss Melrose" userId="S::wlrobyn.melrose@glow.sch.uk::f1bc7853-d59b-48b6-a0eb-84da3486ebc5" providerId="AD" clId="Web-{87457230-29F6-B40F-2D1C-1598F1F64014}" dt="2021-08-30T14:52:58.694" v="78"/>
          <ac:spMkLst>
            <pc:docMk/>
            <pc:sldMk cId="4185645878" sldId="273"/>
            <ac:spMk id="3" creationId="{59AA5F3A-DA9B-42F1-BF7D-9A35B243B9ED}"/>
          </ac:spMkLst>
        </pc:spChg>
        <pc:spChg chg="add del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9" creationId="{32BC26D8-82FB-445E-AA49-62A77D7C1EE0}"/>
          </ac:spMkLst>
        </pc:spChg>
        <pc:spChg chg="add del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11" creationId="{CB44330D-EA18-4254-AA95-EB49948539B8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16" creationId="{AB8C311F-7253-4AED-9701-7FC0708C41C7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18" creationId="{E2384209-CB15-4CDF-9D31-C44FD9A3F20D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20" creationId="{2633B3B5-CC90-43F0-8714-D31D1F3F0209}"/>
          </ac:spMkLst>
        </pc:spChg>
        <pc:spChg chg="add">
          <ac:chgData name="Miss Melrose" userId="S::wlrobyn.melrose@glow.sch.uk::f1bc7853-d59b-48b6-a0eb-84da3486ebc5" providerId="AD" clId="Web-{87457230-29F6-B40F-2D1C-1598F1F64014}" dt="2021-08-30T14:53:07.851" v="80"/>
          <ac:spMkLst>
            <pc:docMk/>
            <pc:sldMk cId="4185645878" sldId="273"/>
            <ac:spMk id="22" creationId="{A8D57A06-A426-446D-B02C-A2DC6B62E45E}"/>
          </ac:spMkLst>
        </pc:spChg>
        <pc:picChg chg="add mod ord">
          <ac:chgData name="Miss Melrose" userId="S::wlrobyn.melrose@glow.sch.uk::f1bc7853-d59b-48b6-a0eb-84da3486ebc5" providerId="AD" clId="Web-{87457230-29F6-B40F-2D1C-1598F1F64014}" dt="2021-08-30T14:53:07.851" v="80"/>
          <ac:picMkLst>
            <pc:docMk/>
            <pc:sldMk cId="4185645878" sldId="273"/>
            <ac:picMk id="4" creationId="{12DB1D36-70B8-4118-B765-725BCAD1A7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730A0-7805-4D45-8986-82790DCD9390}" type="datetimeFigureOut">
              <a:rPr lang="en-GB"/>
              <a:t>30/08/2021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862B0-1428-4795-8FF8-8EB7FAD6A394}" type="slidenum">
              <a:rPr lang="en-GB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1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input: </a:t>
            </a:r>
          </a:p>
          <a:p>
            <a:r>
              <a:rPr lang="en-GB"/>
              <a:t>Majority – Up-level the sentences on the next slide to describe their house.</a:t>
            </a:r>
          </a:p>
          <a:p>
            <a:r>
              <a:rPr lang="en-GB"/>
              <a:t>LA – Writing plan - Draw their house.</a:t>
            </a:r>
          </a:p>
          <a:p>
            <a:r>
              <a:rPr lang="en-GB"/>
              <a:t>Writing – My house is ____ and ____. It has ____________.</a:t>
            </a:r>
          </a:p>
          <a:p>
            <a:r>
              <a:rPr lang="en-GB"/>
              <a:t>T , C and A – Add describing words to the phrases to match the picture. A ____ house. A ____ house. A _____ house . Provide support.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11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280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160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input: Jack Hartmann songs (links on next slide. Twinkl partitioning with HTU ppt (in HTU resources folder). Show HTU with practical materials.</a:t>
            </a:r>
          </a:p>
          <a:p>
            <a:r>
              <a:rPr lang="en-GB"/>
              <a:t>Teacher task –Write: Focus on setting out work in the squares.  LA write TU numbers only.</a:t>
            </a:r>
          </a:p>
          <a:p>
            <a:r>
              <a:rPr lang="en-GB"/>
              <a:t>Other Differentiation - Say: LA count within 20 with number line support if needed.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839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input: Revise sound recognition using Espresso education phonics and revise how to correctly write the sounds.</a:t>
            </a:r>
          </a:p>
          <a:p>
            <a:r>
              <a:rPr lang="en-GB"/>
              <a:t>Go over spelling words to check understanding of vocabulary.</a:t>
            </a:r>
          </a:p>
          <a:p>
            <a:r>
              <a:rPr lang="en-GB"/>
              <a:t>T – individual jotter task.</a:t>
            </a:r>
          </a:p>
          <a:p>
            <a:r>
              <a:rPr lang="en-GB"/>
              <a:t>C and A - To recognise </a:t>
            </a:r>
            <a:r>
              <a:rPr lang="en-GB" err="1"/>
              <a:t>s,a,t,i,p,n,c,r</a:t>
            </a:r>
            <a:r>
              <a:rPr lang="en-GB"/>
              <a:t> and spell –at words. Make and say tasks same with own words. Write – practice writing the sounds in jotter. Read and draw in jotter.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112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Teacher input: Revise sound recognition using Espresso education phonics and revise how to correctly write the sounds.</a:t>
            </a:r>
          </a:p>
          <a:p>
            <a:r>
              <a:rPr lang="en-GB"/>
              <a:t>Go over spelling words to check understanding of vocabulary.</a:t>
            </a:r>
          </a:p>
          <a:p>
            <a:r>
              <a:rPr lang="en-GB"/>
              <a:t>T – individual jotter task.</a:t>
            </a:r>
          </a:p>
          <a:p>
            <a:r>
              <a:rPr lang="en-GB"/>
              <a:t>C and A - To recognise </a:t>
            </a:r>
            <a:r>
              <a:rPr lang="en-GB" err="1"/>
              <a:t>s,a,t,i,p,n,c,r</a:t>
            </a:r>
            <a:r>
              <a:rPr lang="en-GB"/>
              <a:t> and spell –at words. Make and say tasks same with own words. Write – practice writing the sounds in jotter. Read and draw in jotter.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4BF222-81D5-4930-94EC-DE9F59EE703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96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58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06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8021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12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31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265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2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80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80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552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258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706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8021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12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5319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3265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14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023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68035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580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35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6A0EA-1951-466F-AED4-72AF6EC34387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80FF3-1961-40FC-8C64-C03C851558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38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13" Type="http://schemas.openxmlformats.org/officeDocument/2006/relationships/image" Target="../media/image9.png"/><Relationship Id="rId3" Type="http://schemas.openxmlformats.org/officeDocument/2006/relationships/image" Target="../media/image3.jpeg"/><Relationship Id="rId7" Type="http://schemas.openxmlformats.org/officeDocument/2006/relationships/hyperlink" Target="https://www.youtube.com/watch?v=-tG0tV-YoQM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11" Type="http://schemas.openxmlformats.org/officeDocument/2006/relationships/image" Target="../media/image7.png"/><Relationship Id="rId5" Type="http://schemas.openxmlformats.org/officeDocument/2006/relationships/image" Target="../media/image5.jpeg"/><Relationship Id="rId10" Type="http://schemas.openxmlformats.org/officeDocument/2006/relationships/image" Target="../media/image14.png"/><Relationship Id="rId4" Type="http://schemas.openxmlformats.org/officeDocument/2006/relationships/image" Target="../media/image4.jpeg"/><Relationship Id="rId9" Type="http://schemas.openxmlformats.org/officeDocument/2006/relationships/image" Target="../media/image17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Kkff4xjkWjE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s://glowscotland.sharepoint.com/sites/3330621/wl1plus2development/Lingobox%20Resources/Forms/AllItems.aspx?viewid=a13b3794%2D4775%2D440d%2D82a2%2D651f21d84d3a&amp;id=%2Fsites%2F3330621%2Fwl1plus2development%2FLingobox%20Resources%2FPowerpoint%202010%20fil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4083518C-1C90-49CB-8FAF-031CE9DC924D}"/>
              </a:ext>
            </a:extLst>
          </p:cNvPr>
          <p:cNvSpPr txBox="1">
            <a:spLocks/>
          </p:cNvSpPr>
          <p:nvPr/>
        </p:nvSpPr>
        <p:spPr>
          <a:xfrm>
            <a:off x="2836653" y="1132637"/>
            <a:ext cx="9152626" cy="1901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cs typeface="Calibri"/>
              </a:rPr>
              <a:t>Mardi </a:t>
            </a:r>
            <a:r>
              <a:rPr lang="en-GB" err="1">
                <a:cs typeface="Calibri"/>
              </a:rPr>
              <a:t>trente</a:t>
            </a:r>
            <a:r>
              <a:rPr lang="en-GB">
                <a:cs typeface="Calibri"/>
              </a:rPr>
              <a:t> et un </a:t>
            </a:r>
            <a:r>
              <a:rPr lang="en-GB" err="1">
                <a:cs typeface="Calibri"/>
              </a:rPr>
              <a:t>aout</a:t>
            </a:r>
            <a:r>
              <a:rPr lang="fr">
                <a:cs typeface="Calibri"/>
              </a:rPr>
              <a:t> deux mille vingt et un</a:t>
            </a:r>
            <a:endParaRPr lang="en-GB">
              <a:cs typeface="Calibri"/>
            </a:endParaRPr>
          </a:p>
        </p:txBody>
      </p:sp>
      <p:pic>
        <p:nvPicPr>
          <p:cNvPr id="8" name="Picture 8" descr="Shape&#10;&#10;Description automatically generated">
            <a:extLst>
              <a:ext uri="{FF2B5EF4-FFF2-40B4-BE49-F238E27FC236}">
                <a16:creationId xmlns:a16="http://schemas.microsoft.com/office/drawing/2014/main" id="{0729AFA1-0F86-4085-B34B-BF7A9B147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023" y="1177507"/>
            <a:ext cx="1779917" cy="118181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88E9FDF-C7FC-4A8D-BB94-51EB4AC47FF9}"/>
              </a:ext>
            </a:extLst>
          </p:cNvPr>
          <p:cNvSpPr txBox="1">
            <a:spLocks/>
          </p:cNvSpPr>
          <p:nvPr/>
        </p:nvSpPr>
        <p:spPr>
          <a:xfrm>
            <a:off x="2836652" y="422376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">
                <a:cs typeface="Calibri"/>
              </a:rPr>
              <a:t>Tuesday 31st August 2021 </a:t>
            </a:r>
          </a:p>
        </p:txBody>
      </p:sp>
      <p:pic>
        <p:nvPicPr>
          <p:cNvPr id="10" name="Picture 10" descr="A picture containing logo&#10;&#10;Description automatically generated">
            <a:extLst>
              <a:ext uri="{FF2B5EF4-FFF2-40B4-BE49-F238E27FC236}">
                <a16:creationId xmlns:a16="http://schemas.microsoft.com/office/drawing/2014/main" id="{B24C7C82-49F7-4D88-B36F-F4EA0301C9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24" y="4431967"/>
            <a:ext cx="1952445" cy="1171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74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348182" y="191915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297574" y="1639887"/>
            <a:ext cx="691273" cy="584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9822229" y="148221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368890" y="5566943"/>
            <a:ext cx="444726" cy="3605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1084224" y="250143"/>
            <a:ext cx="8393722" cy="90024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/>
              <a:t>P.E.    L.</a:t>
            </a:r>
            <a:r>
              <a:rPr lang="en-GB" b="1" u="sng">
                <a:ea typeface="+mn-lt"/>
                <a:cs typeface="+mn-lt"/>
              </a:rPr>
              <a:t>I.  T</a:t>
            </a:r>
            <a:r>
              <a:rPr lang="en-GB">
                <a:ea typeface="+mn-lt"/>
                <a:cs typeface="+mn-lt"/>
              </a:rPr>
              <a:t>o move with the ball in a game.</a:t>
            </a:r>
            <a:endParaRPr lang="en-GB" b="1" u="sng"/>
          </a:p>
          <a:p>
            <a:endParaRPr lang="en-GB" b="1" u="sng">
              <a:cs typeface="Calibri"/>
            </a:endParaRPr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238203" y="653973"/>
            <a:ext cx="76188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What?</a:t>
            </a:r>
            <a:r>
              <a:rPr lang="en-GB">
                <a:cs typeface="Calibri"/>
              </a:rPr>
              <a:t>​</a:t>
            </a:r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274874" y="2229066"/>
            <a:ext cx="682406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10472985" y="55975"/>
            <a:ext cx="1329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9703854" y="604267"/>
            <a:ext cx="72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Why?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154443" y="5878896"/>
            <a:ext cx="9266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1036408" y="166028"/>
            <a:ext cx="0" cy="64863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 flipV="1">
            <a:off x="296930" y="938875"/>
            <a:ext cx="11589735" cy="43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 flipV="1">
            <a:off x="345779" y="5632480"/>
            <a:ext cx="11543314" cy="259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9608346" y="303588"/>
            <a:ext cx="0" cy="66443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10476088" y="324015"/>
            <a:ext cx="0" cy="63805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66FBBA1-604E-4C9A-B14A-2E045CEC30EB}"/>
              </a:ext>
            </a:extLst>
          </p:cNvPr>
          <p:cNvSpPr txBox="1"/>
          <p:nvPr/>
        </p:nvSpPr>
        <p:spPr>
          <a:xfrm>
            <a:off x="1198627" y="5832221"/>
            <a:ext cx="10692474" cy="117724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ea typeface="+mn-lt"/>
                <a:cs typeface="+mn-lt"/>
              </a:rPr>
              <a:t>I can kick a ball whilst moving.</a:t>
            </a:r>
            <a:endParaRPr lang="en-US"/>
          </a:p>
          <a:p>
            <a:r>
              <a:rPr lang="en-GB">
                <a:ea typeface="+mn-lt"/>
                <a:cs typeface="+mn-lt"/>
              </a:rPr>
              <a:t>I can dodge a moving object.</a:t>
            </a:r>
            <a:endParaRPr lang="en-GB"/>
          </a:p>
          <a:p>
            <a:r>
              <a:rPr lang="en-GB">
                <a:ea typeface="+mn-lt"/>
                <a:cs typeface="+mn-lt"/>
              </a:rPr>
              <a:t>I can look up whilst moving with the ball to dodge a moving object.</a:t>
            </a:r>
            <a:endParaRPr lang="en-GB"/>
          </a:p>
          <a:p>
            <a:endParaRPr lang="en-GB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01A0B-9202-4A10-9116-0DF530919779}"/>
              </a:ext>
            </a:extLst>
          </p:cNvPr>
          <p:cNvSpPr txBox="1"/>
          <p:nvPr/>
        </p:nvSpPr>
        <p:spPr>
          <a:xfrm>
            <a:off x="5285118" y="5745193"/>
            <a:ext cx="684074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ea typeface="+mn-lt"/>
                <a:cs typeface="+mn-lt"/>
              </a:rPr>
              <a:t>RRS Article 31 Target healthy    Target T9 travel safely</a:t>
            </a:r>
            <a:endParaRPr lang="en-US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D7278-24E1-4C70-9EEB-DE577F2EBA84}"/>
              </a:ext>
            </a:extLst>
          </p:cNvPr>
          <p:cNvSpPr txBox="1"/>
          <p:nvPr/>
        </p:nvSpPr>
        <p:spPr>
          <a:xfrm>
            <a:off x="1145909" y="1534097"/>
            <a:ext cx="10742728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ea typeface="+mn-lt"/>
                <a:cs typeface="+mn-lt"/>
              </a:rPr>
              <a:t>Go</a:t>
            </a:r>
            <a:r>
              <a:rPr lang="en-GB">
                <a:ea typeface="+mn-lt"/>
                <a:cs typeface="Calibri"/>
              </a:rPr>
              <a:t> through Groovy Moving PPT</a:t>
            </a:r>
            <a:endParaRPr lang="en-US"/>
          </a:p>
          <a:p>
            <a:endParaRPr lang="en-GB">
              <a:ea typeface="+mn-lt"/>
              <a:cs typeface="Calibri"/>
            </a:endParaRPr>
          </a:p>
          <a:p>
            <a:endParaRPr lang="en-GB">
              <a:ea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6637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12DB1D36-70B8-4118-B765-725BCAD1A78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148" b="23399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45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Text&#10;&#10;Description automatically generated">
            <a:extLst>
              <a:ext uri="{FF2B5EF4-FFF2-40B4-BE49-F238E27FC236}">
                <a16:creationId xmlns:a16="http://schemas.microsoft.com/office/drawing/2014/main" id="{B1B581AE-7094-4E56-99BE-CE13E67050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427" b="21863"/>
          <a:stretch/>
        </p:blipFill>
        <p:spPr>
          <a:xfrm>
            <a:off x="457200" y="457200"/>
            <a:ext cx="1127760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43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A553A-D387-4214-BE37-8185962C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654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4700">
                <a:cs typeface="Calibri"/>
              </a:rPr>
              <a:t>Today's Plan</a:t>
            </a:r>
            <a:br>
              <a:rPr lang="en-GB" sz="4700">
                <a:cs typeface="Calibri"/>
              </a:rPr>
            </a:br>
            <a:r>
              <a:rPr lang="en-GB" sz="4700">
                <a:cs typeface="Calibri"/>
              </a:rPr>
              <a:t>P2C</a:t>
            </a:r>
            <a:endParaRPr lang="en-GB" sz="47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1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CFAB-9D1E-426D-97BC-1BDF5BE9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927" y="437073"/>
            <a:ext cx="5372740" cy="59778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GB" sz="2400">
                <a:ea typeface="+mn-lt"/>
                <a:cs typeface="+mn-lt"/>
              </a:rPr>
              <a:t>8.45 - 9.00 - Get Set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9.00- 10.30 - Writing planning, blends,</a:t>
            </a: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10.30 - 10.45 - Break </a:t>
            </a: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10.45 - 11.15 - Story and Number Talk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11.15 - 12.30 - Numeracy </a:t>
            </a: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12.30 - 1.15 - Lunch </a:t>
            </a: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1.15- 2.30 - PE (</a:t>
            </a:r>
            <a:r>
              <a:rPr lang="en-GB" sz="2400" err="1">
                <a:ea typeface="+mn-lt"/>
                <a:cs typeface="+mn-lt"/>
              </a:rPr>
              <a:t>muga</a:t>
            </a:r>
            <a:r>
              <a:rPr lang="en-GB" sz="2400">
                <a:ea typeface="+mn-lt"/>
                <a:cs typeface="+mn-lt"/>
              </a:rPr>
              <a:t>)</a:t>
            </a: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2.30 - 3.00 - French</a:t>
            </a:r>
          </a:p>
          <a:p>
            <a:pPr>
              <a:buNone/>
            </a:pPr>
            <a:r>
              <a:rPr lang="en-GB" sz="2400">
                <a:cs typeface="Calibri"/>
              </a:rPr>
              <a:t>3.00 - 3.15 - Park </a:t>
            </a:r>
            <a:endParaRPr lang="en-GB"/>
          </a:p>
          <a:p>
            <a:pPr>
              <a:buNone/>
            </a:pPr>
            <a:endParaRPr lang="en-GB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0309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2A553A-D387-4214-BE37-8185962CC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3654" y="548640"/>
            <a:ext cx="2700645" cy="5431536"/>
          </a:xfrm>
        </p:spPr>
        <p:txBody>
          <a:bodyPr>
            <a:normAutofit/>
          </a:bodyPr>
          <a:lstStyle/>
          <a:p>
            <a:r>
              <a:rPr lang="en-GB" sz="4700">
                <a:cs typeface="Calibri"/>
              </a:rPr>
              <a:t>Today's Plan</a:t>
            </a:r>
            <a:br>
              <a:rPr lang="en-GB" sz="4700">
                <a:cs typeface="Calibri"/>
              </a:rPr>
            </a:br>
            <a:r>
              <a:rPr lang="en-GB" sz="4700">
                <a:cs typeface="Calibri"/>
              </a:rPr>
              <a:t>P2MB</a:t>
            </a:r>
            <a:endParaRPr lang="en-GB" sz="47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871917" y="3261001"/>
            <a:ext cx="4480560" cy="13716"/>
          </a:xfrm>
          <a:custGeom>
            <a:avLst/>
            <a:gdLst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651406 w 4480560"/>
              <a:gd name="connsiteY3" fmla="*/ 0 h 13716"/>
              <a:gd name="connsiteX4" fmla="*/ 2336292 w 4480560"/>
              <a:gd name="connsiteY4" fmla="*/ 0 h 13716"/>
              <a:gd name="connsiteX5" fmla="*/ 2931566 w 4480560"/>
              <a:gd name="connsiteY5" fmla="*/ 0 h 13716"/>
              <a:gd name="connsiteX6" fmla="*/ 3482035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840480 w 4480560"/>
              <a:gd name="connsiteY9" fmla="*/ 13716 h 13716"/>
              <a:gd name="connsiteX10" fmla="*/ 3290011 w 4480560"/>
              <a:gd name="connsiteY10" fmla="*/ 13716 h 13716"/>
              <a:gd name="connsiteX11" fmla="*/ 2560320 w 4480560"/>
              <a:gd name="connsiteY11" fmla="*/ 13716 h 13716"/>
              <a:gd name="connsiteX12" fmla="*/ 1965046 w 4480560"/>
              <a:gd name="connsiteY12" fmla="*/ 13716 h 13716"/>
              <a:gd name="connsiteX13" fmla="*/ 1459382 w 4480560"/>
              <a:gd name="connsiteY13" fmla="*/ 13716 h 13716"/>
              <a:gd name="connsiteX14" fmla="*/ 774497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  <a:gd name="connsiteX0" fmla="*/ 0 w 4480560"/>
              <a:gd name="connsiteY0" fmla="*/ 0 h 13716"/>
              <a:gd name="connsiteX1" fmla="*/ 595274 w 4480560"/>
              <a:gd name="connsiteY1" fmla="*/ 0 h 13716"/>
              <a:gd name="connsiteX2" fmla="*/ 1100938 w 4480560"/>
              <a:gd name="connsiteY2" fmla="*/ 0 h 13716"/>
              <a:gd name="connsiteX3" fmla="*/ 1830629 w 4480560"/>
              <a:gd name="connsiteY3" fmla="*/ 0 h 13716"/>
              <a:gd name="connsiteX4" fmla="*/ 2425903 w 4480560"/>
              <a:gd name="connsiteY4" fmla="*/ 0 h 13716"/>
              <a:gd name="connsiteX5" fmla="*/ 3021178 w 4480560"/>
              <a:gd name="connsiteY5" fmla="*/ 0 h 13716"/>
              <a:gd name="connsiteX6" fmla="*/ 3750869 w 4480560"/>
              <a:gd name="connsiteY6" fmla="*/ 0 h 13716"/>
              <a:gd name="connsiteX7" fmla="*/ 4480560 w 4480560"/>
              <a:gd name="connsiteY7" fmla="*/ 0 h 13716"/>
              <a:gd name="connsiteX8" fmla="*/ 4480560 w 4480560"/>
              <a:gd name="connsiteY8" fmla="*/ 13716 h 13716"/>
              <a:gd name="connsiteX9" fmla="*/ 3930091 w 4480560"/>
              <a:gd name="connsiteY9" fmla="*/ 13716 h 13716"/>
              <a:gd name="connsiteX10" fmla="*/ 3290011 w 4480560"/>
              <a:gd name="connsiteY10" fmla="*/ 13716 h 13716"/>
              <a:gd name="connsiteX11" fmla="*/ 2649931 w 4480560"/>
              <a:gd name="connsiteY11" fmla="*/ 13716 h 13716"/>
              <a:gd name="connsiteX12" fmla="*/ 2054657 w 4480560"/>
              <a:gd name="connsiteY12" fmla="*/ 13716 h 13716"/>
              <a:gd name="connsiteX13" fmla="*/ 1324966 w 4480560"/>
              <a:gd name="connsiteY13" fmla="*/ 13716 h 13716"/>
              <a:gd name="connsiteX14" fmla="*/ 595274 w 4480560"/>
              <a:gd name="connsiteY14" fmla="*/ 13716 h 13716"/>
              <a:gd name="connsiteX15" fmla="*/ 0 w 4480560"/>
              <a:gd name="connsiteY15" fmla="*/ 13716 h 13716"/>
              <a:gd name="connsiteX16" fmla="*/ 0 w 4480560"/>
              <a:gd name="connsiteY16" fmla="*/ 0 h 1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3716" fill="none" extrusionOk="0">
                <a:moveTo>
                  <a:pt x="0" y="0"/>
                </a:moveTo>
                <a:cubicBezTo>
                  <a:pt x="267574" y="14606"/>
                  <a:pt x="338605" y="-40"/>
                  <a:pt x="595274" y="0"/>
                </a:cubicBezTo>
                <a:cubicBezTo>
                  <a:pt x="856171" y="-2198"/>
                  <a:pt x="863435" y="-13333"/>
                  <a:pt x="1100938" y="0"/>
                </a:cubicBezTo>
                <a:cubicBezTo>
                  <a:pt x="1340270" y="17713"/>
                  <a:pt x="1418448" y="-18893"/>
                  <a:pt x="1651406" y="0"/>
                </a:cubicBezTo>
                <a:cubicBezTo>
                  <a:pt x="1875387" y="1627"/>
                  <a:pt x="2153037" y="22688"/>
                  <a:pt x="2336292" y="0"/>
                </a:cubicBezTo>
                <a:cubicBezTo>
                  <a:pt x="2522206" y="-4211"/>
                  <a:pt x="2718333" y="34959"/>
                  <a:pt x="2931566" y="0"/>
                </a:cubicBezTo>
                <a:cubicBezTo>
                  <a:pt x="3137043" y="-17106"/>
                  <a:pt x="3304331" y="1415"/>
                  <a:pt x="3482035" y="0"/>
                </a:cubicBezTo>
                <a:cubicBezTo>
                  <a:pt x="3649837" y="-24078"/>
                  <a:pt x="4010577" y="-51921"/>
                  <a:pt x="4480560" y="0"/>
                </a:cubicBezTo>
                <a:cubicBezTo>
                  <a:pt x="4480642" y="3611"/>
                  <a:pt x="4480510" y="9346"/>
                  <a:pt x="4480560" y="13716"/>
                </a:cubicBezTo>
                <a:cubicBezTo>
                  <a:pt x="4305601" y="36948"/>
                  <a:pt x="4025154" y="21890"/>
                  <a:pt x="3840480" y="13716"/>
                </a:cubicBezTo>
                <a:cubicBezTo>
                  <a:pt x="3668919" y="-16903"/>
                  <a:pt x="3556555" y="-17246"/>
                  <a:pt x="3290011" y="13716"/>
                </a:cubicBezTo>
                <a:cubicBezTo>
                  <a:pt x="2991827" y="13600"/>
                  <a:pt x="2862038" y="-27094"/>
                  <a:pt x="2560320" y="13716"/>
                </a:cubicBezTo>
                <a:cubicBezTo>
                  <a:pt x="2273396" y="32804"/>
                  <a:pt x="2159701" y="35426"/>
                  <a:pt x="1965046" y="13716"/>
                </a:cubicBezTo>
                <a:cubicBezTo>
                  <a:pt x="1785994" y="24616"/>
                  <a:pt x="1686680" y="47748"/>
                  <a:pt x="1459382" y="13716"/>
                </a:cubicBezTo>
                <a:cubicBezTo>
                  <a:pt x="1260610" y="398"/>
                  <a:pt x="913962" y="26960"/>
                  <a:pt x="774497" y="13716"/>
                </a:cubicBezTo>
                <a:cubicBezTo>
                  <a:pt x="689426" y="-2719"/>
                  <a:pt x="378264" y="1751"/>
                  <a:pt x="0" y="13716"/>
                </a:cubicBezTo>
                <a:cubicBezTo>
                  <a:pt x="-173" y="8371"/>
                  <a:pt x="-387" y="6213"/>
                  <a:pt x="0" y="0"/>
                </a:cubicBezTo>
                <a:close/>
              </a:path>
              <a:path w="4480560" h="13716" stroke="0" extrusionOk="0">
                <a:moveTo>
                  <a:pt x="0" y="0"/>
                </a:moveTo>
                <a:cubicBezTo>
                  <a:pt x="290844" y="5546"/>
                  <a:pt x="318443" y="10543"/>
                  <a:pt x="595274" y="0"/>
                </a:cubicBezTo>
                <a:cubicBezTo>
                  <a:pt x="862223" y="-10630"/>
                  <a:pt x="1008164" y="-6970"/>
                  <a:pt x="1100938" y="0"/>
                </a:cubicBezTo>
                <a:cubicBezTo>
                  <a:pt x="1231751" y="-9052"/>
                  <a:pt x="1563421" y="-55931"/>
                  <a:pt x="1830629" y="0"/>
                </a:cubicBezTo>
                <a:cubicBezTo>
                  <a:pt x="2081843" y="38764"/>
                  <a:pt x="2181743" y="16966"/>
                  <a:pt x="2425903" y="0"/>
                </a:cubicBezTo>
                <a:cubicBezTo>
                  <a:pt x="2657412" y="-20059"/>
                  <a:pt x="2795431" y="8423"/>
                  <a:pt x="3021178" y="0"/>
                </a:cubicBezTo>
                <a:cubicBezTo>
                  <a:pt x="3275119" y="-4749"/>
                  <a:pt x="3480943" y="2522"/>
                  <a:pt x="3750869" y="0"/>
                </a:cubicBezTo>
                <a:cubicBezTo>
                  <a:pt x="4005211" y="16055"/>
                  <a:pt x="4302144" y="-2969"/>
                  <a:pt x="4480560" y="0"/>
                </a:cubicBezTo>
                <a:cubicBezTo>
                  <a:pt x="4480397" y="3458"/>
                  <a:pt x="4481383" y="8632"/>
                  <a:pt x="4480560" y="13716"/>
                </a:cubicBezTo>
                <a:cubicBezTo>
                  <a:pt x="4261480" y="-10003"/>
                  <a:pt x="4206199" y="28529"/>
                  <a:pt x="3930091" y="13716"/>
                </a:cubicBezTo>
                <a:cubicBezTo>
                  <a:pt x="3666932" y="-15474"/>
                  <a:pt x="3493645" y="14804"/>
                  <a:pt x="3290011" y="13716"/>
                </a:cubicBezTo>
                <a:cubicBezTo>
                  <a:pt x="3137078" y="-41032"/>
                  <a:pt x="2894690" y="-17948"/>
                  <a:pt x="2649931" y="13716"/>
                </a:cubicBezTo>
                <a:cubicBezTo>
                  <a:pt x="2413020" y="21294"/>
                  <a:pt x="2225991" y="-10559"/>
                  <a:pt x="2054657" y="13716"/>
                </a:cubicBezTo>
                <a:cubicBezTo>
                  <a:pt x="1886877" y="37541"/>
                  <a:pt x="1548763" y="45390"/>
                  <a:pt x="1324966" y="13716"/>
                </a:cubicBezTo>
                <a:cubicBezTo>
                  <a:pt x="1040995" y="1897"/>
                  <a:pt x="786929" y="-17655"/>
                  <a:pt x="595274" y="13716"/>
                </a:cubicBezTo>
                <a:cubicBezTo>
                  <a:pt x="371401" y="32831"/>
                  <a:pt x="168483" y="23167"/>
                  <a:pt x="0" y="13716"/>
                </a:cubicBezTo>
                <a:cubicBezTo>
                  <a:pt x="-740" y="8467"/>
                  <a:pt x="-279" y="4434"/>
                  <a:pt x="0" y="0"/>
                </a:cubicBezTo>
                <a:close/>
              </a:path>
              <a:path w="4480560" h="13716" fill="none" stroke="0" extrusionOk="0">
                <a:moveTo>
                  <a:pt x="0" y="0"/>
                </a:moveTo>
                <a:cubicBezTo>
                  <a:pt x="254633" y="596"/>
                  <a:pt x="318854" y="8353"/>
                  <a:pt x="595274" y="0"/>
                </a:cubicBezTo>
                <a:cubicBezTo>
                  <a:pt x="857042" y="-2503"/>
                  <a:pt x="863005" y="-13327"/>
                  <a:pt x="1100938" y="0"/>
                </a:cubicBezTo>
                <a:cubicBezTo>
                  <a:pt x="1322315" y="28736"/>
                  <a:pt x="1429801" y="-15572"/>
                  <a:pt x="1651406" y="0"/>
                </a:cubicBezTo>
                <a:cubicBezTo>
                  <a:pt x="1861310" y="20479"/>
                  <a:pt x="2199002" y="36173"/>
                  <a:pt x="2336292" y="0"/>
                </a:cubicBezTo>
                <a:cubicBezTo>
                  <a:pt x="2504451" y="-23230"/>
                  <a:pt x="2735943" y="-3451"/>
                  <a:pt x="2931566" y="0"/>
                </a:cubicBezTo>
                <a:cubicBezTo>
                  <a:pt x="3109081" y="-33272"/>
                  <a:pt x="3310374" y="39503"/>
                  <a:pt x="3482035" y="0"/>
                </a:cubicBezTo>
                <a:cubicBezTo>
                  <a:pt x="3630968" y="-117346"/>
                  <a:pt x="3975789" y="30358"/>
                  <a:pt x="4480560" y="0"/>
                </a:cubicBezTo>
                <a:cubicBezTo>
                  <a:pt x="4480546" y="3532"/>
                  <a:pt x="4481771" y="9530"/>
                  <a:pt x="4480560" y="13716"/>
                </a:cubicBezTo>
                <a:cubicBezTo>
                  <a:pt x="4299745" y="8025"/>
                  <a:pt x="4055484" y="54224"/>
                  <a:pt x="3840480" y="13716"/>
                </a:cubicBezTo>
                <a:cubicBezTo>
                  <a:pt x="3665362" y="14404"/>
                  <a:pt x="3548412" y="6532"/>
                  <a:pt x="3290011" y="13716"/>
                </a:cubicBezTo>
                <a:cubicBezTo>
                  <a:pt x="3037450" y="36923"/>
                  <a:pt x="2862123" y="43167"/>
                  <a:pt x="2560320" y="13716"/>
                </a:cubicBezTo>
                <a:cubicBezTo>
                  <a:pt x="2308793" y="7156"/>
                  <a:pt x="2153402" y="-25971"/>
                  <a:pt x="1965046" y="13716"/>
                </a:cubicBezTo>
                <a:cubicBezTo>
                  <a:pt x="1778601" y="25944"/>
                  <a:pt x="1672011" y="23840"/>
                  <a:pt x="1459382" y="13716"/>
                </a:cubicBezTo>
                <a:cubicBezTo>
                  <a:pt x="1212351" y="-9856"/>
                  <a:pt x="906131" y="12859"/>
                  <a:pt x="774497" y="13716"/>
                </a:cubicBezTo>
                <a:cubicBezTo>
                  <a:pt x="636671" y="-47283"/>
                  <a:pt x="331670" y="1705"/>
                  <a:pt x="0" y="13716"/>
                </a:cubicBezTo>
                <a:cubicBezTo>
                  <a:pt x="-561" y="8546"/>
                  <a:pt x="-377" y="614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480560"/>
                      <a:gd name="connsiteY0" fmla="*/ 0 h 13716"/>
                      <a:gd name="connsiteX1" fmla="*/ 595274 w 4480560"/>
                      <a:gd name="connsiteY1" fmla="*/ 0 h 13716"/>
                      <a:gd name="connsiteX2" fmla="*/ 1100938 w 4480560"/>
                      <a:gd name="connsiteY2" fmla="*/ 0 h 13716"/>
                      <a:gd name="connsiteX3" fmla="*/ 1651406 w 4480560"/>
                      <a:gd name="connsiteY3" fmla="*/ 0 h 13716"/>
                      <a:gd name="connsiteX4" fmla="*/ 2336292 w 4480560"/>
                      <a:gd name="connsiteY4" fmla="*/ 0 h 13716"/>
                      <a:gd name="connsiteX5" fmla="*/ 2931566 w 4480560"/>
                      <a:gd name="connsiteY5" fmla="*/ 0 h 13716"/>
                      <a:gd name="connsiteX6" fmla="*/ 3482035 w 4480560"/>
                      <a:gd name="connsiteY6" fmla="*/ 0 h 13716"/>
                      <a:gd name="connsiteX7" fmla="*/ 4480560 w 4480560"/>
                      <a:gd name="connsiteY7" fmla="*/ 0 h 13716"/>
                      <a:gd name="connsiteX8" fmla="*/ 4480560 w 4480560"/>
                      <a:gd name="connsiteY8" fmla="*/ 13716 h 13716"/>
                      <a:gd name="connsiteX9" fmla="*/ 3840480 w 4480560"/>
                      <a:gd name="connsiteY9" fmla="*/ 13716 h 13716"/>
                      <a:gd name="connsiteX10" fmla="*/ 3290011 w 4480560"/>
                      <a:gd name="connsiteY10" fmla="*/ 13716 h 13716"/>
                      <a:gd name="connsiteX11" fmla="*/ 2560320 w 4480560"/>
                      <a:gd name="connsiteY11" fmla="*/ 13716 h 13716"/>
                      <a:gd name="connsiteX12" fmla="*/ 1965046 w 4480560"/>
                      <a:gd name="connsiteY12" fmla="*/ 13716 h 13716"/>
                      <a:gd name="connsiteX13" fmla="*/ 1459382 w 4480560"/>
                      <a:gd name="connsiteY13" fmla="*/ 13716 h 13716"/>
                      <a:gd name="connsiteX14" fmla="*/ 774497 w 4480560"/>
                      <a:gd name="connsiteY14" fmla="*/ 13716 h 13716"/>
                      <a:gd name="connsiteX15" fmla="*/ 0 w 4480560"/>
                      <a:gd name="connsiteY15" fmla="*/ 13716 h 13716"/>
                      <a:gd name="connsiteX16" fmla="*/ 0 w 4480560"/>
                      <a:gd name="connsiteY16" fmla="*/ 0 h 1371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480560" h="13716" fill="none" extrusionOk="0">
                        <a:moveTo>
                          <a:pt x="0" y="0"/>
                        </a:moveTo>
                        <a:cubicBezTo>
                          <a:pt x="267821" y="8731"/>
                          <a:pt x="334105" y="2629"/>
                          <a:pt x="595274" y="0"/>
                        </a:cubicBezTo>
                        <a:cubicBezTo>
                          <a:pt x="856443" y="-2629"/>
                          <a:pt x="863808" y="-13353"/>
                          <a:pt x="1100938" y="0"/>
                        </a:cubicBezTo>
                        <a:cubicBezTo>
                          <a:pt x="1338068" y="13353"/>
                          <a:pt x="1431663" y="-25862"/>
                          <a:pt x="1651406" y="0"/>
                        </a:cubicBezTo>
                        <a:cubicBezTo>
                          <a:pt x="1871149" y="25862"/>
                          <a:pt x="2173163" y="23827"/>
                          <a:pt x="2336292" y="0"/>
                        </a:cubicBezTo>
                        <a:cubicBezTo>
                          <a:pt x="2499421" y="-23827"/>
                          <a:pt x="2720589" y="28148"/>
                          <a:pt x="2931566" y="0"/>
                        </a:cubicBezTo>
                        <a:cubicBezTo>
                          <a:pt x="3142543" y="-28148"/>
                          <a:pt x="3323630" y="27022"/>
                          <a:pt x="3482035" y="0"/>
                        </a:cubicBezTo>
                        <a:cubicBezTo>
                          <a:pt x="3640440" y="-27022"/>
                          <a:pt x="4012110" y="-20118"/>
                          <a:pt x="4480560" y="0"/>
                        </a:cubicBezTo>
                        <a:cubicBezTo>
                          <a:pt x="4480273" y="3379"/>
                          <a:pt x="4480768" y="9289"/>
                          <a:pt x="4480560" y="13716"/>
                        </a:cubicBezTo>
                        <a:cubicBezTo>
                          <a:pt x="4314132" y="10352"/>
                          <a:pt x="4028383" y="32060"/>
                          <a:pt x="3840480" y="13716"/>
                        </a:cubicBezTo>
                        <a:cubicBezTo>
                          <a:pt x="3652577" y="-4628"/>
                          <a:pt x="3547615" y="-1724"/>
                          <a:pt x="3290011" y="13716"/>
                        </a:cubicBezTo>
                        <a:cubicBezTo>
                          <a:pt x="3032407" y="29156"/>
                          <a:pt x="2830268" y="4147"/>
                          <a:pt x="2560320" y="13716"/>
                        </a:cubicBezTo>
                        <a:cubicBezTo>
                          <a:pt x="2290372" y="23285"/>
                          <a:pt x="2147422" y="2156"/>
                          <a:pt x="1965046" y="13716"/>
                        </a:cubicBezTo>
                        <a:cubicBezTo>
                          <a:pt x="1782670" y="25276"/>
                          <a:pt x="1689791" y="36108"/>
                          <a:pt x="1459382" y="13716"/>
                        </a:cubicBezTo>
                        <a:cubicBezTo>
                          <a:pt x="1228973" y="-8676"/>
                          <a:pt x="915486" y="31929"/>
                          <a:pt x="774497" y="13716"/>
                        </a:cubicBezTo>
                        <a:cubicBezTo>
                          <a:pt x="633508" y="-4497"/>
                          <a:pt x="361442" y="-15679"/>
                          <a:pt x="0" y="13716"/>
                        </a:cubicBezTo>
                        <a:cubicBezTo>
                          <a:pt x="-362" y="8190"/>
                          <a:pt x="-434" y="6098"/>
                          <a:pt x="0" y="0"/>
                        </a:cubicBezTo>
                        <a:close/>
                      </a:path>
                      <a:path w="4480560" h="13716" stroke="0" extrusionOk="0">
                        <a:moveTo>
                          <a:pt x="0" y="0"/>
                        </a:moveTo>
                        <a:cubicBezTo>
                          <a:pt x="285465" y="225"/>
                          <a:pt x="322691" y="16223"/>
                          <a:pt x="595274" y="0"/>
                        </a:cubicBezTo>
                        <a:cubicBezTo>
                          <a:pt x="867857" y="-16223"/>
                          <a:pt x="989129" y="-11242"/>
                          <a:pt x="1100938" y="0"/>
                        </a:cubicBezTo>
                        <a:cubicBezTo>
                          <a:pt x="1212747" y="11242"/>
                          <a:pt x="1574350" y="-36410"/>
                          <a:pt x="1830629" y="0"/>
                        </a:cubicBezTo>
                        <a:cubicBezTo>
                          <a:pt x="2086908" y="36410"/>
                          <a:pt x="2180922" y="4645"/>
                          <a:pt x="2425903" y="0"/>
                        </a:cubicBezTo>
                        <a:cubicBezTo>
                          <a:pt x="2670884" y="-4645"/>
                          <a:pt x="2782024" y="22929"/>
                          <a:pt x="3021178" y="0"/>
                        </a:cubicBezTo>
                        <a:cubicBezTo>
                          <a:pt x="3260332" y="-22929"/>
                          <a:pt x="3456982" y="-1586"/>
                          <a:pt x="3750869" y="0"/>
                        </a:cubicBezTo>
                        <a:cubicBezTo>
                          <a:pt x="4044756" y="1586"/>
                          <a:pt x="4302726" y="17043"/>
                          <a:pt x="4480560" y="0"/>
                        </a:cubicBezTo>
                        <a:cubicBezTo>
                          <a:pt x="4480360" y="3832"/>
                          <a:pt x="4481152" y="9314"/>
                          <a:pt x="4480560" y="13716"/>
                        </a:cubicBezTo>
                        <a:cubicBezTo>
                          <a:pt x="4279652" y="-11422"/>
                          <a:pt x="4200762" y="36994"/>
                          <a:pt x="3930091" y="13716"/>
                        </a:cubicBezTo>
                        <a:cubicBezTo>
                          <a:pt x="3659420" y="-9562"/>
                          <a:pt x="3456052" y="17722"/>
                          <a:pt x="3290011" y="13716"/>
                        </a:cubicBezTo>
                        <a:cubicBezTo>
                          <a:pt x="3123970" y="9710"/>
                          <a:pt x="2882392" y="28246"/>
                          <a:pt x="2649931" y="13716"/>
                        </a:cubicBezTo>
                        <a:cubicBezTo>
                          <a:pt x="2417470" y="-814"/>
                          <a:pt x="2238426" y="2765"/>
                          <a:pt x="2054657" y="13716"/>
                        </a:cubicBezTo>
                        <a:cubicBezTo>
                          <a:pt x="1870888" y="24667"/>
                          <a:pt x="1566368" y="40468"/>
                          <a:pt x="1324966" y="13716"/>
                        </a:cubicBezTo>
                        <a:cubicBezTo>
                          <a:pt x="1083564" y="-13036"/>
                          <a:pt x="787410" y="6374"/>
                          <a:pt x="595274" y="13716"/>
                        </a:cubicBezTo>
                        <a:cubicBezTo>
                          <a:pt x="403138" y="21058"/>
                          <a:pt x="169622" y="5927"/>
                          <a:pt x="0" y="13716"/>
                        </a:cubicBezTo>
                        <a:cubicBezTo>
                          <a:pt x="-475" y="8699"/>
                          <a:pt x="-565" y="4408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2CFAB-9D1E-426D-97BC-1BDF5BE9D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6927" y="552092"/>
            <a:ext cx="5372740" cy="59778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None/>
            </a:pPr>
            <a:r>
              <a:rPr lang="en-GB" sz="2400">
                <a:cs typeface="Calibri"/>
              </a:rPr>
              <a:t>8.45 - 9.00 - Get Set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9.00- 10.30 - </a:t>
            </a:r>
            <a:r>
              <a:rPr lang="en-GB" sz="2200">
                <a:ea typeface="+mn-lt"/>
                <a:cs typeface="+mn-lt"/>
              </a:rPr>
              <a:t> Number Talk and Numeracy </a:t>
            </a:r>
            <a:endParaRPr lang="en-US" sz="22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10.30 - 10.45 - Break 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10.45 - 11.00 - Story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11.00 - 12.30 - Writing planning / consonant blends</a:t>
            </a:r>
            <a:endParaRPr lang="en-GB" sz="22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12.30 - 1.15 - Lunch 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1.15- 2.30 - PE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cs typeface="Calibri"/>
              </a:rPr>
              <a:t>2.30 - 3.00 - French</a:t>
            </a: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GB" sz="2400">
                <a:ea typeface="+mn-lt"/>
                <a:cs typeface="+mn-lt"/>
              </a:rPr>
              <a:t>3.00 - 3.15 - Park  </a:t>
            </a:r>
            <a:endParaRPr lang="en-GB">
              <a:ea typeface="+mn-lt"/>
              <a:cs typeface="+mn-lt"/>
            </a:endParaRPr>
          </a:p>
          <a:p>
            <a:pPr>
              <a:buNone/>
            </a:pPr>
            <a:endParaRPr lang="en-GB" sz="2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7507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227178" y="165156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269764" y="1430288"/>
            <a:ext cx="921697" cy="779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10044545" y="105645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269604" y="5341522"/>
            <a:ext cx="592968" cy="4807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1262699" y="298017"/>
            <a:ext cx="865805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/>
              <a:t>Literacy  - writing prep and blends: </a:t>
            </a:r>
            <a:r>
              <a:rPr lang="en-GB"/>
              <a:t>To use describing words to up-level my writing.</a:t>
            </a:r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75147" y="721873"/>
            <a:ext cx="808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What?</a:t>
            </a:r>
            <a:r>
              <a:rPr lang="en-GB">
                <a:cs typeface="Calibri"/>
              </a:rPr>
              <a:t>​</a:t>
            </a:r>
            <a:endParaRPr lang="en-GB"/>
          </a:p>
        </p:txBody>
      </p:sp>
      <p:pic>
        <p:nvPicPr>
          <p:cNvPr id="10" name="Picture 10" descr="A close up of a necklace&#10;&#10;Description automatically generated">
            <a:extLst>
              <a:ext uri="{FF2B5EF4-FFF2-40B4-BE49-F238E27FC236}">
                <a16:creationId xmlns:a16="http://schemas.microsoft.com/office/drawing/2014/main" id="{D3FE30D8-D2A1-4721-95C3-D066C7C5AD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0277" y="2601556"/>
            <a:ext cx="705815" cy="54333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3EAE410-39CB-4E38-9A3D-9D16F2FFC176}"/>
              </a:ext>
            </a:extLst>
          </p:cNvPr>
          <p:cNvSpPr txBox="1"/>
          <p:nvPr/>
        </p:nvSpPr>
        <p:spPr>
          <a:xfrm>
            <a:off x="1174060" y="2305954"/>
            <a:ext cx="808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Calibri"/>
              </a:rPr>
              <a:t>make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FC50FF8-2432-42B6-9C7F-4E6840877ADA}"/>
              </a:ext>
            </a:extLst>
          </p:cNvPr>
          <p:cNvSpPr txBox="1"/>
          <p:nvPr/>
        </p:nvSpPr>
        <p:spPr>
          <a:xfrm>
            <a:off x="1218004" y="2963224"/>
            <a:ext cx="6722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Say </a:t>
            </a:r>
            <a:endParaRPr lang="en-GB">
              <a:cs typeface="Calibri"/>
            </a:endParaRPr>
          </a:p>
        </p:txBody>
      </p:sp>
      <p:pic>
        <p:nvPicPr>
          <p:cNvPr id="13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A519F6DB-EAE4-4929-AF48-A744E426182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16173" y="3455149"/>
            <a:ext cx="544664" cy="54760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4304B34-9EB0-4E82-98E7-E2FEAE570B0D}"/>
              </a:ext>
            </a:extLst>
          </p:cNvPr>
          <p:cNvSpPr txBox="1"/>
          <p:nvPr/>
        </p:nvSpPr>
        <p:spPr>
          <a:xfrm>
            <a:off x="1176180" y="3971645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Write  </a:t>
            </a:r>
            <a:endParaRPr lang="en-GB">
              <a:cs typeface="Calibri"/>
            </a:endParaRPr>
          </a:p>
        </p:txBody>
      </p:sp>
      <p:pic>
        <p:nvPicPr>
          <p:cNvPr id="16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82D61BA7-148F-4D10-8E50-6B54C019FC6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64656" y="4391416"/>
            <a:ext cx="553322" cy="5793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30A23D-5DDB-48DB-960F-2241E8F2ED28}"/>
              </a:ext>
            </a:extLst>
          </p:cNvPr>
          <p:cNvSpPr txBox="1"/>
          <p:nvPr/>
        </p:nvSpPr>
        <p:spPr>
          <a:xfrm>
            <a:off x="1195384" y="4783787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do  </a:t>
            </a:r>
            <a:endParaRPr lang="en-GB"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429997" y="2204315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pic>
        <p:nvPicPr>
          <p:cNvPr id="1026" name="Picture 2" descr="a' Letter Formation Stamper | Pedagogs | Green | 21mm">
            <a:extLst>
              <a:ext uri="{FF2B5EF4-FFF2-40B4-BE49-F238E27FC236}">
                <a16:creationId xmlns:a16="http://schemas.microsoft.com/office/drawing/2014/main" id="{951FD648-3E4E-44C2-BB8C-559BB3083F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120" y="5119023"/>
            <a:ext cx="598659" cy="61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D7A90F2-FC64-4A0D-BCAE-B44BEDD9F6B1}"/>
              </a:ext>
            </a:extLst>
          </p:cNvPr>
          <p:cNvSpPr/>
          <p:nvPr/>
        </p:nvSpPr>
        <p:spPr>
          <a:xfrm>
            <a:off x="2658462" y="5158111"/>
            <a:ext cx="8669986" cy="107721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0">
              <a:buNone/>
            </a:pPr>
            <a:r>
              <a:rPr lang="en-GB" sz="1600">
                <a:solidFill>
                  <a:srgbClr val="002060"/>
                </a:solidFill>
              </a:rPr>
              <a:t>I can make today’s craft task by following the instructions and it shows my imaginary house.</a:t>
            </a:r>
            <a:endParaRPr lang="en-GB" sz="1600">
              <a:solidFill>
                <a:srgbClr val="002060"/>
              </a:solidFill>
              <a:cs typeface="Calibri"/>
            </a:endParaRPr>
          </a:p>
          <a:p>
            <a:r>
              <a:rPr lang="en-GB" sz="1600">
                <a:solidFill>
                  <a:schemeClr val="accent6">
                    <a:lumMod val="50000"/>
                  </a:schemeClr>
                </a:solidFill>
              </a:rPr>
              <a:t>I can create and tell my story.</a:t>
            </a:r>
            <a:endParaRPr lang="en-GB" sz="1600">
              <a:solidFill>
                <a:schemeClr val="accent6">
                  <a:lumMod val="50000"/>
                </a:schemeClr>
              </a:solidFill>
              <a:cs typeface="Calibri"/>
            </a:endParaRPr>
          </a:p>
          <a:p>
            <a:pPr lvl="0">
              <a:buNone/>
            </a:pPr>
            <a:r>
              <a:rPr lang="en-GB" sz="1600">
                <a:solidFill>
                  <a:srgbClr val="FF0000"/>
                </a:solidFill>
              </a:rPr>
              <a:t>I can write words that describe my house.</a:t>
            </a:r>
            <a:endParaRPr lang="en-GB" sz="1600">
              <a:solidFill>
                <a:srgbClr val="FF0000"/>
              </a:solidFill>
              <a:cs typeface="Calibri"/>
            </a:endParaRPr>
          </a:p>
          <a:p>
            <a:r>
              <a:rPr lang="en-GB" sz="1600"/>
              <a:t>I can read words with blends and create a sentence that makes sense.</a:t>
            </a:r>
            <a:endParaRPr lang="en-GB" sz="1600">
              <a:cs typeface="Calibri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3E47090D-3F86-4FA5-8785-D4DE9F99A4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5" t="27577" r="47808" b="38815"/>
          <a:stretch/>
        </p:blipFill>
        <p:spPr bwMode="auto">
          <a:xfrm>
            <a:off x="2012227" y="5154621"/>
            <a:ext cx="645975" cy="616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of Read Stamper | Pedagogs | Green | 21mm | Teacher">
            <a:extLst>
              <a:ext uri="{FF2B5EF4-FFF2-40B4-BE49-F238E27FC236}">
                <a16:creationId xmlns:a16="http://schemas.microsoft.com/office/drawing/2014/main" id="{56330885-B0F4-43E8-9024-62A66553C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247" y="5828982"/>
            <a:ext cx="720214" cy="69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edagogs Sounds Stamper | 21mm | Green | Marking Stamp">
            <a:extLst>
              <a:ext uri="{FF2B5EF4-FFF2-40B4-BE49-F238E27FC236}">
                <a16:creationId xmlns:a16="http://schemas.microsoft.com/office/drawing/2014/main" id="{C17A3410-980C-4904-BB67-155012DD10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793" y="5808614"/>
            <a:ext cx="718922" cy="692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raft - Free edit tools icons">
            <a:extLst>
              <a:ext uri="{FF2B5EF4-FFF2-40B4-BE49-F238E27FC236}">
                <a16:creationId xmlns:a16="http://schemas.microsoft.com/office/drawing/2014/main" id="{70FBF35A-0FAC-49EA-AD9D-43F19CAA6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616" y="1821140"/>
            <a:ext cx="645202" cy="63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10699501" y="325745"/>
            <a:ext cx="1230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9991493" y="713324"/>
            <a:ext cx="80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Why?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81ADAD2-58B4-4CD4-8212-4F914C9D27BA}"/>
              </a:ext>
            </a:extLst>
          </p:cNvPr>
          <p:cNvSpPr txBox="1"/>
          <p:nvPr/>
        </p:nvSpPr>
        <p:spPr>
          <a:xfrm>
            <a:off x="1932076" y="1921557"/>
            <a:ext cx="99873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solidFill>
                  <a:srgbClr val="002060"/>
                </a:solidFill>
                <a:cs typeface="Calibri"/>
              </a:rPr>
              <a:t>Build your amazing imaginative house using a construction set and take a photo with an iPad. (lay your name card beside your model)</a:t>
            </a:r>
            <a:endParaRPr lang="en-GB">
              <a:solidFill>
                <a:srgbClr val="00206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14F9F73-46BE-49FD-B299-EBEAD29B2618}"/>
              </a:ext>
            </a:extLst>
          </p:cNvPr>
          <p:cNvSpPr txBox="1"/>
          <p:nvPr/>
        </p:nvSpPr>
        <p:spPr>
          <a:xfrm>
            <a:off x="1800231" y="3458161"/>
            <a:ext cx="10069990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>
                <a:solidFill>
                  <a:srgbClr val="FF0000"/>
                </a:solidFill>
              </a:rPr>
              <a:t>*Write </a:t>
            </a:r>
            <a:r>
              <a:rPr lang="en-GB">
                <a:solidFill>
                  <a:srgbClr val="FF0000"/>
                </a:solidFill>
              </a:rPr>
              <a:t>describing words around a drawing of your imaginative dream house on the blank page of your writing jotter.</a:t>
            </a:r>
          </a:p>
          <a:p>
            <a:r>
              <a:rPr lang="en-GB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074156E-2A60-4B87-9E00-B39196E3527C}"/>
              </a:ext>
            </a:extLst>
          </p:cNvPr>
          <p:cNvSpPr txBox="1"/>
          <p:nvPr/>
        </p:nvSpPr>
        <p:spPr>
          <a:xfrm>
            <a:off x="1858870" y="4426088"/>
            <a:ext cx="989944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cs typeface="Calibri"/>
              </a:rPr>
              <a:t>*Cut and stick sentence with consonant blends words.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286742" y="5789208"/>
            <a:ext cx="10739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1217354" y="244460"/>
            <a:ext cx="0" cy="6339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 flipV="1">
            <a:off x="97355" y="1042978"/>
            <a:ext cx="11660298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>
            <a:off x="126273" y="5152632"/>
            <a:ext cx="11615723" cy="865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10037876" y="162110"/>
            <a:ext cx="0" cy="88591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10656205" y="167290"/>
            <a:ext cx="0" cy="8507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E93A7BD-B2AC-454B-BC2C-CC7014DEBC2B}"/>
              </a:ext>
            </a:extLst>
          </p:cNvPr>
          <p:cNvSpPr txBox="1"/>
          <p:nvPr/>
        </p:nvSpPr>
        <p:spPr>
          <a:xfrm>
            <a:off x="1815502" y="2646405"/>
            <a:ext cx="1006933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>
                <a:solidFill>
                  <a:schemeClr val="accent6">
                    <a:lumMod val="50000"/>
                  </a:schemeClr>
                </a:solidFill>
              </a:rPr>
              <a:t> </a:t>
            </a:r>
            <a:r>
              <a:rPr lang="en-GB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Draw a 2-part story of  something that happens in this amazing house (such as a party, or a visit from an interesting</a:t>
            </a:r>
            <a:r>
              <a:rPr lang="en-GB">
                <a:ea typeface="+mn-lt"/>
                <a:cs typeface="+mn-lt"/>
              </a:rPr>
              <a:t> </a:t>
            </a:r>
            <a:r>
              <a:rPr lang="en-GB">
                <a:solidFill>
                  <a:schemeClr val="accent6">
                    <a:lumMod val="50000"/>
                  </a:schemeClr>
                </a:solidFill>
                <a:ea typeface="+mn-lt"/>
                <a:cs typeface="+mn-lt"/>
              </a:rPr>
              <a:t>guest)</a:t>
            </a:r>
            <a:r>
              <a:rPr lang="en-GB">
                <a:solidFill>
                  <a:schemeClr val="accent6">
                    <a:lumMod val="50000"/>
                  </a:schemeClr>
                </a:solidFill>
              </a:rPr>
              <a:t>Record your story on an iPad / talk board.</a:t>
            </a:r>
          </a:p>
        </p:txBody>
      </p:sp>
      <p:sp>
        <p:nvSpPr>
          <p:cNvPr id="35" name="TextBox 1">
            <a:extLst>
              <a:ext uri="{FF2B5EF4-FFF2-40B4-BE49-F238E27FC236}">
                <a16:creationId xmlns:a16="http://schemas.microsoft.com/office/drawing/2014/main" id="{7029FD9A-BB39-4E59-8C46-8D186FACCB5E}"/>
              </a:ext>
            </a:extLst>
          </p:cNvPr>
          <p:cNvSpPr txBox="1"/>
          <p:nvPr/>
        </p:nvSpPr>
        <p:spPr>
          <a:xfrm>
            <a:off x="3044210" y="6283363"/>
            <a:ext cx="684074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ea typeface="+mn-lt"/>
                <a:cs typeface="+mn-lt"/>
              </a:rPr>
              <a:t>RRS Article 29 education   Target W4 sound out, W11 vocabulary</a:t>
            </a:r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CC6DE4-F196-4190-9DCB-74EF0258E5A2}"/>
              </a:ext>
            </a:extLst>
          </p:cNvPr>
          <p:cNvSpPr txBox="1"/>
          <p:nvPr/>
        </p:nvSpPr>
        <p:spPr>
          <a:xfrm>
            <a:off x="1295400" y="1087582"/>
            <a:ext cx="1066626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>
                <a:cs typeface="Calibri"/>
              </a:rPr>
              <a:t>Teach</a:t>
            </a:r>
            <a:r>
              <a:rPr lang="en-GB">
                <a:cs typeface="Calibri"/>
              </a:rPr>
              <a:t>: Think of words with </a:t>
            </a:r>
            <a:r>
              <a:rPr lang="fr-FR" err="1">
                <a:ea typeface="+mn-lt"/>
                <a:cs typeface="+mn-lt"/>
              </a:rPr>
              <a:t>br</a:t>
            </a:r>
            <a:r>
              <a:rPr lang="fr-FR">
                <a:ea typeface="+mn-lt"/>
                <a:cs typeface="+mn-lt"/>
              </a:rPr>
              <a:t>, </a:t>
            </a:r>
            <a:r>
              <a:rPr lang="fr-FR" err="1">
                <a:ea typeface="+mn-lt"/>
                <a:cs typeface="+mn-lt"/>
              </a:rPr>
              <a:t>cr</a:t>
            </a:r>
            <a:r>
              <a:rPr lang="fr-FR">
                <a:ea typeface="+mn-lt"/>
                <a:cs typeface="+mn-lt"/>
              </a:rPr>
              <a:t>, </a:t>
            </a:r>
            <a:r>
              <a:rPr lang="fr-FR" err="1">
                <a:ea typeface="+mn-lt"/>
                <a:cs typeface="+mn-lt"/>
              </a:rPr>
              <a:t>dr</a:t>
            </a:r>
            <a:r>
              <a:rPr lang="fr-FR">
                <a:ea typeface="+mn-lt"/>
                <a:cs typeface="+mn-lt"/>
              </a:rPr>
              <a:t>, </a:t>
            </a:r>
            <a:r>
              <a:rPr lang="fr-FR" err="1">
                <a:ea typeface="+mn-lt"/>
                <a:cs typeface="+mn-lt"/>
              </a:rPr>
              <a:t>fr</a:t>
            </a:r>
            <a:r>
              <a:rPr lang="fr-FR">
                <a:ea typeface="+mn-lt"/>
                <a:cs typeface="+mn-lt"/>
              </a:rPr>
              <a:t>, gr, </a:t>
            </a:r>
            <a:r>
              <a:rPr lang="fr-FR" err="1">
                <a:ea typeface="+mn-lt"/>
                <a:cs typeface="+mn-lt"/>
              </a:rPr>
              <a:t>pr</a:t>
            </a:r>
            <a:r>
              <a:rPr lang="fr-FR">
                <a:ea typeface="+mn-lt"/>
                <a:cs typeface="+mn-lt"/>
              </a:rPr>
              <a:t> and tr. 'Jack Hartmann </a:t>
            </a:r>
            <a:r>
              <a:rPr lang="fr-FR" err="1">
                <a:ea typeface="+mn-lt"/>
                <a:cs typeface="+mn-lt"/>
              </a:rPr>
              <a:t>what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is</a:t>
            </a:r>
            <a:r>
              <a:rPr lang="fr-FR">
                <a:ea typeface="+mn-lt"/>
                <a:cs typeface="+mn-lt"/>
              </a:rPr>
              <a:t> a </a:t>
            </a:r>
            <a:r>
              <a:rPr lang="fr-FR" err="1">
                <a:ea typeface="+mn-lt"/>
                <a:cs typeface="+mn-lt"/>
              </a:rPr>
              <a:t>blend</a:t>
            </a:r>
            <a:r>
              <a:rPr lang="fr-FR">
                <a:ea typeface="+mn-lt"/>
                <a:cs typeface="+mn-lt"/>
              </a:rPr>
              <a:t>? </a:t>
            </a:r>
            <a:r>
              <a:rPr lang="fr-FR" err="1">
                <a:ea typeface="+mn-lt"/>
                <a:cs typeface="+mn-lt"/>
              </a:rPr>
              <a:t>br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cr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dr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br</a:t>
            </a:r>
            <a:r>
              <a:rPr lang="fr-FR">
                <a:ea typeface="+mn-lt"/>
                <a:cs typeface="+mn-lt"/>
              </a:rPr>
              <a:t>'. </a:t>
            </a:r>
            <a:r>
              <a:rPr lang="fr-FR" err="1">
                <a:ea typeface="+mn-lt"/>
                <a:cs typeface="+mn-lt"/>
              </a:rPr>
              <a:t>Ict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games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poop</a:t>
            </a:r>
            <a:r>
              <a:rPr lang="fr-FR">
                <a:ea typeface="+mn-lt"/>
                <a:cs typeface="+mn-lt"/>
              </a:rPr>
              <a:t> deck pirates phase 4. </a:t>
            </a:r>
            <a:r>
              <a:rPr lang="fr-FR" err="1">
                <a:ea typeface="+mn-lt"/>
                <a:cs typeface="+mn-lt"/>
              </a:rPr>
              <a:t>Discuss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features</a:t>
            </a:r>
            <a:r>
              <a:rPr lang="fr-FR">
                <a:ea typeface="+mn-lt"/>
                <a:cs typeface="+mn-lt"/>
              </a:rPr>
              <a:t> of </a:t>
            </a:r>
            <a:r>
              <a:rPr lang="fr-FR" err="1">
                <a:ea typeface="+mn-lt"/>
                <a:cs typeface="+mn-lt"/>
              </a:rPr>
              <a:t>amazing</a:t>
            </a:r>
            <a:r>
              <a:rPr lang="fr-FR">
                <a:ea typeface="+mn-lt"/>
                <a:cs typeface="+mn-lt"/>
              </a:rPr>
              <a:t> imaginative </a:t>
            </a:r>
            <a:r>
              <a:rPr lang="fr-FR" err="1">
                <a:ea typeface="+mn-lt"/>
                <a:cs typeface="+mn-lt"/>
              </a:rPr>
              <a:t>houses</a:t>
            </a:r>
            <a:r>
              <a:rPr lang="fr-FR">
                <a:ea typeface="+mn-lt"/>
                <a:cs typeface="+mn-lt"/>
              </a:rPr>
              <a:t>. * = </a:t>
            </a:r>
            <a:r>
              <a:rPr lang="fr-FR" err="1">
                <a:ea typeface="+mn-lt"/>
                <a:cs typeface="+mn-lt"/>
              </a:rPr>
              <a:t>compulsory</a:t>
            </a:r>
            <a:r>
              <a:rPr lang="fr-FR">
                <a:ea typeface="+mn-lt"/>
                <a:cs typeface="+mn-lt"/>
              </a:rPr>
              <a:t> </a:t>
            </a:r>
            <a:r>
              <a:rPr lang="fr-FR" err="1">
                <a:ea typeface="+mn-lt"/>
                <a:cs typeface="+mn-lt"/>
              </a:rPr>
              <a:t>task</a:t>
            </a:r>
            <a:r>
              <a:rPr lang="fr-FR">
                <a:ea typeface="+mn-lt"/>
                <a:cs typeface="+mn-lt"/>
              </a:rPr>
              <a:t>. </a:t>
            </a:r>
            <a:r>
              <a:rPr lang="fr-FR" err="1">
                <a:ea typeface="+mn-lt"/>
                <a:cs typeface="+mn-lt"/>
              </a:rPr>
              <a:t>Take</a:t>
            </a:r>
            <a:r>
              <a:rPr lang="fr-FR">
                <a:ea typeface="+mn-lt"/>
                <a:cs typeface="+mn-lt"/>
              </a:rPr>
              <a:t> LA for </a:t>
            </a:r>
            <a:r>
              <a:rPr lang="fr-FR" err="1">
                <a:ea typeface="+mn-lt"/>
                <a:cs typeface="+mn-lt"/>
              </a:rPr>
              <a:t>writing</a:t>
            </a:r>
            <a:endParaRPr lang="en-GB" err="1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268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7CFF05-8FFF-4A1F-8EAD-12627D072273}"/>
              </a:ext>
            </a:extLst>
          </p:cNvPr>
          <p:cNvSpPr txBox="1"/>
          <p:nvPr/>
        </p:nvSpPr>
        <p:spPr>
          <a:xfrm>
            <a:off x="3165559" y="227556"/>
            <a:ext cx="4572000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2000">
                <a:ea typeface="+mn-lt"/>
                <a:cs typeface="+mn-lt"/>
              </a:rPr>
              <a:t>Initial </a:t>
            </a:r>
            <a:r>
              <a:rPr lang="fr-FR" sz="2000" err="1">
                <a:ea typeface="+mn-lt"/>
                <a:cs typeface="+mn-lt"/>
              </a:rPr>
              <a:t>blends</a:t>
            </a:r>
            <a:r>
              <a:rPr lang="fr-FR" sz="2000">
                <a:ea typeface="+mn-lt"/>
                <a:cs typeface="+mn-lt"/>
              </a:rPr>
              <a:t> </a:t>
            </a:r>
            <a:r>
              <a:rPr lang="fr-FR" sz="2000" err="1">
                <a:ea typeface="+mn-lt"/>
                <a:cs typeface="+mn-lt"/>
              </a:rPr>
              <a:t>with</a:t>
            </a:r>
            <a:r>
              <a:rPr lang="fr-FR" sz="2000">
                <a:ea typeface="+mn-lt"/>
                <a:cs typeface="+mn-lt"/>
              </a:rPr>
              <a:t> r</a:t>
            </a:r>
            <a:endParaRPr lang="en-GB" sz="2000">
              <a:ea typeface="+mn-lt"/>
              <a:cs typeface="+mn-lt"/>
            </a:endParaRPr>
          </a:p>
          <a:p>
            <a:pPr algn="ctr"/>
            <a:endParaRPr lang="fr-FR" sz="2000">
              <a:ea typeface="+mn-lt"/>
              <a:cs typeface="+mn-lt"/>
            </a:endParaRPr>
          </a:p>
          <a:p>
            <a:pPr algn="ctr"/>
            <a:r>
              <a:rPr lang="fr-FR" sz="2000" err="1">
                <a:ea typeface="+mn-lt"/>
                <a:cs typeface="+mn-lt"/>
              </a:rPr>
              <a:t>br</a:t>
            </a:r>
            <a:r>
              <a:rPr lang="fr-FR" sz="2000">
                <a:ea typeface="+mn-lt"/>
                <a:cs typeface="+mn-lt"/>
              </a:rPr>
              <a:t>, </a:t>
            </a:r>
            <a:r>
              <a:rPr lang="fr-FR" sz="2000" err="1">
                <a:ea typeface="+mn-lt"/>
                <a:cs typeface="+mn-lt"/>
              </a:rPr>
              <a:t>cr</a:t>
            </a:r>
            <a:r>
              <a:rPr lang="fr-FR" sz="2000">
                <a:ea typeface="+mn-lt"/>
                <a:cs typeface="+mn-lt"/>
              </a:rPr>
              <a:t>, </a:t>
            </a:r>
            <a:r>
              <a:rPr lang="fr-FR" sz="2000" err="1">
                <a:ea typeface="+mn-lt"/>
                <a:cs typeface="+mn-lt"/>
              </a:rPr>
              <a:t>dr</a:t>
            </a:r>
            <a:r>
              <a:rPr lang="fr-FR" sz="2000">
                <a:ea typeface="+mn-lt"/>
                <a:cs typeface="+mn-lt"/>
              </a:rPr>
              <a:t>, </a:t>
            </a:r>
            <a:r>
              <a:rPr lang="fr-FR" sz="2000" err="1">
                <a:ea typeface="+mn-lt"/>
                <a:cs typeface="+mn-lt"/>
              </a:rPr>
              <a:t>fr</a:t>
            </a:r>
            <a:r>
              <a:rPr lang="fr-FR" sz="2000">
                <a:ea typeface="+mn-lt"/>
                <a:cs typeface="+mn-lt"/>
              </a:rPr>
              <a:t>, gr, </a:t>
            </a:r>
            <a:r>
              <a:rPr lang="fr-FR" sz="2000" err="1">
                <a:ea typeface="+mn-lt"/>
                <a:cs typeface="+mn-lt"/>
              </a:rPr>
              <a:t>pr</a:t>
            </a:r>
            <a:r>
              <a:rPr lang="fr-FR" sz="2000">
                <a:ea typeface="+mn-lt"/>
                <a:cs typeface="+mn-lt"/>
              </a:rPr>
              <a:t>, tr</a:t>
            </a:r>
            <a:endParaRPr lang="en-GB" sz="2000">
              <a:ea typeface="+mn-lt"/>
              <a:cs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F44801-1D3E-4563-AEC0-C287D297BB72}"/>
              </a:ext>
            </a:extLst>
          </p:cNvPr>
          <p:cNvSpPr txBox="1"/>
          <p:nvPr/>
        </p:nvSpPr>
        <p:spPr>
          <a:xfrm>
            <a:off x="2792924" y="1711210"/>
            <a:ext cx="1425844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>
                <a:latin typeface="Comic Sans MS"/>
              </a:rPr>
              <a:t>brick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brim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brain</a:t>
            </a:r>
            <a:endParaRPr lang="en-GB" sz="2400" b="1">
              <a:latin typeface="Comic Sans MS" panose="030F0702030302020204" pitchFamily="66" charset="0"/>
            </a:endParaRPr>
          </a:p>
          <a:p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crop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cross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creep</a:t>
            </a:r>
            <a:endParaRPr lang="en-GB" sz="2400" b="1">
              <a:latin typeface="Comic Sans MS" panose="030F0702030302020204" pitchFamily="66" charset="0"/>
            </a:endParaRPr>
          </a:p>
          <a:p>
            <a:endParaRPr lang="en-GB" sz="2400" b="1">
              <a:latin typeface="Comic Sans MS"/>
            </a:endParaRPr>
          </a:p>
          <a:p>
            <a:r>
              <a:rPr lang="en-GB" sz="2400" b="1">
                <a:latin typeface="Comic Sans MS" panose="030F0702030302020204" pitchFamily="66" charset="0"/>
              </a:rPr>
              <a:t>pram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2E17D0-2BE2-4FCB-905F-7B94FE0B5B0C}"/>
              </a:ext>
            </a:extLst>
          </p:cNvPr>
          <p:cNvSpPr txBox="1"/>
          <p:nvPr/>
        </p:nvSpPr>
        <p:spPr>
          <a:xfrm>
            <a:off x="4399152" y="1638640"/>
            <a:ext cx="1320462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 b="1">
                <a:latin typeface="Comic Sans MS"/>
              </a:rPr>
              <a:t>drag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drip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drop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drain</a:t>
            </a:r>
            <a:endParaRPr lang="en-GB" sz="2400" b="1">
              <a:latin typeface="Comic Sans MS" panose="030F0702030302020204" pitchFamily="66" charset="0"/>
            </a:endParaRPr>
          </a:p>
          <a:p>
            <a:endParaRPr lang="en-GB" sz="2400" b="1">
              <a:latin typeface="Comic Sans MS"/>
            </a:endParaRPr>
          </a:p>
          <a:p>
            <a:r>
              <a:rPr lang="en-GB" sz="2400" b="1">
                <a:latin typeface="Comic Sans MS"/>
              </a:rPr>
              <a:t>frog</a:t>
            </a:r>
            <a:endParaRPr lang="en-GB" sz="2400" b="1">
              <a:latin typeface="Comic Sans MS" panose="030F0702030302020204" pitchFamily="66" charset="0"/>
            </a:endParaRPr>
          </a:p>
          <a:p>
            <a:r>
              <a:rPr lang="en-GB" sz="2400" b="1">
                <a:latin typeface="Comic Sans MS"/>
              </a:rPr>
              <a:t>from</a:t>
            </a:r>
            <a:endParaRPr lang="en-GB" sz="2400" b="1"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487858-3580-497F-8FD6-05CBEA304521}"/>
              </a:ext>
            </a:extLst>
          </p:cNvPr>
          <p:cNvSpPr txBox="1"/>
          <p:nvPr/>
        </p:nvSpPr>
        <p:spPr>
          <a:xfrm>
            <a:off x="5949042" y="1640114"/>
            <a:ext cx="1790700" cy="44319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>
                <a:latin typeface="Comic Sans MS"/>
                <a:cs typeface="Calibri"/>
              </a:rPr>
              <a:t>grab</a:t>
            </a:r>
          </a:p>
          <a:p>
            <a:r>
              <a:rPr lang="en-GB" sz="2400" b="1">
                <a:latin typeface="Comic Sans MS"/>
                <a:cs typeface="Calibri"/>
              </a:rPr>
              <a:t>gran</a:t>
            </a:r>
          </a:p>
          <a:p>
            <a:r>
              <a:rPr lang="en-GB" sz="2400" b="1">
                <a:latin typeface="Comic Sans MS"/>
                <a:cs typeface="Calibri"/>
              </a:rPr>
              <a:t>grip</a:t>
            </a:r>
          </a:p>
          <a:p>
            <a:r>
              <a:rPr lang="en-GB" sz="2400" b="1">
                <a:latin typeface="Comic Sans MS"/>
                <a:cs typeface="Calibri"/>
              </a:rPr>
              <a:t>grin</a:t>
            </a:r>
          </a:p>
          <a:p>
            <a:endParaRPr lang="en-GB" sz="2400" b="1">
              <a:latin typeface="Comic Sans MS"/>
              <a:cs typeface="Calibri"/>
            </a:endParaRPr>
          </a:p>
          <a:p>
            <a:endParaRPr lang="en-GB" sz="2400" b="1">
              <a:latin typeface="Comic Sans MS"/>
              <a:cs typeface="Calibri"/>
            </a:endParaRPr>
          </a:p>
          <a:p>
            <a:r>
              <a:rPr lang="en-GB" sz="2400" b="1">
                <a:latin typeface="Comic Sans MS"/>
                <a:cs typeface="Calibri"/>
              </a:rPr>
              <a:t>trap</a:t>
            </a:r>
          </a:p>
          <a:p>
            <a:r>
              <a:rPr lang="en-GB" sz="2400" b="1">
                <a:latin typeface="Comic Sans MS"/>
                <a:cs typeface="Calibri"/>
              </a:rPr>
              <a:t>tram</a:t>
            </a:r>
          </a:p>
          <a:p>
            <a:r>
              <a:rPr lang="en-GB" sz="2400" b="1">
                <a:latin typeface="Comic Sans MS"/>
                <a:cs typeface="Calibri"/>
              </a:rPr>
              <a:t>trot</a:t>
            </a:r>
          </a:p>
          <a:p>
            <a:r>
              <a:rPr lang="en-GB" sz="2400" b="1">
                <a:latin typeface="Comic Sans MS"/>
                <a:cs typeface="Calibri"/>
              </a:rPr>
              <a:t>trip</a:t>
            </a:r>
          </a:p>
          <a:p>
            <a:r>
              <a:rPr lang="en-GB" sz="2400" b="1">
                <a:latin typeface="Comic Sans MS"/>
                <a:cs typeface="Calibri"/>
              </a:rPr>
              <a:t>trim</a:t>
            </a:r>
          </a:p>
          <a:p>
            <a:endParaRPr lang="en-GB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07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9FA99D-1D23-40CC-AE2F-255622181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1300" y="3293196"/>
            <a:ext cx="5256101" cy="304346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AD9353-289D-46D5-AE52-74ACBE0F03F5}"/>
              </a:ext>
            </a:extLst>
          </p:cNvPr>
          <p:cNvSpPr txBox="1"/>
          <p:nvPr/>
        </p:nvSpPr>
        <p:spPr>
          <a:xfrm>
            <a:off x="1836755" y="342150"/>
            <a:ext cx="8812899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>
                <a:latin typeface="Comic Sans MS"/>
              </a:rPr>
              <a:t>This house is ___________                  </a:t>
            </a:r>
            <a:endParaRPr lang="en-GB" sz="3600">
              <a:latin typeface="Comic Sans MS" panose="030F0702030302020204" pitchFamily="66" charset="0"/>
            </a:endParaRPr>
          </a:p>
          <a:p>
            <a:r>
              <a:rPr lang="en-GB" sz="3600">
                <a:latin typeface="Comic Sans MS"/>
              </a:rPr>
              <a:t>It has ________________                 </a:t>
            </a:r>
          </a:p>
          <a:p>
            <a:r>
              <a:rPr lang="en-GB" sz="3600">
                <a:latin typeface="Comic Sans MS"/>
              </a:rPr>
              <a:t>There is _______________    </a:t>
            </a:r>
            <a:endParaRPr lang="en-GB" sz="3600">
              <a:cs typeface="Calibri"/>
            </a:endParaRPr>
          </a:p>
          <a:p>
            <a:r>
              <a:rPr lang="en-GB" sz="3600">
                <a:latin typeface="Comic Sans MS"/>
              </a:rPr>
              <a:t>The pools is ____________     </a:t>
            </a:r>
            <a:endParaRPr lang="en-GB" sz="3600">
              <a:latin typeface="Comic Sans MS" panose="030F0702030302020204" pitchFamily="66" charset="0"/>
            </a:endParaRPr>
          </a:p>
          <a:p>
            <a:r>
              <a:rPr lang="en-GB" sz="3600">
                <a:latin typeface="Comic Sans MS"/>
              </a:rPr>
              <a:t>The garden _____________ </a:t>
            </a:r>
            <a:r>
              <a:rPr lang="en-GB" sz="2400">
                <a:latin typeface="Comic Sans MS"/>
              </a:rPr>
              <a:t>          </a:t>
            </a:r>
            <a:endParaRPr lang="en-GB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833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B9FA99D-1D23-40CC-AE2F-2556221814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686" y="409719"/>
            <a:ext cx="3965897" cy="22901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BAD9353-289D-46D5-AE52-74ACBE0F03F5}"/>
              </a:ext>
            </a:extLst>
          </p:cNvPr>
          <p:cNvSpPr txBox="1"/>
          <p:nvPr/>
        </p:nvSpPr>
        <p:spPr>
          <a:xfrm>
            <a:off x="979505" y="3121718"/>
            <a:ext cx="10553376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400">
                <a:latin typeface="Comic Sans MS"/>
              </a:rPr>
              <a:t>This house is __________________  </a:t>
            </a:r>
            <a:endParaRPr lang="en-GB" sz="2400">
              <a:latin typeface="Comic Sans MS" panose="030F0702030302020204" pitchFamily="66" charset="0"/>
            </a:endParaRPr>
          </a:p>
          <a:p>
            <a:r>
              <a:rPr lang="en-GB" sz="2400">
                <a:latin typeface="Comic Sans MS"/>
              </a:rPr>
              <a:t>                 </a:t>
            </a:r>
            <a:endParaRPr lang="en-GB" sz="2400">
              <a:latin typeface="Comic Sans MS" panose="030F0702030302020204" pitchFamily="66" charset="0"/>
            </a:endParaRPr>
          </a:p>
          <a:p>
            <a:r>
              <a:rPr lang="en-GB" sz="2400">
                <a:latin typeface="Comic Sans MS"/>
              </a:rPr>
              <a:t>It has ________________________________________ </a:t>
            </a:r>
          </a:p>
          <a:p>
            <a:r>
              <a:rPr lang="en-GB" sz="2400">
                <a:latin typeface="Comic Sans MS"/>
              </a:rPr>
              <a:t>                </a:t>
            </a:r>
            <a:endParaRPr lang="en-GB"/>
          </a:p>
          <a:p>
            <a:r>
              <a:rPr lang="en-GB" sz="2400">
                <a:latin typeface="Comic Sans MS"/>
              </a:rPr>
              <a:t>There is ______________________________________   </a:t>
            </a:r>
            <a:endParaRPr lang="en-GB">
              <a:latin typeface="Calibri"/>
              <a:cs typeface="Calibri"/>
            </a:endParaRPr>
          </a:p>
          <a:p>
            <a:r>
              <a:rPr lang="en-GB" sz="2400">
                <a:latin typeface="Comic Sans MS"/>
              </a:rPr>
              <a:t>  </a:t>
            </a:r>
            <a:endParaRPr lang="en-GB">
              <a:cs typeface="Calibri"/>
            </a:endParaRPr>
          </a:p>
          <a:p>
            <a:r>
              <a:rPr lang="en-GB" sz="2400">
                <a:latin typeface="Comic Sans MS"/>
              </a:rPr>
              <a:t>The pools is ____________________________________      </a:t>
            </a:r>
            <a:endParaRPr lang="en-GB" sz="2400">
              <a:latin typeface="Comic Sans MS" panose="030F0702030302020204" pitchFamily="66" charset="0"/>
            </a:endParaRPr>
          </a:p>
          <a:p>
            <a:r>
              <a:rPr lang="en-GB" sz="2400">
                <a:latin typeface="Comic Sans MS"/>
              </a:rPr>
              <a:t>           </a:t>
            </a:r>
            <a:endParaRPr lang="en-GB" sz="24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08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1984973" y="182474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1793764" y="1828606"/>
            <a:ext cx="921697" cy="7796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8546522" y="200895"/>
            <a:ext cx="497628" cy="615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2474948" y="6132747"/>
            <a:ext cx="592968" cy="4807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2726085" y="436562"/>
            <a:ext cx="56273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To count on and back in sequence</a:t>
            </a:r>
          </a:p>
          <a:p>
            <a:r>
              <a:rPr lang="en-GB">
                <a:ea typeface="+mn-lt"/>
                <a:cs typeface="+mn-lt"/>
                <a:hlinkClick r:id="rId7"/>
              </a:rPr>
              <a:t>https://www.youtube.com/watch?v=-tG0tV-YoQM</a:t>
            </a:r>
            <a:r>
              <a:rPr lang="en-GB">
                <a:ea typeface="+mn-lt"/>
                <a:cs typeface="+mn-lt"/>
              </a:rPr>
              <a:t>  </a:t>
            </a:r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1876238" y="721873"/>
            <a:ext cx="808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What?</a:t>
            </a:r>
            <a:r>
              <a:rPr lang="en-GB">
                <a:cs typeface="Calibri"/>
              </a:rPr>
              <a:t>​</a:t>
            </a:r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1936679" y="2533360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9184160" y="351722"/>
            <a:ext cx="1230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8493470" y="782597"/>
            <a:ext cx="808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Why?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1637249" y="6046936"/>
            <a:ext cx="950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2801968" y="244460"/>
            <a:ext cx="0" cy="633937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 flipV="1">
            <a:off x="1777219" y="1051637"/>
            <a:ext cx="869888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>
            <a:off x="1749819" y="5775592"/>
            <a:ext cx="8636996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8383990" y="266019"/>
            <a:ext cx="0" cy="88591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9184160" y="262540"/>
            <a:ext cx="0" cy="85074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6C69CB4B-8104-4DB7-ADF3-02C912F5F22F}"/>
              </a:ext>
            </a:extLst>
          </p:cNvPr>
          <p:cNvSpPr txBox="1"/>
          <p:nvPr/>
        </p:nvSpPr>
        <p:spPr>
          <a:xfrm>
            <a:off x="1706834" y="1225174"/>
            <a:ext cx="977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T1 w2 l2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380645E2-470A-434A-AB0D-C7F1871CB7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474" y="6241657"/>
            <a:ext cx="592968" cy="38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>
            <a:extLst>
              <a:ext uri="{FF2B5EF4-FFF2-40B4-BE49-F238E27FC236}">
                <a16:creationId xmlns:a16="http://schemas.microsoft.com/office/drawing/2014/main" id="{B42F1081-9484-49D0-BC2B-DD700CE9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308" y="5843564"/>
            <a:ext cx="363097" cy="35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33D7CDE-F1EF-4CB0-BA48-AA677231EBF6}"/>
              </a:ext>
            </a:extLst>
          </p:cNvPr>
          <p:cNvSpPr txBox="1"/>
          <p:nvPr/>
        </p:nvSpPr>
        <p:spPr>
          <a:xfrm>
            <a:off x="3455831" y="5881039"/>
            <a:ext cx="860178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latin typeface="Comic Sans MS"/>
              </a:rPr>
              <a:t>I can show a sequence of numbers both forwards and backwards.</a:t>
            </a:r>
          </a:p>
          <a:p>
            <a:r>
              <a:rPr lang="en-GB">
                <a:latin typeface="Comic Sans MS"/>
              </a:rPr>
              <a:t>I can say the backwards and forwards number sequence to 20/40/50.</a:t>
            </a:r>
          </a:p>
        </p:txBody>
      </p:sp>
      <p:pic>
        <p:nvPicPr>
          <p:cNvPr id="26" name="Picture 25" descr="Craft - Free edit tools icons">
            <a:extLst>
              <a:ext uri="{FF2B5EF4-FFF2-40B4-BE49-F238E27FC236}">
                <a16:creationId xmlns:a16="http://schemas.microsoft.com/office/drawing/2014/main" id="{1699CE3F-6EDE-48AF-8094-3A5A5507B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010" y="1151930"/>
            <a:ext cx="705815" cy="705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C852D5B-1E33-4F30-905C-819A91829163}"/>
              </a:ext>
            </a:extLst>
          </p:cNvPr>
          <p:cNvSpPr txBox="1"/>
          <p:nvPr/>
        </p:nvSpPr>
        <p:spPr>
          <a:xfrm>
            <a:off x="2888478" y="1758889"/>
            <a:ext cx="80802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Calibri"/>
              </a:rPr>
              <a:t>make</a:t>
            </a:r>
          </a:p>
        </p:txBody>
      </p:sp>
      <p:pic>
        <p:nvPicPr>
          <p:cNvPr id="31" name="Picture 10" descr="A close up of a necklace&#10;&#10;Description automatically generated">
            <a:extLst>
              <a:ext uri="{FF2B5EF4-FFF2-40B4-BE49-F238E27FC236}">
                <a16:creationId xmlns:a16="http://schemas.microsoft.com/office/drawing/2014/main" id="{8C39AE5A-8610-49DE-BD5A-B25C37F6151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75988" y="2166939"/>
            <a:ext cx="705814" cy="543334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459DD6C4-BCA0-4967-8D2B-071A27465E20}"/>
              </a:ext>
            </a:extLst>
          </p:cNvPr>
          <p:cNvSpPr txBox="1"/>
          <p:nvPr/>
        </p:nvSpPr>
        <p:spPr>
          <a:xfrm>
            <a:off x="2902517" y="2672984"/>
            <a:ext cx="672221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Say </a:t>
            </a:r>
            <a:endParaRPr lang="en-GB">
              <a:cs typeface="Calibri"/>
            </a:endParaRPr>
          </a:p>
        </p:txBody>
      </p:sp>
      <p:pic>
        <p:nvPicPr>
          <p:cNvPr id="33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277E75DB-648D-4505-8216-20D1695C2AC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915656" y="3210935"/>
            <a:ext cx="626911" cy="621524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C16D73C4-BCAB-4CA6-A645-64BFFC35286D}"/>
              </a:ext>
            </a:extLst>
          </p:cNvPr>
          <p:cNvSpPr txBox="1"/>
          <p:nvPr/>
        </p:nvSpPr>
        <p:spPr>
          <a:xfrm>
            <a:off x="2783689" y="3841662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Write  </a:t>
            </a:r>
            <a:endParaRPr lang="en-GB">
              <a:cs typeface="Calibri"/>
            </a:endParaRPr>
          </a:p>
        </p:txBody>
      </p:sp>
      <p:pic>
        <p:nvPicPr>
          <p:cNvPr id="35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40737BFB-D638-4747-A299-F3D02699B8A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79752" y="4798517"/>
            <a:ext cx="745318" cy="745318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49F7EC76-95FC-4B10-9C3E-9D9FD25B22DE}"/>
              </a:ext>
            </a:extLst>
          </p:cNvPr>
          <p:cNvSpPr txBox="1"/>
          <p:nvPr/>
        </p:nvSpPr>
        <p:spPr>
          <a:xfrm>
            <a:off x="2909745" y="5422873"/>
            <a:ext cx="90987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do  </a:t>
            </a:r>
            <a:endParaRPr lang="en-GB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6ECCE9-B532-4735-AA72-20FAFB8538F3}"/>
              </a:ext>
            </a:extLst>
          </p:cNvPr>
          <p:cNvSpPr txBox="1"/>
          <p:nvPr/>
        </p:nvSpPr>
        <p:spPr>
          <a:xfrm>
            <a:off x="3646540" y="2303849"/>
            <a:ext cx="6731753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solidFill>
                  <a:schemeClr val="accent6">
                    <a:lumMod val="50000"/>
                  </a:schemeClr>
                </a:solidFill>
                <a:latin typeface="Comic Sans MS"/>
              </a:rPr>
              <a:t>Play Number Ping Pong (HAM game)</a:t>
            </a:r>
            <a:endParaRPr lang="en-GB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A94697-C6F9-4060-A5B3-98310F7D23CE}"/>
              </a:ext>
            </a:extLst>
          </p:cNvPr>
          <p:cNvSpPr txBox="1"/>
          <p:nvPr/>
        </p:nvSpPr>
        <p:spPr>
          <a:xfrm>
            <a:off x="3667260" y="3101996"/>
            <a:ext cx="6690315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solidFill>
                  <a:srgbClr val="FF0000"/>
                </a:solidFill>
                <a:latin typeface="Comic Sans MS"/>
              </a:rPr>
              <a:t>T *write sequences counting backwards within 50.  </a:t>
            </a:r>
            <a:endParaRPr lang="en-US"/>
          </a:p>
          <a:p>
            <a:r>
              <a:rPr lang="en-GB">
                <a:solidFill>
                  <a:srgbClr val="FF0000"/>
                </a:solidFill>
                <a:latin typeface="Comic Sans MS"/>
              </a:rPr>
              <a:t>Children to carry on the sequence.  </a:t>
            </a:r>
            <a:endParaRPr lang="en-GB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en-GB">
                <a:solidFill>
                  <a:srgbClr val="FF0000"/>
                </a:solidFill>
                <a:latin typeface="Comic Sans MS"/>
              </a:rPr>
              <a:t>Mild 0-20, Spicy 20-40, Hot 30-50</a:t>
            </a:r>
            <a:endParaRPr lang="en-GB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264BEC1-849E-4C30-A01B-BA54B32FDE81}"/>
              </a:ext>
            </a:extLst>
          </p:cNvPr>
          <p:cNvSpPr txBox="1"/>
          <p:nvPr/>
        </p:nvSpPr>
        <p:spPr>
          <a:xfrm>
            <a:off x="3819619" y="4831080"/>
            <a:ext cx="6656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>
              <a:latin typeface="Comic Sans MS" panose="030F0702030302020204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716FA9E-42C8-46CB-9C6A-446376B07C89}"/>
              </a:ext>
            </a:extLst>
          </p:cNvPr>
          <p:cNvSpPr txBox="1"/>
          <p:nvPr/>
        </p:nvSpPr>
        <p:spPr>
          <a:xfrm>
            <a:off x="3819619" y="1225174"/>
            <a:ext cx="6731752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solidFill>
                  <a:srgbClr val="002060"/>
                </a:solidFill>
              </a:rPr>
              <a:t>Make a game using an empty number track, dice and 2 counters.  Make sure you have numbers in a sequence and make up the rules for your game.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68DE066-5FDE-47D3-8809-360F126FCFD7}"/>
              </a:ext>
            </a:extLst>
          </p:cNvPr>
          <p:cNvSpPr txBox="1"/>
          <p:nvPr/>
        </p:nvSpPr>
        <p:spPr>
          <a:xfrm>
            <a:off x="3718467" y="4588804"/>
            <a:ext cx="665648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>
                <a:latin typeface="Comic Sans MS"/>
              </a:rPr>
              <a:t>Play Pesky Pets (on board) H.A.M</a:t>
            </a:r>
          </a:p>
          <a:p>
            <a:r>
              <a:rPr lang="en-GB">
                <a:latin typeface="Comic Sans MS"/>
              </a:rPr>
              <a:t>Play Speed Challenge (HAM game)</a:t>
            </a:r>
          </a:p>
          <a:p>
            <a:r>
              <a:rPr lang="en-GB">
                <a:latin typeface="Comic Sans MS"/>
              </a:rPr>
              <a:t>Play dominos  (</a:t>
            </a:r>
            <a:r>
              <a:rPr lang="en-GB">
                <a:solidFill>
                  <a:srgbClr val="FF0000"/>
                </a:solidFill>
                <a:latin typeface="Comic Sans MS"/>
              </a:rPr>
              <a:t>Challenge </a:t>
            </a:r>
            <a:r>
              <a:rPr lang="en-GB">
                <a:latin typeface="Comic Sans MS"/>
              </a:rPr>
              <a:t>– can you make the touching ends of each domino add up to a sequence of numbers?)</a:t>
            </a:r>
            <a:endParaRPr lang="en-GB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5703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robot cartoon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7" t="3133" r="12532" b="6528"/>
          <a:stretch/>
        </p:blipFill>
        <p:spPr bwMode="auto">
          <a:xfrm>
            <a:off x="348182" y="191915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Image result for cow cartoon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9551" r="1209" b="15168"/>
          <a:stretch/>
        </p:blipFill>
        <p:spPr bwMode="auto">
          <a:xfrm>
            <a:off x="297574" y="1639887"/>
            <a:ext cx="691273" cy="5847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Image result for magpie cartoon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2" b="6736"/>
          <a:stretch/>
        </p:blipFill>
        <p:spPr bwMode="auto">
          <a:xfrm>
            <a:off x="9822229" y="148221"/>
            <a:ext cx="373221" cy="4613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Picture 6" descr="Image result for green tick cartoon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8" t="4610" r="17778" b="4965"/>
          <a:stretch/>
        </p:blipFill>
        <p:spPr bwMode="auto">
          <a:xfrm>
            <a:off x="368890" y="5566943"/>
            <a:ext cx="444726" cy="3605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9E08E0E-FEC1-4B66-8D9A-FFBB9A741E08}"/>
              </a:ext>
            </a:extLst>
          </p:cNvPr>
          <p:cNvSpPr txBox="1"/>
          <p:nvPr/>
        </p:nvSpPr>
        <p:spPr>
          <a:xfrm>
            <a:off x="1084224" y="250143"/>
            <a:ext cx="8393722" cy="6232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u="sng"/>
              <a:t>French </a:t>
            </a:r>
            <a:r>
              <a:rPr lang="en-GB"/>
              <a:t>: To use French greetings and say how you feel.</a:t>
            </a:r>
            <a:endParaRPr lang="en-GB">
              <a:cs typeface="Calibri"/>
            </a:endParaRPr>
          </a:p>
          <a:p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90E464-C690-4D20-9164-0A007D49E97C}"/>
              </a:ext>
            </a:extLst>
          </p:cNvPr>
          <p:cNvSpPr txBox="1"/>
          <p:nvPr/>
        </p:nvSpPr>
        <p:spPr>
          <a:xfrm>
            <a:off x="238203" y="653973"/>
            <a:ext cx="761880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What?</a:t>
            </a:r>
            <a:r>
              <a:rPr lang="en-GB">
                <a:cs typeface="Calibri"/>
              </a:rPr>
              <a:t>​</a:t>
            </a:r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EB41D1C-0047-447C-913F-92CB2873A251}"/>
              </a:ext>
            </a:extLst>
          </p:cNvPr>
          <p:cNvSpPr txBox="1"/>
          <p:nvPr/>
        </p:nvSpPr>
        <p:spPr>
          <a:xfrm>
            <a:off x="274874" y="2229066"/>
            <a:ext cx="682406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/>
              <a:t>How?</a:t>
            </a:r>
            <a:endParaRPr lang="en-GB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D0E98E-5C86-4FBE-924F-2B2A17B9747D}"/>
              </a:ext>
            </a:extLst>
          </p:cNvPr>
          <p:cNvSpPr txBox="1"/>
          <p:nvPr/>
        </p:nvSpPr>
        <p:spPr>
          <a:xfrm>
            <a:off x="10472985" y="55975"/>
            <a:ext cx="13295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Children’s responses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129B8A-B8B5-4FCE-82DB-E949965F9FAF}"/>
              </a:ext>
            </a:extLst>
          </p:cNvPr>
          <p:cNvSpPr txBox="1"/>
          <p:nvPr/>
        </p:nvSpPr>
        <p:spPr>
          <a:xfrm>
            <a:off x="9703854" y="604267"/>
            <a:ext cx="727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Why?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7953B5E-903E-4CE4-9BB9-C66C99A0D053}"/>
              </a:ext>
            </a:extLst>
          </p:cNvPr>
          <p:cNvSpPr txBox="1"/>
          <p:nvPr/>
        </p:nvSpPr>
        <p:spPr>
          <a:xfrm>
            <a:off x="154443" y="5878896"/>
            <a:ext cx="92668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/>
              <a:t>How do I know I am successful?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C6A791D-6B47-4BBD-9D5F-0190B189E6FC}"/>
              </a:ext>
            </a:extLst>
          </p:cNvPr>
          <p:cNvCxnSpPr>
            <a:cxnSpLocks/>
          </p:cNvCxnSpPr>
          <p:nvPr/>
        </p:nvCxnSpPr>
        <p:spPr>
          <a:xfrm>
            <a:off x="1036408" y="166028"/>
            <a:ext cx="0" cy="648634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Straight Connector 1023">
            <a:extLst>
              <a:ext uri="{FF2B5EF4-FFF2-40B4-BE49-F238E27FC236}">
                <a16:creationId xmlns:a16="http://schemas.microsoft.com/office/drawing/2014/main" id="{FA13D344-D0E1-44EB-B1C4-C295BCE7F89E}"/>
              </a:ext>
            </a:extLst>
          </p:cNvPr>
          <p:cNvCxnSpPr>
            <a:cxnSpLocks/>
          </p:cNvCxnSpPr>
          <p:nvPr/>
        </p:nvCxnSpPr>
        <p:spPr>
          <a:xfrm flipV="1">
            <a:off x="296930" y="938875"/>
            <a:ext cx="11589735" cy="432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7395FC18-B160-45C1-9A60-F706016AC45F}"/>
              </a:ext>
            </a:extLst>
          </p:cNvPr>
          <p:cNvCxnSpPr>
            <a:cxnSpLocks/>
          </p:cNvCxnSpPr>
          <p:nvPr/>
        </p:nvCxnSpPr>
        <p:spPr>
          <a:xfrm flipV="1">
            <a:off x="345779" y="5632480"/>
            <a:ext cx="11543314" cy="259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2764150E-0913-4489-AFD2-D2826A7096E2}"/>
              </a:ext>
            </a:extLst>
          </p:cNvPr>
          <p:cNvCxnSpPr/>
          <p:nvPr/>
        </p:nvCxnSpPr>
        <p:spPr>
          <a:xfrm>
            <a:off x="9608346" y="303588"/>
            <a:ext cx="0" cy="66443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268B696-2CAB-473C-BF60-07077554376A}"/>
              </a:ext>
            </a:extLst>
          </p:cNvPr>
          <p:cNvCxnSpPr/>
          <p:nvPr/>
        </p:nvCxnSpPr>
        <p:spPr>
          <a:xfrm>
            <a:off x="10476088" y="324015"/>
            <a:ext cx="0" cy="63805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2F8A251-98FB-4B04-AC89-4D812011B1AA}"/>
              </a:ext>
            </a:extLst>
          </p:cNvPr>
          <p:cNvSpPr txBox="1"/>
          <p:nvPr/>
        </p:nvSpPr>
        <p:spPr>
          <a:xfrm>
            <a:off x="1140973" y="1080524"/>
            <a:ext cx="10711916" cy="43858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800">
                <a:solidFill>
                  <a:srgbClr val="0000FF"/>
                </a:solidFill>
                <a:latin typeface="Segoe UI"/>
                <a:cs typeface="Segoe UI"/>
                <a:hlinkClick r:id="rId7"/>
              </a:rPr>
              <a:t>https://glowscotland.sharepoint.com/sites/3330621/wl1plus2development/Lingobox%20Resources/Forms/AllItems.aspx?viewid=a13b3794%2D4775%2D440d%2D82a2%2D651f21d84d3a&amp;id=%2Fsites%2F3330621%2Fwl1plus2development%2FLingobox%20Resources%2FPowerpoint%202010%20files</a:t>
            </a:r>
            <a:r>
              <a:rPr lang="en-GB" sz="800">
                <a:latin typeface="Segoe UI"/>
                <a:cs typeface="Segoe UI"/>
              </a:rPr>
              <a:t> </a:t>
            </a:r>
          </a:p>
          <a:p>
            <a:endParaRPr lang="en-GB" sz="800">
              <a:cs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66FBBA1-604E-4C9A-B14A-2E045CEC30EB}"/>
              </a:ext>
            </a:extLst>
          </p:cNvPr>
          <p:cNvSpPr txBox="1"/>
          <p:nvPr/>
        </p:nvSpPr>
        <p:spPr>
          <a:xfrm>
            <a:off x="1198627" y="5832221"/>
            <a:ext cx="10692474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cs typeface="Calibri"/>
              </a:rPr>
              <a:t>I can greet another person in French and express how I feel. 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5101A0B-9202-4A10-9116-0DF530919779}"/>
              </a:ext>
            </a:extLst>
          </p:cNvPr>
          <p:cNvSpPr txBox="1"/>
          <p:nvPr/>
        </p:nvSpPr>
        <p:spPr>
          <a:xfrm>
            <a:off x="2725948" y="6277155"/>
            <a:ext cx="684074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>
                <a:ea typeface="+mn-lt"/>
                <a:cs typeface="+mn-lt"/>
              </a:rPr>
              <a:t>RRS Article 29  Target education   Target T6 speak clearly</a:t>
            </a:r>
            <a:endParaRPr lang="en-US" b="1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2D7278-24E1-4C70-9EEB-DE577F2EBA84}"/>
              </a:ext>
            </a:extLst>
          </p:cNvPr>
          <p:cNvSpPr txBox="1"/>
          <p:nvPr/>
        </p:nvSpPr>
        <p:spPr>
          <a:xfrm>
            <a:off x="1145909" y="1534097"/>
            <a:ext cx="10742728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err="1">
                <a:ea typeface="+mn-lt"/>
                <a:cs typeface="+mn-lt"/>
              </a:rPr>
              <a:t>Sharepoint</a:t>
            </a:r>
            <a:r>
              <a:rPr lang="en-GB">
                <a:ea typeface="+mn-lt"/>
                <a:cs typeface="+mn-lt"/>
              </a:rPr>
              <a:t>   1+2      </a:t>
            </a:r>
            <a:r>
              <a:rPr lang="en-GB" err="1">
                <a:ea typeface="+mn-lt"/>
                <a:cs typeface="+mn-lt"/>
              </a:rPr>
              <a:t>Lingobox</a:t>
            </a:r>
            <a:r>
              <a:rPr lang="en-GB">
                <a:ea typeface="+mn-lt"/>
                <a:cs typeface="+mn-lt"/>
              </a:rPr>
              <a:t> French      P2      Greetings   </a:t>
            </a:r>
            <a:endParaRPr lang="en-US">
              <a:ea typeface="+mn-lt"/>
              <a:cs typeface="+mn-lt"/>
            </a:endParaRPr>
          </a:p>
          <a:p>
            <a:r>
              <a:rPr lang="en-GB">
                <a:ea typeface="+mn-lt"/>
                <a:cs typeface="Calibri"/>
              </a:rPr>
              <a:t>Revision of any of the 4 greetings activities.</a:t>
            </a:r>
          </a:p>
          <a:p>
            <a:endParaRPr lang="en-GB">
              <a:ea typeface="+mn-lt"/>
              <a:cs typeface="Calibri"/>
            </a:endParaRPr>
          </a:p>
          <a:p>
            <a:r>
              <a:rPr lang="en-GB">
                <a:ea typeface="+mn-lt"/>
                <a:cs typeface="Calibri"/>
              </a:rPr>
              <a:t>Play music ( </a:t>
            </a:r>
            <a:r>
              <a:rPr lang="en-GB">
                <a:ea typeface="+mn-lt"/>
                <a:cs typeface="+mn-lt"/>
                <a:hlinkClick r:id="rId8"/>
              </a:rPr>
              <a:t>https://www.youtube.com/watch?v=Kkff4xjkWjE</a:t>
            </a:r>
            <a:r>
              <a:rPr lang="en-GB">
                <a:ea typeface="+mn-lt"/>
                <a:cs typeface="+mn-lt"/>
              </a:rPr>
              <a:t> ) and children walk about. When the music stops they greet the nearest person and ask how they are. Bonjour! Ca </a:t>
            </a:r>
            <a:r>
              <a:rPr lang="en-GB" err="1">
                <a:ea typeface="+mn-lt"/>
                <a:cs typeface="+mn-lt"/>
              </a:rPr>
              <a:t>va</a:t>
            </a:r>
            <a:r>
              <a:rPr lang="en-GB">
                <a:ea typeface="+mn-lt"/>
                <a:cs typeface="+mn-lt"/>
              </a:rPr>
              <a:t>?.... Bonjour! Ca </a:t>
            </a:r>
            <a:r>
              <a:rPr lang="en-GB" err="1">
                <a:ea typeface="+mn-lt"/>
                <a:cs typeface="+mn-lt"/>
              </a:rPr>
              <a:t>va</a:t>
            </a:r>
            <a:r>
              <a:rPr lang="en-GB">
                <a:ea typeface="+mn-lt"/>
                <a:cs typeface="+mn-lt"/>
              </a:rPr>
              <a:t> super bien merci, ca </a:t>
            </a:r>
            <a:r>
              <a:rPr lang="en-GB" err="1">
                <a:ea typeface="+mn-lt"/>
                <a:cs typeface="+mn-lt"/>
              </a:rPr>
              <a:t>va</a:t>
            </a:r>
            <a:r>
              <a:rPr lang="en-GB">
                <a:ea typeface="+mn-lt"/>
                <a:cs typeface="+mn-lt"/>
              </a:rPr>
              <a:t> bien merci, </a:t>
            </a:r>
            <a:r>
              <a:rPr lang="en-GB" err="1">
                <a:ea typeface="+mn-lt"/>
                <a:cs typeface="+mn-lt"/>
              </a:rPr>
              <a:t>comme</a:t>
            </a:r>
            <a:r>
              <a:rPr lang="en-GB">
                <a:ea typeface="+mn-lt"/>
                <a:cs typeface="+mn-lt"/>
              </a:rPr>
              <a:t> ci </a:t>
            </a:r>
            <a:r>
              <a:rPr lang="en-GB" err="1">
                <a:ea typeface="+mn-lt"/>
                <a:cs typeface="+mn-lt"/>
              </a:rPr>
              <a:t>comme</a:t>
            </a:r>
            <a:r>
              <a:rPr lang="en-GB">
                <a:ea typeface="+mn-lt"/>
                <a:cs typeface="+mn-lt"/>
              </a:rPr>
              <a:t> ca, ca ne vas pa. When the music starts they say au revoir and walk about again to find a new partner.</a:t>
            </a:r>
          </a:p>
          <a:p>
            <a:endParaRPr lang="en-GB">
              <a:ea typeface="+mn-lt"/>
              <a:cs typeface="Calibri"/>
            </a:endParaRPr>
          </a:p>
          <a:p>
            <a:r>
              <a:rPr lang="en-GB">
                <a:ea typeface="+mn-lt"/>
                <a:cs typeface="Calibri"/>
              </a:rPr>
              <a:t>Similarly with music: one partner shows their emotion on their face and the other guesses in French how they are feeling. When they leave each other they say a </a:t>
            </a:r>
            <a:r>
              <a:rPr lang="en-GB" err="1">
                <a:ea typeface="+mn-lt"/>
                <a:cs typeface="Calibri"/>
              </a:rPr>
              <a:t>demain</a:t>
            </a:r>
            <a:r>
              <a:rPr lang="en-GB">
                <a:ea typeface="+mn-lt"/>
                <a:cs typeface="Calibri"/>
              </a:rPr>
              <a:t>.</a:t>
            </a:r>
          </a:p>
          <a:p>
            <a:endParaRPr lang="en-GB">
              <a:ea typeface="+mn-lt"/>
              <a:cs typeface="Calibri"/>
            </a:endParaRPr>
          </a:p>
          <a:p>
            <a:endParaRPr lang="en-GB">
              <a:ea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5218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83950CCF60904597F4B33BAD2CB1A0" ma:contentTypeVersion="13" ma:contentTypeDescription="Create a new document." ma:contentTypeScope="" ma:versionID="3d1aeb6ee6f478412191cebbdc7fd1fb">
  <xsd:schema xmlns:xsd="http://www.w3.org/2001/XMLSchema" xmlns:xs="http://www.w3.org/2001/XMLSchema" xmlns:p="http://schemas.microsoft.com/office/2006/metadata/properties" xmlns:ns2="750d73c1-c9ad-46cf-aba5-ab10e1008def" xmlns:ns3="123dfa18-dcb5-4790-9e3e-ca5de1a73f3a" targetNamespace="http://schemas.microsoft.com/office/2006/metadata/properties" ma:root="true" ma:fieldsID="7184503ce8946dbb145197908d229c02" ns2:_="" ns3:_="">
    <xsd:import namespace="750d73c1-c9ad-46cf-aba5-ab10e1008def"/>
    <xsd:import namespace="123dfa18-dcb5-4790-9e3e-ca5de1a73f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d73c1-c9ad-46cf-aba5-ab10e1008d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3dfa18-dcb5-4790-9e3e-ca5de1a73f3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84438F-6BB5-4FCF-BAB5-8319A19F6BE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F5B77EE-512E-4E26-BDFA-C266731E39E8}">
  <ds:schemaRefs>
    <ds:schemaRef ds:uri="123dfa18-dcb5-4790-9e3e-ca5de1a73f3a"/>
    <ds:schemaRef ds:uri="750d73c1-c9ad-46cf-aba5-ab10e1008de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E9A5BC7-3F3A-4EC6-89A3-E9B652707A3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12</Slides>
  <Notes>6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office theme</vt:lpstr>
      <vt:lpstr>Office Theme</vt:lpstr>
      <vt:lpstr>Office Theme</vt:lpstr>
      <vt:lpstr>PowerPoint Presentation</vt:lpstr>
      <vt:lpstr>Today's Plan P2C</vt:lpstr>
      <vt:lpstr>Today's Plan P2MB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2021-08-19T07:20:16Z</dcterms:created>
  <dcterms:modified xsi:type="dcterms:W3CDTF">2021-08-30T14:54:51Z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0x0101001E83950CCF60904597F4B33BAD2CB1A0</vt:lpwstr>
  </property>
</Properties>
</file>