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0"/>
  </p:notesMasterIdLst>
  <p:sldIdLst>
    <p:sldId id="257" r:id="rId6"/>
    <p:sldId id="258" r:id="rId7"/>
    <p:sldId id="259" r:id="rId8"/>
    <p:sldId id="274" r:id="rId9"/>
    <p:sldId id="273" r:id="rId10"/>
    <p:sldId id="272" r:id="rId11"/>
    <p:sldId id="277" r:id="rId12"/>
    <p:sldId id="267" r:id="rId13"/>
    <p:sldId id="283" r:id="rId14"/>
    <p:sldId id="281" r:id="rId15"/>
    <p:sldId id="282" r:id="rId16"/>
    <p:sldId id="280" r:id="rId17"/>
    <p:sldId id="279"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0A5691-7279-BB95-8528-E8FAB5BAD36B}" v="987" dt="2021-08-22T09:28:43.449"/>
    <p1510:client id="{5669CA24-6477-CF2B-C4CA-193C84563B63}" v="209" dt="2021-08-19T15:46:48.489"/>
    <p1510:client id="{8B7149A0-B1F9-7A00-4D3C-614AC73D37F7}" v="96" dt="2021-08-18T16:20:53.651"/>
    <p1510:client id="{8D0C73D9-8AC5-2409-21F8-E6C6489610E5}" v="106" dt="2021-08-19T07:19:23.506"/>
    <p1510:client id="{B6A75C0B-8153-0E0B-AE0F-5F374097F421}" v="573" dt="2021-08-24T21:35:25.913"/>
    <p1510:client id="{BA9C7F10-203A-E377-F6BD-48FBFE7206F9}" v="1248" dt="2021-08-25T20:41:01.181"/>
    <p1510:client id="{D09B7019-508E-97CE-3E0F-997EA46E8ADB}" v="705" dt="2021-08-16T16:27:51.234"/>
    <p1510:client id="{EA827AAA-9379-E887-D9C6-2F3A09677974}" v="338" dt="2021-08-19T20:09:36.926"/>
    <p1510:client id="{ED5DB272-2A03-3850-1329-C6907140F7DA}" v="11" dt="2021-08-25T07:10:53.919"/>
    <p1510:client id="{F2BF24F4-8BF3-C09C-5D5C-47B3CAEDD8F0}" v="23" dt="2021-08-25T06:58:55.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Melrose" userId="S::wlrobyn.melrose@glow.sch.uk::f1bc7853-d59b-48b6-a0eb-84da3486ebc5" providerId="AD" clId="Web-{B6A75C0B-8153-0E0B-AE0F-5F374097F421}"/>
    <pc:docChg chg="delSld modSld">
      <pc:chgData name="Miss Melrose" userId="S::wlrobyn.melrose@glow.sch.uk::f1bc7853-d59b-48b6-a0eb-84da3486ebc5" providerId="AD" clId="Web-{B6A75C0B-8153-0E0B-AE0F-5F374097F421}" dt="2021-08-24T21:35:25.913" v="298" actId="20577"/>
      <pc:docMkLst>
        <pc:docMk/>
      </pc:docMkLst>
      <pc:sldChg chg="modSp">
        <pc:chgData name="Miss Melrose" userId="S::wlrobyn.melrose@glow.sch.uk::f1bc7853-d59b-48b6-a0eb-84da3486ebc5" providerId="AD" clId="Web-{B6A75C0B-8153-0E0B-AE0F-5F374097F421}" dt="2021-08-24T20:54:15.218" v="292" actId="20577"/>
        <pc:sldMkLst>
          <pc:docMk/>
          <pc:sldMk cId="955164626" sldId="267"/>
        </pc:sldMkLst>
        <pc:spChg chg="mod">
          <ac:chgData name="Miss Melrose" userId="S::wlrobyn.melrose@glow.sch.uk::f1bc7853-d59b-48b6-a0eb-84da3486ebc5" providerId="AD" clId="Web-{B6A75C0B-8153-0E0B-AE0F-5F374097F421}" dt="2021-08-24T20:54:15.218" v="292" actId="20577"/>
          <ac:spMkLst>
            <pc:docMk/>
            <pc:sldMk cId="955164626" sldId="267"/>
            <ac:spMk id="2" creationId="{59E08E0E-FEC1-4B66-8D9A-FFBB9A741E08}"/>
          </ac:spMkLst>
        </pc:spChg>
      </pc:sldChg>
      <pc:sldChg chg="del">
        <pc:chgData name="Miss Melrose" userId="S::wlrobyn.melrose@glow.sch.uk::f1bc7853-d59b-48b6-a0eb-84da3486ebc5" providerId="AD" clId="Web-{B6A75C0B-8153-0E0B-AE0F-5F374097F421}" dt="2021-08-24T20:53:45.827" v="288"/>
        <pc:sldMkLst>
          <pc:docMk/>
          <pc:sldMk cId="4101555757" sldId="275"/>
        </pc:sldMkLst>
      </pc:sldChg>
      <pc:sldChg chg="delSp modSp">
        <pc:chgData name="Miss Melrose" userId="S::wlrobyn.melrose@glow.sch.uk::f1bc7853-d59b-48b6-a0eb-84da3486ebc5" providerId="AD" clId="Web-{B6A75C0B-8153-0E0B-AE0F-5F374097F421}" dt="2021-08-24T20:53:27.998" v="287"/>
        <pc:sldMkLst>
          <pc:docMk/>
          <pc:sldMk cId="840448499" sldId="276"/>
        </pc:sldMkLst>
        <pc:spChg chg="del">
          <ac:chgData name="Miss Melrose" userId="S::wlrobyn.melrose@glow.sch.uk::f1bc7853-d59b-48b6-a0eb-84da3486ebc5" providerId="AD" clId="Web-{B6A75C0B-8153-0E0B-AE0F-5F374097F421}" dt="2021-08-24T20:53:27.998" v="287"/>
          <ac:spMkLst>
            <pc:docMk/>
            <pc:sldMk cId="840448499" sldId="276"/>
            <ac:spMk id="3" creationId="{0A23B7BF-29DD-4A54-858D-2C21D68801CC}"/>
          </ac:spMkLst>
        </pc:spChg>
        <pc:spChg chg="mod">
          <ac:chgData name="Miss Melrose" userId="S::wlrobyn.melrose@glow.sch.uk::f1bc7853-d59b-48b6-a0eb-84da3486ebc5" providerId="AD" clId="Web-{B6A75C0B-8153-0E0B-AE0F-5F374097F421}" dt="2021-08-24T20:53:19.186" v="285" actId="20577"/>
          <ac:spMkLst>
            <pc:docMk/>
            <pc:sldMk cId="840448499" sldId="276"/>
            <ac:spMk id="6" creationId="{CB930CF6-87D9-4042-AC65-24501F918CDE}"/>
          </ac:spMkLst>
        </pc:spChg>
        <pc:picChg chg="del">
          <ac:chgData name="Miss Melrose" userId="S::wlrobyn.melrose@glow.sch.uk::f1bc7853-d59b-48b6-a0eb-84da3486ebc5" providerId="AD" clId="Web-{B6A75C0B-8153-0E0B-AE0F-5F374097F421}" dt="2021-08-24T20:53:24.795" v="286"/>
          <ac:picMkLst>
            <pc:docMk/>
            <pc:sldMk cId="840448499" sldId="276"/>
            <ac:picMk id="8" creationId="{4FFFEEBA-B9C0-44B5-8AA4-72AC9AA28304}"/>
          </ac:picMkLst>
        </pc:picChg>
      </pc:sldChg>
      <pc:sldChg chg="modSp">
        <pc:chgData name="Miss Melrose" userId="S::wlrobyn.melrose@glow.sch.uk::f1bc7853-d59b-48b6-a0eb-84da3486ebc5" providerId="AD" clId="Web-{B6A75C0B-8153-0E0B-AE0F-5F374097F421}" dt="2021-08-24T21:35:25.913" v="298" actId="20577"/>
        <pc:sldMkLst>
          <pc:docMk/>
          <pc:sldMk cId="4261072817" sldId="277"/>
        </pc:sldMkLst>
        <pc:spChg chg="mod">
          <ac:chgData name="Miss Melrose" userId="S::wlrobyn.melrose@glow.sch.uk::f1bc7853-d59b-48b6-a0eb-84da3486ebc5" providerId="AD" clId="Web-{B6A75C0B-8153-0E0B-AE0F-5F374097F421}" dt="2021-08-24T20:31:02.267" v="54" actId="20577"/>
          <ac:spMkLst>
            <pc:docMk/>
            <pc:sldMk cId="4261072817" sldId="277"/>
            <ac:spMk id="2" creationId="{59E08E0E-FEC1-4B66-8D9A-FFBB9A741E08}"/>
          </ac:spMkLst>
        </pc:spChg>
        <pc:spChg chg="mod">
          <ac:chgData name="Miss Melrose" userId="S::wlrobyn.melrose@glow.sch.uk::f1bc7853-d59b-48b6-a0eb-84da3486ebc5" providerId="AD" clId="Web-{B6A75C0B-8153-0E0B-AE0F-5F374097F421}" dt="2021-08-24T21:35:25.913" v="298" actId="20577"/>
          <ac:spMkLst>
            <pc:docMk/>
            <pc:sldMk cId="4261072817" sldId="277"/>
            <ac:spMk id="11" creationId="{EDA18A9B-C752-4698-964C-C0877D3EED9C}"/>
          </ac:spMkLst>
        </pc:spChg>
        <pc:spChg chg="mod">
          <ac:chgData name="Miss Melrose" userId="S::wlrobyn.melrose@glow.sch.uk::f1bc7853-d59b-48b6-a0eb-84da3486ebc5" providerId="AD" clId="Web-{B6A75C0B-8153-0E0B-AE0F-5F374097F421}" dt="2021-08-24T20:51:36.777" v="226" actId="20577"/>
          <ac:spMkLst>
            <pc:docMk/>
            <pc:sldMk cId="4261072817" sldId="277"/>
            <ac:spMk id="12" creationId="{296ECCE9-B532-4735-AA72-20FAFB8538F3}"/>
          </ac:spMkLst>
        </pc:spChg>
        <pc:spChg chg="mod">
          <ac:chgData name="Miss Melrose" userId="S::wlrobyn.melrose@glow.sch.uk::f1bc7853-d59b-48b6-a0eb-84da3486ebc5" providerId="AD" clId="Web-{B6A75C0B-8153-0E0B-AE0F-5F374097F421}" dt="2021-08-24T20:53:06.513" v="282" actId="20577"/>
          <ac:spMkLst>
            <pc:docMk/>
            <pc:sldMk cId="4261072817" sldId="277"/>
            <ac:spMk id="13" creationId="{A4A94697-C6F9-4060-A5B3-98310F7D23CE}"/>
          </ac:spMkLst>
        </pc:spChg>
        <pc:spChg chg="mod">
          <ac:chgData name="Miss Melrose" userId="S::wlrobyn.melrose@glow.sch.uk::f1bc7853-d59b-48b6-a0eb-84da3486ebc5" providerId="AD" clId="Web-{B6A75C0B-8153-0E0B-AE0F-5F374097F421}" dt="2021-08-24T20:51:57.996" v="235" actId="20577"/>
          <ac:spMkLst>
            <pc:docMk/>
            <pc:sldMk cId="4261072817" sldId="277"/>
            <ac:spMk id="14" creationId="{3264BEC1-849E-4C30-A01B-BA54B32FDE81}"/>
          </ac:spMkLst>
        </pc:spChg>
        <pc:spChg chg="mod">
          <ac:chgData name="Miss Melrose" userId="S::wlrobyn.melrose@glow.sch.uk::f1bc7853-d59b-48b6-a0eb-84da3486ebc5" providerId="AD" clId="Web-{B6A75C0B-8153-0E0B-AE0F-5F374097F421}" dt="2021-08-24T20:51:05.948" v="210" actId="20577"/>
          <ac:spMkLst>
            <pc:docMk/>
            <pc:sldMk cId="4261072817" sldId="277"/>
            <ac:spMk id="23" creationId="{A33D7CDE-F1EF-4CB0-BA48-AA677231EBF6}"/>
          </ac:spMkLst>
        </pc:spChg>
      </pc:sldChg>
    </pc:docChg>
  </pc:docChgLst>
  <pc:docChgLst>
    <pc:chgData name="Miss Melrose" userId="S::wlrobyn.melrose@glow.sch.uk::f1bc7853-d59b-48b6-a0eb-84da3486ebc5" providerId="AD" clId="Web-{EA827AAA-9379-E887-D9C6-2F3A09677974}"/>
    <pc:docChg chg="modSld">
      <pc:chgData name="Miss Melrose" userId="S::wlrobyn.melrose@glow.sch.uk::f1bc7853-d59b-48b6-a0eb-84da3486ebc5" providerId="AD" clId="Web-{EA827AAA-9379-E887-D9C6-2F3A09677974}" dt="2021-08-19T20:09:36.926" v="168" actId="14100"/>
      <pc:docMkLst>
        <pc:docMk/>
      </pc:docMkLst>
      <pc:sldChg chg="addSp modSp">
        <pc:chgData name="Miss Melrose" userId="S::wlrobyn.melrose@glow.sch.uk::f1bc7853-d59b-48b6-a0eb-84da3486ebc5" providerId="AD" clId="Web-{EA827AAA-9379-E887-D9C6-2F3A09677974}" dt="2021-08-19T20:09:36.926" v="168" actId="14100"/>
        <pc:sldMkLst>
          <pc:docMk/>
          <pc:sldMk cId="955164626" sldId="267"/>
        </pc:sldMkLst>
        <pc:spChg chg="mod">
          <ac:chgData name="Miss Melrose" userId="S::wlrobyn.melrose@glow.sch.uk::f1bc7853-d59b-48b6-a0eb-84da3486ebc5" providerId="AD" clId="Web-{EA827AAA-9379-E887-D9C6-2F3A09677974}" dt="2021-08-19T20:07:14.877" v="167" actId="20577"/>
          <ac:spMkLst>
            <pc:docMk/>
            <pc:sldMk cId="955164626" sldId="267"/>
            <ac:spMk id="2" creationId="{59E08E0E-FEC1-4B66-8D9A-FFBB9A741E08}"/>
          </ac:spMkLst>
        </pc:spChg>
        <pc:spChg chg="mod">
          <ac:chgData name="Miss Melrose" userId="S::wlrobyn.melrose@glow.sch.uk::f1bc7853-d59b-48b6-a0eb-84da3486ebc5" providerId="AD" clId="Web-{EA827AAA-9379-E887-D9C6-2F3A09677974}" dt="2021-08-19T20:09:36.926" v="168" actId="14100"/>
          <ac:spMkLst>
            <pc:docMk/>
            <pc:sldMk cId="955164626" sldId="267"/>
            <ac:spMk id="21" creationId="{881ADAD2-58B4-4CD4-8212-4F914C9D27BA}"/>
          </ac:spMkLst>
        </pc:spChg>
        <pc:spChg chg="mod">
          <ac:chgData name="Miss Melrose" userId="S::wlrobyn.melrose@glow.sch.uk::f1bc7853-d59b-48b6-a0eb-84da3486ebc5" providerId="AD" clId="Web-{EA827AAA-9379-E887-D9C6-2F3A09677974}" dt="2021-08-19T20:06:01.521" v="146" actId="20577"/>
          <ac:spMkLst>
            <pc:docMk/>
            <pc:sldMk cId="955164626" sldId="267"/>
            <ac:spMk id="22" creationId="{DF1F408D-113D-4C6F-8A80-5D45183918F6}"/>
          </ac:spMkLst>
        </pc:spChg>
        <pc:spChg chg="mod">
          <ac:chgData name="Miss Melrose" userId="S::wlrobyn.melrose@glow.sch.uk::f1bc7853-d59b-48b6-a0eb-84da3486ebc5" providerId="AD" clId="Web-{EA827AAA-9379-E887-D9C6-2F3A09677974}" dt="2021-08-19T20:07:07.002" v="165" actId="20577"/>
          <ac:spMkLst>
            <pc:docMk/>
            <pc:sldMk cId="955164626" sldId="267"/>
            <ac:spMk id="23" creationId="{A33D7CDE-F1EF-4CB0-BA48-AA677231EBF6}"/>
          </ac:spMkLst>
        </pc:spChg>
        <pc:picChg chg="add mod">
          <ac:chgData name="Miss Melrose" userId="S::wlrobyn.melrose@glow.sch.uk::f1bc7853-d59b-48b6-a0eb-84da3486ebc5" providerId="AD" clId="Web-{EA827AAA-9379-E887-D9C6-2F3A09677974}" dt="2021-08-19T20:05:23.614" v="108" actId="1076"/>
          <ac:picMkLst>
            <pc:docMk/>
            <pc:sldMk cId="955164626" sldId="267"/>
            <ac:picMk id="10" creationId="{8837B779-54BB-4051-83B5-4F6C94C19808}"/>
          </ac:picMkLst>
        </pc:picChg>
      </pc:sldChg>
    </pc:docChg>
  </pc:docChgLst>
  <pc:docChgLst>
    <pc:chgData name="Miss Melrose" userId="S::wlrobyn.melrose@glow.sch.uk::f1bc7853-d59b-48b6-a0eb-84da3486ebc5" providerId="AD" clId="Web-{BA9C7F10-203A-E377-F6BD-48FBFE7206F9}"/>
    <pc:docChg chg="addSld delSld modSld">
      <pc:chgData name="Miss Melrose" userId="S::wlrobyn.melrose@glow.sch.uk::f1bc7853-d59b-48b6-a0eb-84da3486ebc5" providerId="AD" clId="Web-{BA9C7F10-203A-E377-F6BD-48FBFE7206F9}" dt="2021-08-25T20:41:01.181" v="640"/>
      <pc:docMkLst>
        <pc:docMk/>
      </pc:docMkLst>
      <pc:sldChg chg="delSp modSp">
        <pc:chgData name="Miss Melrose" userId="S::wlrobyn.melrose@glow.sch.uk::f1bc7853-d59b-48b6-a0eb-84da3486ebc5" providerId="AD" clId="Web-{BA9C7F10-203A-E377-F6BD-48FBFE7206F9}" dt="2021-08-25T20:39:35.067" v="639" actId="14100"/>
        <pc:sldMkLst>
          <pc:docMk/>
          <pc:sldMk cId="955164626" sldId="267"/>
        </pc:sldMkLst>
        <pc:spChg chg="mod">
          <ac:chgData name="Miss Melrose" userId="S::wlrobyn.melrose@glow.sch.uk::f1bc7853-d59b-48b6-a0eb-84da3486ebc5" providerId="AD" clId="Web-{BA9C7F10-203A-E377-F6BD-48FBFE7206F9}" dt="2021-08-25T20:14:14.404" v="8" actId="20577"/>
          <ac:spMkLst>
            <pc:docMk/>
            <pc:sldMk cId="955164626" sldId="267"/>
            <ac:spMk id="2" creationId="{59E08E0E-FEC1-4B66-8D9A-FFBB9A741E08}"/>
          </ac:spMkLst>
        </pc:spChg>
        <pc:spChg chg="mod">
          <ac:chgData name="Miss Melrose" userId="S::wlrobyn.melrose@glow.sch.uk::f1bc7853-d59b-48b6-a0eb-84da3486ebc5" providerId="AD" clId="Web-{BA9C7F10-203A-E377-F6BD-48FBFE7206F9}" dt="2021-08-25T20:38:41.533" v="603" actId="14100"/>
          <ac:spMkLst>
            <pc:docMk/>
            <pc:sldMk cId="955164626" sldId="267"/>
            <ac:spMk id="21" creationId="{881ADAD2-58B4-4CD4-8212-4F914C9D27BA}"/>
          </ac:spMkLst>
        </pc:spChg>
        <pc:spChg chg="mod">
          <ac:chgData name="Miss Melrose" userId="S::wlrobyn.melrose@glow.sch.uk::f1bc7853-d59b-48b6-a0eb-84da3486ebc5" providerId="AD" clId="Web-{BA9C7F10-203A-E377-F6BD-48FBFE7206F9}" dt="2021-08-25T20:39:04.253" v="614" actId="20577"/>
          <ac:spMkLst>
            <pc:docMk/>
            <pc:sldMk cId="955164626" sldId="267"/>
            <ac:spMk id="22" creationId="{DF1F408D-113D-4C6F-8A80-5D45183918F6}"/>
          </ac:spMkLst>
        </pc:spChg>
        <pc:spChg chg="mod">
          <ac:chgData name="Miss Melrose" userId="S::wlrobyn.melrose@glow.sch.uk::f1bc7853-d59b-48b6-a0eb-84da3486ebc5" providerId="AD" clId="Web-{BA9C7F10-203A-E377-F6BD-48FBFE7206F9}" dt="2021-08-25T20:39:35.067" v="639" actId="14100"/>
          <ac:spMkLst>
            <pc:docMk/>
            <pc:sldMk cId="955164626" sldId="267"/>
            <ac:spMk id="23" creationId="{A33D7CDE-F1EF-4CB0-BA48-AA677231EBF6}"/>
          </ac:spMkLst>
        </pc:spChg>
        <pc:spChg chg="mod">
          <ac:chgData name="Miss Melrose" userId="S::wlrobyn.melrose@glow.sch.uk::f1bc7853-d59b-48b6-a0eb-84da3486ebc5" providerId="AD" clId="Web-{BA9C7F10-203A-E377-F6BD-48FBFE7206F9}" dt="2021-08-25T20:15:02.751" v="27" actId="20577"/>
          <ac:spMkLst>
            <pc:docMk/>
            <pc:sldMk cId="955164626" sldId="267"/>
            <ac:spMk id="28" creationId="{6C69CB4B-8104-4DB7-ADF3-02C912F5F22F}"/>
          </ac:spMkLst>
        </pc:spChg>
        <pc:picChg chg="del">
          <ac:chgData name="Miss Melrose" userId="S::wlrobyn.melrose@glow.sch.uk::f1bc7853-d59b-48b6-a0eb-84da3486ebc5" providerId="AD" clId="Web-{BA9C7F10-203A-E377-F6BD-48FBFE7206F9}" dt="2021-08-25T20:16:14.473" v="110"/>
          <ac:picMkLst>
            <pc:docMk/>
            <pc:sldMk cId="955164626" sldId="267"/>
            <ac:picMk id="10" creationId="{8837B779-54BB-4051-83B5-4F6C94C19808}"/>
          </ac:picMkLst>
        </pc:picChg>
      </pc:sldChg>
      <pc:sldChg chg="del">
        <pc:chgData name="Miss Melrose" userId="S::wlrobyn.melrose@glow.sch.uk::f1bc7853-d59b-48b6-a0eb-84da3486ebc5" providerId="AD" clId="Web-{BA9C7F10-203A-E377-F6BD-48FBFE7206F9}" dt="2021-08-25T20:41:01.181" v="640"/>
        <pc:sldMkLst>
          <pc:docMk/>
          <pc:sldMk cId="840448499" sldId="276"/>
        </pc:sldMkLst>
      </pc:sldChg>
      <pc:sldChg chg="addSp delSp modSp new mod setBg">
        <pc:chgData name="Miss Melrose" userId="S::wlrobyn.melrose@glow.sch.uk::f1bc7853-d59b-48b6-a0eb-84da3486ebc5" providerId="AD" clId="Web-{BA9C7F10-203A-E377-F6BD-48FBFE7206F9}" dt="2021-08-25T20:33:49.296" v="529"/>
        <pc:sldMkLst>
          <pc:docMk/>
          <pc:sldMk cId="2999268878" sldId="281"/>
        </pc:sldMkLst>
        <pc:spChg chg="mod">
          <ac:chgData name="Miss Melrose" userId="S::wlrobyn.melrose@glow.sch.uk::f1bc7853-d59b-48b6-a0eb-84da3486ebc5" providerId="AD" clId="Web-{BA9C7F10-203A-E377-F6BD-48FBFE7206F9}" dt="2021-08-25T20:33:49.296" v="529"/>
          <ac:spMkLst>
            <pc:docMk/>
            <pc:sldMk cId="2999268878" sldId="281"/>
            <ac:spMk id="2" creationId="{2EE5B801-B2DF-4C13-87EA-D4AACDDE6BF8}"/>
          </ac:spMkLst>
        </pc:spChg>
        <pc:spChg chg="del">
          <ac:chgData name="Miss Melrose" userId="S::wlrobyn.melrose@glow.sch.uk::f1bc7853-d59b-48b6-a0eb-84da3486ebc5" providerId="AD" clId="Web-{BA9C7F10-203A-E377-F6BD-48FBFE7206F9}" dt="2021-08-25T20:25:37.660" v="403"/>
          <ac:spMkLst>
            <pc:docMk/>
            <pc:sldMk cId="2999268878" sldId="281"/>
            <ac:spMk id="3" creationId="{248990DE-A07A-4607-AC38-27040D4FC732}"/>
          </ac:spMkLst>
        </pc:spChg>
        <pc:spChg chg="add del mod">
          <ac:chgData name="Miss Melrose" userId="S::wlrobyn.melrose@glow.sch.uk::f1bc7853-d59b-48b6-a0eb-84da3486ebc5" providerId="AD" clId="Web-{BA9C7F10-203A-E377-F6BD-48FBFE7206F9}" dt="2021-08-25T20:33:30.545" v="523"/>
          <ac:spMkLst>
            <pc:docMk/>
            <pc:sldMk cId="2999268878" sldId="281"/>
            <ac:spMk id="8" creationId="{1E98C5AC-99E2-43F0-9560-4FC40220F0ED}"/>
          </ac:spMkLst>
        </pc:spChg>
        <pc:spChg chg="add del">
          <ac:chgData name="Miss Melrose" userId="S::wlrobyn.melrose@glow.sch.uk::f1bc7853-d59b-48b6-a0eb-84da3486ebc5" providerId="AD" clId="Web-{BA9C7F10-203A-E377-F6BD-48FBFE7206F9}" dt="2021-08-25T20:33:49.296" v="529"/>
          <ac:spMkLst>
            <pc:docMk/>
            <pc:sldMk cId="2999268878" sldId="281"/>
            <ac:spMk id="14" creationId="{022BDE4A-8A20-4A69-9C5A-581C82036A4D}"/>
          </ac:spMkLst>
        </pc:spChg>
        <pc:spChg chg="add">
          <ac:chgData name="Miss Melrose" userId="S::wlrobyn.melrose@glow.sch.uk::f1bc7853-d59b-48b6-a0eb-84da3486ebc5" providerId="AD" clId="Web-{BA9C7F10-203A-E377-F6BD-48FBFE7206F9}" dt="2021-08-25T20:33:49.296" v="529"/>
          <ac:spMkLst>
            <pc:docMk/>
            <pc:sldMk cId="2999268878" sldId="281"/>
            <ac:spMk id="19" creationId="{823AC064-BC96-4F32-8AE1-B2FD38754823}"/>
          </ac:spMkLst>
        </pc:spChg>
        <pc:picChg chg="add del mod ord">
          <ac:chgData name="Miss Melrose" userId="S::wlrobyn.melrose@glow.sch.uk::f1bc7853-d59b-48b6-a0eb-84da3486ebc5" providerId="AD" clId="Web-{BA9C7F10-203A-E377-F6BD-48FBFE7206F9}" dt="2021-08-25T20:31:58.587" v="499"/>
          <ac:picMkLst>
            <pc:docMk/>
            <pc:sldMk cId="2999268878" sldId="281"/>
            <ac:picMk id="4" creationId="{63E4374D-4B4C-4484-8AAE-2D14E151D4FD}"/>
          </ac:picMkLst>
        </pc:picChg>
        <pc:picChg chg="add mod ord">
          <ac:chgData name="Miss Melrose" userId="S::wlrobyn.melrose@glow.sch.uk::f1bc7853-d59b-48b6-a0eb-84da3486ebc5" providerId="AD" clId="Web-{BA9C7F10-203A-E377-F6BD-48FBFE7206F9}" dt="2021-08-25T20:33:49.296" v="529"/>
          <ac:picMkLst>
            <pc:docMk/>
            <pc:sldMk cId="2999268878" sldId="281"/>
            <ac:picMk id="5" creationId="{E6682644-8D4B-430B-BE75-6B2401A49C94}"/>
          </ac:picMkLst>
        </pc:picChg>
        <pc:picChg chg="add del mod">
          <ac:chgData name="Miss Melrose" userId="S::wlrobyn.melrose@glow.sch.uk::f1bc7853-d59b-48b6-a0eb-84da3486ebc5" providerId="AD" clId="Web-{BA9C7F10-203A-E377-F6BD-48FBFE7206F9}" dt="2021-08-25T20:31:40.305" v="495"/>
          <ac:picMkLst>
            <pc:docMk/>
            <pc:sldMk cId="2999268878" sldId="281"/>
            <ac:picMk id="6" creationId="{88E93510-D061-4147-B3DC-0B98394E78D2}"/>
          </ac:picMkLst>
        </pc:picChg>
        <pc:picChg chg="add mod ord">
          <ac:chgData name="Miss Melrose" userId="S::wlrobyn.melrose@glow.sch.uk::f1bc7853-d59b-48b6-a0eb-84da3486ebc5" providerId="AD" clId="Web-{BA9C7F10-203A-E377-F6BD-48FBFE7206F9}" dt="2021-08-25T20:33:49.296" v="529"/>
          <ac:picMkLst>
            <pc:docMk/>
            <pc:sldMk cId="2999268878" sldId="281"/>
            <ac:picMk id="9" creationId="{C425C247-AF03-4D5F-92B7-68FCEF704EB6}"/>
          </ac:picMkLst>
        </pc:picChg>
        <pc:cxnChg chg="add">
          <ac:chgData name="Miss Melrose" userId="S::wlrobyn.melrose@glow.sch.uk::f1bc7853-d59b-48b6-a0eb-84da3486ebc5" providerId="AD" clId="Web-{BA9C7F10-203A-E377-F6BD-48FBFE7206F9}" dt="2021-08-25T20:33:49.296" v="529"/>
          <ac:cxnSpMkLst>
            <pc:docMk/>
            <pc:sldMk cId="2999268878" sldId="281"/>
            <ac:cxnSpMk id="21" creationId="{7E7C77BC-7138-40B1-A15B-20F57A494629}"/>
          </ac:cxnSpMkLst>
        </pc:cxnChg>
        <pc:cxnChg chg="add">
          <ac:chgData name="Miss Melrose" userId="S::wlrobyn.melrose@glow.sch.uk::f1bc7853-d59b-48b6-a0eb-84da3486ebc5" providerId="AD" clId="Web-{BA9C7F10-203A-E377-F6BD-48FBFE7206F9}" dt="2021-08-25T20:33:49.296" v="529"/>
          <ac:cxnSpMkLst>
            <pc:docMk/>
            <pc:sldMk cId="2999268878" sldId="281"/>
            <ac:cxnSpMk id="23" creationId="{DB146403-F3D6-484B-B2ED-97F9565D0370}"/>
          </ac:cxnSpMkLst>
        </pc:cxnChg>
      </pc:sldChg>
      <pc:sldChg chg="addSp delSp modSp new mod setBg">
        <pc:chgData name="Miss Melrose" userId="S::wlrobyn.melrose@glow.sch.uk::f1bc7853-d59b-48b6-a0eb-84da3486ebc5" providerId="AD" clId="Web-{BA9C7F10-203A-E377-F6BD-48FBFE7206F9}" dt="2021-08-25T20:32:48.121" v="522" actId="20577"/>
        <pc:sldMkLst>
          <pc:docMk/>
          <pc:sldMk cId="2516359467" sldId="282"/>
        </pc:sldMkLst>
        <pc:spChg chg="mod">
          <ac:chgData name="Miss Melrose" userId="S::wlrobyn.melrose@glow.sch.uk::f1bc7853-d59b-48b6-a0eb-84da3486ebc5" providerId="AD" clId="Web-{BA9C7F10-203A-E377-F6BD-48FBFE7206F9}" dt="2021-08-25T20:32:48.121" v="522" actId="20577"/>
          <ac:spMkLst>
            <pc:docMk/>
            <pc:sldMk cId="2516359467" sldId="282"/>
            <ac:spMk id="2" creationId="{A891767C-67E7-4217-ADEE-FC83DBAD577F}"/>
          </ac:spMkLst>
        </pc:spChg>
        <pc:spChg chg="del">
          <ac:chgData name="Miss Melrose" userId="S::wlrobyn.melrose@glow.sch.uk::f1bc7853-d59b-48b6-a0eb-84da3486ebc5" providerId="AD" clId="Web-{BA9C7F10-203A-E377-F6BD-48FBFE7206F9}" dt="2021-08-25T20:31:43.742" v="496"/>
          <ac:spMkLst>
            <pc:docMk/>
            <pc:sldMk cId="2516359467" sldId="282"/>
            <ac:spMk id="3" creationId="{239DF970-FD6F-4216-997B-B966F420745F}"/>
          </ac:spMkLst>
        </pc:spChg>
        <pc:spChg chg="add">
          <ac:chgData name="Miss Melrose" userId="S::wlrobyn.melrose@glow.sch.uk::f1bc7853-d59b-48b6-a0eb-84da3486ebc5" providerId="AD" clId="Web-{BA9C7F10-203A-E377-F6BD-48FBFE7206F9}" dt="2021-08-25T20:32:21.932" v="507"/>
          <ac:spMkLst>
            <pc:docMk/>
            <pc:sldMk cId="2516359467" sldId="282"/>
            <ac:spMk id="10" creationId="{823AC064-BC96-4F32-8AE1-B2FD38754823}"/>
          </ac:spMkLst>
        </pc:spChg>
        <pc:picChg chg="add mod ord">
          <ac:chgData name="Miss Melrose" userId="S::wlrobyn.melrose@glow.sch.uk::f1bc7853-d59b-48b6-a0eb-84da3486ebc5" providerId="AD" clId="Web-{BA9C7F10-203A-E377-F6BD-48FBFE7206F9}" dt="2021-08-25T20:32:21.932" v="507"/>
          <ac:picMkLst>
            <pc:docMk/>
            <pc:sldMk cId="2516359467" sldId="282"/>
            <ac:picMk id="4" creationId="{DE008D15-7714-4FD2-A5A0-17E51F15A8CC}"/>
          </ac:picMkLst>
        </pc:picChg>
        <pc:picChg chg="add mod">
          <ac:chgData name="Miss Melrose" userId="S::wlrobyn.melrose@glow.sch.uk::f1bc7853-d59b-48b6-a0eb-84da3486ebc5" providerId="AD" clId="Web-{BA9C7F10-203A-E377-F6BD-48FBFE7206F9}" dt="2021-08-25T20:32:21.932" v="507"/>
          <ac:picMkLst>
            <pc:docMk/>
            <pc:sldMk cId="2516359467" sldId="282"/>
            <ac:picMk id="5" creationId="{C45208AD-D6D0-4128-8929-C831BE8978FB}"/>
          </ac:picMkLst>
        </pc:picChg>
        <pc:cxnChg chg="add">
          <ac:chgData name="Miss Melrose" userId="S::wlrobyn.melrose@glow.sch.uk::f1bc7853-d59b-48b6-a0eb-84da3486ebc5" providerId="AD" clId="Web-{BA9C7F10-203A-E377-F6BD-48FBFE7206F9}" dt="2021-08-25T20:32:21.932" v="507"/>
          <ac:cxnSpMkLst>
            <pc:docMk/>
            <pc:sldMk cId="2516359467" sldId="282"/>
            <ac:cxnSpMk id="12" creationId="{7E7C77BC-7138-40B1-A15B-20F57A494629}"/>
          </ac:cxnSpMkLst>
        </pc:cxnChg>
        <pc:cxnChg chg="add">
          <ac:chgData name="Miss Melrose" userId="S::wlrobyn.melrose@glow.sch.uk::f1bc7853-d59b-48b6-a0eb-84da3486ebc5" providerId="AD" clId="Web-{BA9C7F10-203A-E377-F6BD-48FBFE7206F9}" dt="2021-08-25T20:32:21.932" v="507"/>
          <ac:cxnSpMkLst>
            <pc:docMk/>
            <pc:sldMk cId="2516359467" sldId="282"/>
            <ac:cxnSpMk id="14" creationId="{DB146403-F3D6-484B-B2ED-97F9565D0370}"/>
          </ac:cxnSpMkLst>
        </pc:cxnChg>
      </pc:sldChg>
      <pc:sldChg chg="addSp delSp modSp new mod setBg setClrOvrMap">
        <pc:chgData name="Miss Melrose" userId="S::wlrobyn.melrose@glow.sch.uk::f1bc7853-d59b-48b6-a0eb-84da3486ebc5" providerId="AD" clId="Web-{BA9C7F10-203A-E377-F6BD-48FBFE7206F9}" dt="2021-08-25T20:37:23.075" v="573" actId="20577"/>
        <pc:sldMkLst>
          <pc:docMk/>
          <pc:sldMk cId="116796745" sldId="283"/>
        </pc:sldMkLst>
        <pc:spChg chg="del">
          <ac:chgData name="Miss Melrose" userId="S::wlrobyn.melrose@glow.sch.uk::f1bc7853-d59b-48b6-a0eb-84da3486ebc5" providerId="AD" clId="Web-{BA9C7F10-203A-E377-F6BD-48FBFE7206F9}" dt="2021-08-25T20:36:03.977" v="534"/>
          <ac:spMkLst>
            <pc:docMk/>
            <pc:sldMk cId="116796745" sldId="283"/>
            <ac:spMk id="2" creationId="{4B6A6203-54E2-4C8C-A290-2FA55A28C1C3}"/>
          </ac:spMkLst>
        </pc:spChg>
        <pc:spChg chg="del">
          <ac:chgData name="Miss Melrose" userId="S::wlrobyn.melrose@glow.sch.uk::f1bc7853-d59b-48b6-a0eb-84da3486ebc5" providerId="AD" clId="Web-{BA9C7F10-203A-E377-F6BD-48FBFE7206F9}" dt="2021-08-25T20:35:50.055" v="533"/>
          <ac:spMkLst>
            <pc:docMk/>
            <pc:sldMk cId="116796745" sldId="283"/>
            <ac:spMk id="3" creationId="{7F4366A4-4E82-4ECA-ADAD-9B4E16F35D42}"/>
          </ac:spMkLst>
        </pc:spChg>
        <pc:spChg chg="add del">
          <ac:chgData name="Miss Melrose" userId="S::wlrobyn.melrose@glow.sch.uk::f1bc7853-d59b-48b6-a0eb-84da3486ebc5" providerId="AD" clId="Web-{BA9C7F10-203A-E377-F6BD-48FBFE7206F9}" dt="2021-08-25T20:36:15.666" v="537"/>
          <ac:spMkLst>
            <pc:docMk/>
            <pc:sldMk cId="116796745" sldId="283"/>
            <ac:spMk id="9" creationId="{7BDAC5B6-20CE-447F-8BA1-F2274AC7AE5B}"/>
          </ac:spMkLst>
        </pc:spChg>
        <pc:spChg chg="add del">
          <ac:chgData name="Miss Melrose" userId="S::wlrobyn.melrose@glow.sch.uk::f1bc7853-d59b-48b6-a0eb-84da3486ebc5" providerId="AD" clId="Web-{BA9C7F10-203A-E377-F6BD-48FBFE7206F9}" dt="2021-08-25T20:36:15.666" v="537"/>
          <ac:spMkLst>
            <pc:docMk/>
            <pc:sldMk cId="116796745" sldId="283"/>
            <ac:spMk id="11" creationId="{D1D22B31-BF8F-446B-9009-8A251FB177CB}"/>
          </ac:spMkLst>
        </pc:spChg>
        <pc:spChg chg="add mod">
          <ac:chgData name="Miss Melrose" userId="S::wlrobyn.melrose@glow.sch.uk::f1bc7853-d59b-48b6-a0eb-84da3486ebc5" providerId="AD" clId="Web-{BA9C7F10-203A-E377-F6BD-48FBFE7206F9}" dt="2021-08-25T20:37:23.075" v="573" actId="20577"/>
          <ac:spMkLst>
            <pc:docMk/>
            <pc:sldMk cId="116796745" sldId="283"/>
            <ac:spMk id="15" creationId="{05AC53B2-E094-48F7-B14B-7AF89D856136}"/>
          </ac:spMkLst>
        </pc:spChg>
        <pc:spChg chg="add">
          <ac:chgData name="Miss Melrose" userId="S::wlrobyn.melrose@glow.sch.uk::f1bc7853-d59b-48b6-a0eb-84da3486ebc5" providerId="AD" clId="Web-{BA9C7F10-203A-E377-F6BD-48FBFE7206F9}" dt="2021-08-25T20:36:15.666" v="537"/>
          <ac:spMkLst>
            <pc:docMk/>
            <pc:sldMk cId="116796745" sldId="283"/>
            <ac:spMk id="18" creationId="{B0792D4F-247E-46FE-85FC-881DEFA41D94}"/>
          </ac:spMkLst>
        </pc:spChg>
        <pc:picChg chg="add mod ord">
          <ac:chgData name="Miss Melrose" userId="S::wlrobyn.melrose@glow.sch.uk::f1bc7853-d59b-48b6-a0eb-84da3486ebc5" providerId="AD" clId="Web-{BA9C7F10-203A-E377-F6BD-48FBFE7206F9}" dt="2021-08-25T20:36:41.558" v="542" actId="14100"/>
          <ac:picMkLst>
            <pc:docMk/>
            <pc:sldMk cId="116796745" sldId="283"/>
            <ac:picMk id="4" creationId="{1AF19B77-8052-4D19-A9E6-8713B8A22741}"/>
          </ac:picMkLst>
        </pc:picChg>
        <pc:cxnChg chg="add">
          <ac:chgData name="Miss Melrose" userId="S::wlrobyn.melrose@glow.sch.uk::f1bc7853-d59b-48b6-a0eb-84da3486ebc5" providerId="AD" clId="Web-{BA9C7F10-203A-E377-F6BD-48FBFE7206F9}" dt="2021-08-25T20:36:15.666" v="537"/>
          <ac:cxnSpMkLst>
            <pc:docMk/>
            <pc:sldMk cId="116796745" sldId="283"/>
            <ac:cxnSpMk id="20" creationId="{7AD0F4D2-80E7-4A78-82EE-BEAEE4945407}"/>
          </ac:cxnSpMkLst>
        </pc:cxnChg>
      </pc:sldChg>
    </pc:docChg>
  </pc:docChgLst>
  <pc:docChgLst>
    <pc:chgData name="Mrs Cook" userId="S::wllesley.cook@glow.sch.uk::76b24806-b0b2-4afd-ac5d-a8b3d2c99da4" providerId="AD" clId="Web-{ED5DB272-2A03-3850-1329-C6907140F7DA}"/>
    <pc:docChg chg="modSld">
      <pc:chgData name="Mrs Cook" userId="S::wllesley.cook@glow.sch.uk::76b24806-b0b2-4afd-ac5d-a8b3d2c99da4" providerId="AD" clId="Web-{ED5DB272-2A03-3850-1329-C6907140F7DA}" dt="2021-08-25T07:10:50.278" v="5" actId="20577"/>
      <pc:docMkLst>
        <pc:docMk/>
      </pc:docMkLst>
      <pc:sldChg chg="modSp">
        <pc:chgData name="Mrs Cook" userId="S::wllesley.cook@glow.sch.uk::76b24806-b0b2-4afd-ac5d-a8b3d2c99da4" providerId="AD" clId="Web-{ED5DB272-2A03-3850-1329-C6907140F7DA}" dt="2021-08-25T07:10:50.278" v="5" actId="20577"/>
        <pc:sldMkLst>
          <pc:docMk/>
          <pc:sldMk cId="4261072817" sldId="277"/>
        </pc:sldMkLst>
        <pc:spChg chg="mod">
          <ac:chgData name="Mrs Cook" userId="S::wllesley.cook@glow.sch.uk::76b24806-b0b2-4afd-ac5d-a8b3d2c99da4" providerId="AD" clId="Web-{ED5DB272-2A03-3850-1329-C6907140F7DA}" dt="2021-08-25T07:10:42.747" v="4" actId="1076"/>
          <ac:spMkLst>
            <pc:docMk/>
            <pc:sldMk cId="4261072817" sldId="277"/>
            <ac:spMk id="10" creationId="{B16F2125-5EEC-4447-8A28-E597550EC90B}"/>
          </ac:spMkLst>
        </pc:spChg>
        <pc:spChg chg="mod">
          <ac:chgData name="Mrs Cook" userId="S::wllesley.cook@glow.sch.uk::76b24806-b0b2-4afd-ac5d-a8b3d2c99da4" providerId="AD" clId="Web-{ED5DB272-2A03-3850-1329-C6907140F7DA}" dt="2021-08-25T07:10:50.278" v="5" actId="20577"/>
          <ac:spMkLst>
            <pc:docMk/>
            <pc:sldMk cId="4261072817" sldId="277"/>
            <ac:spMk id="11" creationId="{EDA18A9B-C752-4698-964C-C0877D3EED9C}"/>
          </ac:spMkLst>
        </pc:spChg>
      </pc:sldChg>
    </pc:docChg>
  </pc:docChgLst>
  <pc:docChgLst>
    <pc:chgData name="Mrs Cook" userId="S::wllesley.cook@glow.sch.uk::76b24806-b0b2-4afd-ac5d-a8b3d2c99da4" providerId="AD" clId="Web-{8D0C73D9-8AC5-2409-21F8-E6C6489610E5}"/>
    <pc:docChg chg="addSld delSld modSld">
      <pc:chgData name="Mrs Cook" userId="S::wllesley.cook@glow.sch.uk::76b24806-b0b2-4afd-ac5d-a8b3d2c99da4" providerId="AD" clId="Web-{8D0C73D9-8AC5-2409-21F8-E6C6489610E5}" dt="2021-08-19T07:19:18.271" v="67" actId="20577"/>
      <pc:docMkLst>
        <pc:docMk/>
      </pc:docMkLst>
      <pc:sldChg chg="del">
        <pc:chgData name="Mrs Cook" userId="S::wllesley.cook@glow.sch.uk::76b24806-b0b2-4afd-ac5d-a8b3d2c99da4" providerId="AD" clId="Web-{8D0C73D9-8AC5-2409-21F8-E6C6489610E5}" dt="2021-08-19T06:31:19.440" v="3"/>
        <pc:sldMkLst>
          <pc:docMk/>
          <pc:sldMk cId="2223711661" sldId="260"/>
        </pc:sldMkLst>
      </pc:sldChg>
      <pc:sldChg chg="del">
        <pc:chgData name="Mrs Cook" userId="S::wllesley.cook@glow.sch.uk::76b24806-b0b2-4afd-ac5d-a8b3d2c99da4" providerId="AD" clId="Web-{8D0C73D9-8AC5-2409-21F8-E6C6489610E5}" dt="2021-08-19T06:31:34.331" v="5"/>
        <pc:sldMkLst>
          <pc:docMk/>
          <pc:sldMk cId="2403849551" sldId="261"/>
        </pc:sldMkLst>
      </pc:sldChg>
      <pc:sldChg chg="del">
        <pc:chgData name="Mrs Cook" userId="S::wllesley.cook@glow.sch.uk::76b24806-b0b2-4afd-ac5d-a8b3d2c99da4" providerId="AD" clId="Web-{8D0C73D9-8AC5-2409-21F8-E6C6489610E5}" dt="2021-08-19T06:31:34.331" v="4"/>
        <pc:sldMkLst>
          <pc:docMk/>
          <pc:sldMk cId="777872413" sldId="262"/>
        </pc:sldMkLst>
      </pc:sldChg>
      <pc:sldChg chg="del">
        <pc:chgData name="Mrs Cook" userId="S::wllesley.cook@glow.sch.uk::76b24806-b0b2-4afd-ac5d-a8b3d2c99da4" providerId="AD" clId="Web-{8D0C73D9-8AC5-2409-21F8-E6C6489610E5}" dt="2021-08-19T06:33:36.647" v="14"/>
        <pc:sldMkLst>
          <pc:docMk/>
          <pc:sldMk cId="2326873560" sldId="263"/>
        </pc:sldMkLst>
      </pc:sldChg>
      <pc:sldChg chg="del">
        <pc:chgData name="Mrs Cook" userId="S::wllesley.cook@glow.sch.uk::76b24806-b0b2-4afd-ac5d-a8b3d2c99da4" providerId="AD" clId="Web-{8D0C73D9-8AC5-2409-21F8-E6C6489610E5}" dt="2021-08-19T06:33:23.600" v="13"/>
        <pc:sldMkLst>
          <pc:docMk/>
          <pc:sldMk cId="1879819214" sldId="264"/>
        </pc:sldMkLst>
      </pc:sldChg>
      <pc:sldChg chg="del">
        <pc:chgData name="Mrs Cook" userId="S::wllesley.cook@glow.sch.uk::76b24806-b0b2-4afd-ac5d-a8b3d2c99da4" providerId="AD" clId="Web-{8D0C73D9-8AC5-2409-21F8-E6C6489610E5}" dt="2021-08-19T06:33:23.600" v="12"/>
        <pc:sldMkLst>
          <pc:docMk/>
          <pc:sldMk cId="3783874547" sldId="265"/>
        </pc:sldMkLst>
      </pc:sldChg>
      <pc:sldChg chg="del">
        <pc:chgData name="Mrs Cook" userId="S::wllesley.cook@glow.sch.uk::76b24806-b0b2-4afd-ac5d-a8b3d2c99da4" providerId="AD" clId="Web-{8D0C73D9-8AC5-2409-21F8-E6C6489610E5}" dt="2021-08-19T06:33:23.600" v="11"/>
        <pc:sldMkLst>
          <pc:docMk/>
          <pc:sldMk cId="1730882727" sldId="266"/>
        </pc:sldMkLst>
      </pc:sldChg>
      <pc:sldChg chg="del">
        <pc:chgData name="Mrs Cook" userId="S::wllesley.cook@glow.sch.uk::76b24806-b0b2-4afd-ac5d-a8b3d2c99da4" providerId="AD" clId="Web-{8D0C73D9-8AC5-2409-21F8-E6C6489610E5}" dt="2021-08-19T06:34:40.400" v="16"/>
        <pc:sldMkLst>
          <pc:docMk/>
          <pc:sldMk cId="2047231915" sldId="268"/>
        </pc:sldMkLst>
      </pc:sldChg>
      <pc:sldChg chg="del">
        <pc:chgData name="Mrs Cook" userId="S::wllesley.cook@glow.sch.uk::76b24806-b0b2-4afd-ac5d-a8b3d2c99da4" providerId="AD" clId="Web-{8D0C73D9-8AC5-2409-21F8-E6C6489610E5}" dt="2021-08-19T06:34:40.400" v="15"/>
        <pc:sldMkLst>
          <pc:docMk/>
          <pc:sldMk cId="2094160861" sldId="269"/>
        </pc:sldMkLst>
      </pc:sldChg>
      <pc:sldChg chg="del">
        <pc:chgData name="Mrs Cook" userId="S::wllesley.cook@glow.sch.uk::76b24806-b0b2-4afd-ac5d-a8b3d2c99da4" providerId="AD" clId="Web-{8D0C73D9-8AC5-2409-21F8-E6C6489610E5}" dt="2021-08-19T06:34:40.416" v="17"/>
        <pc:sldMkLst>
          <pc:docMk/>
          <pc:sldMk cId="3334912109" sldId="271"/>
        </pc:sldMkLst>
      </pc:sldChg>
      <pc:sldChg chg="add">
        <pc:chgData name="Mrs Cook" userId="S::wllesley.cook@glow.sch.uk::76b24806-b0b2-4afd-ac5d-a8b3d2c99da4" providerId="AD" clId="Web-{8D0C73D9-8AC5-2409-21F8-E6C6489610E5}" dt="2021-08-19T06:31:08.940" v="0"/>
        <pc:sldMkLst>
          <pc:docMk/>
          <pc:sldMk cId="3847072824" sldId="272"/>
        </pc:sldMkLst>
      </pc:sldChg>
      <pc:sldChg chg="add">
        <pc:chgData name="Mrs Cook" userId="S::wllesley.cook@glow.sch.uk::76b24806-b0b2-4afd-ac5d-a8b3d2c99da4" providerId="AD" clId="Web-{8D0C73D9-8AC5-2409-21F8-E6C6489610E5}" dt="2021-08-19T06:31:09.143" v="1"/>
        <pc:sldMkLst>
          <pc:docMk/>
          <pc:sldMk cId="2683612529" sldId="273"/>
        </pc:sldMkLst>
      </pc:sldChg>
      <pc:sldChg chg="add">
        <pc:chgData name="Mrs Cook" userId="S::wllesley.cook@glow.sch.uk::76b24806-b0b2-4afd-ac5d-a8b3d2c99da4" providerId="AD" clId="Web-{8D0C73D9-8AC5-2409-21F8-E6C6489610E5}" dt="2021-08-19T06:31:09.237" v="2"/>
        <pc:sldMkLst>
          <pc:docMk/>
          <pc:sldMk cId="4014232523" sldId="274"/>
        </pc:sldMkLst>
      </pc:sldChg>
      <pc:sldChg chg="add">
        <pc:chgData name="Mrs Cook" userId="S::wllesley.cook@glow.sch.uk::76b24806-b0b2-4afd-ac5d-a8b3d2c99da4" providerId="AD" clId="Web-{8D0C73D9-8AC5-2409-21F8-E6C6489610E5}" dt="2021-08-19T06:32:53.318" v="6"/>
        <pc:sldMkLst>
          <pc:docMk/>
          <pc:sldMk cId="4101555757" sldId="275"/>
        </pc:sldMkLst>
      </pc:sldChg>
      <pc:sldChg chg="add">
        <pc:chgData name="Mrs Cook" userId="S::wllesley.cook@glow.sch.uk::76b24806-b0b2-4afd-ac5d-a8b3d2c99da4" providerId="AD" clId="Web-{8D0C73D9-8AC5-2409-21F8-E6C6489610E5}" dt="2021-08-19T06:32:53.365" v="7"/>
        <pc:sldMkLst>
          <pc:docMk/>
          <pc:sldMk cId="840448499" sldId="276"/>
        </pc:sldMkLst>
      </pc:sldChg>
      <pc:sldChg chg="add">
        <pc:chgData name="Mrs Cook" userId="S::wllesley.cook@glow.sch.uk::76b24806-b0b2-4afd-ac5d-a8b3d2c99da4" providerId="AD" clId="Web-{8D0C73D9-8AC5-2409-21F8-E6C6489610E5}" dt="2021-08-19T06:32:53.443" v="8"/>
        <pc:sldMkLst>
          <pc:docMk/>
          <pc:sldMk cId="4261072817" sldId="277"/>
        </pc:sldMkLst>
      </pc:sldChg>
      <pc:sldChg chg="add del">
        <pc:chgData name="Mrs Cook" userId="S::wllesley.cook@glow.sch.uk::76b24806-b0b2-4afd-ac5d-a8b3d2c99da4" providerId="AD" clId="Web-{8D0C73D9-8AC5-2409-21F8-E6C6489610E5}" dt="2021-08-19T06:33:08.834" v="10"/>
        <pc:sldMkLst>
          <pc:docMk/>
          <pc:sldMk cId="674690695" sldId="278"/>
        </pc:sldMkLst>
      </pc:sldChg>
      <pc:sldChg chg="add">
        <pc:chgData name="Mrs Cook" userId="S::wllesley.cook@glow.sch.uk::76b24806-b0b2-4afd-ac5d-a8b3d2c99da4" providerId="AD" clId="Web-{8D0C73D9-8AC5-2409-21F8-E6C6489610E5}" dt="2021-08-19T06:35:39.230" v="18"/>
        <pc:sldMkLst>
          <pc:docMk/>
          <pc:sldMk cId="3989700814" sldId="278"/>
        </pc:sldMkLst>
      </pc:sldChg>
      <pc:sldChg chg="add">
        <pc:chgData name="Mrs Cook" userId="S::wllesley.cook@glow.sch.uk::76b24806-b0b2-4afd-ac5d-a8b3d2c99da4" providerId="AD" clId="Web-{8D0C73D9-8AC5-2409-21F8-E6C6489610E5}" dt="2021-08-19T06:35:39.323" v="19"/>
        <pc:sldMkLst>
          <pc:docMk/>
          <pc:sldMk cId="3846225106" sldId="279"/>
        </pc:sldMkLst>
      </pc:sldChg>
      <pc:sldChg chg="addSp modSp add replId">
        <pc:chgData name="Mrs Cook" userId="S::wllesley.cook@glow.sch.uk::76b24806-b0b2-4afd-ac5d-a8b3d2c99da4" providerId="AD" clId="Web-{8D0C73D9-8AC5-2409-21F8-E6C6489610E5}" dt="2021-08-19T07:19:18.271" v="67" actId="20577"/>
        <pc:sldMkLst>
          <pc:docMk/>
          <pc:sldMk cId="320049607" sldId="280"/>
        </pc:sldMkLst>
        <pc:spChg chg="mod">
          <ac:chgData name="Mrs Cook" userId="S::wllesley.cook@glow.sch.uk::76b24806-b0b2-4afd-ac5d-a8b3d2c99da4" providerId="AD" clId="Web-{8D0C73D9-8AC5-2409-21F8-E6C6489610E5}" dt="2021-08-19T07:19:18.271" v="67" actId="20577"/>
          <ac:spMkLst>
            <pc:docMk/>
            <pc:sldMk cId="320049607" sldId="280"/>
            <ac:spMk id="2" creationId="{59E08E0E-FEC1-4B66-8D9A-FFBB9A741E08}"/>
          </ac:spMkLst>
        </pc:spChg>
        <pc:spChg chg="add mod">
          <ac:chgData name="Mrs Cook" userId="S::wllesley.cook@glow.sch.uk::76b24806-b0b2-4afd-ac5d-a8b3d2c99da4" providerId="AD" clId="Web-{8D0C73D9-8AC5-2409-21F8-E6C6489610E5}" dt="2021-08-19T07:18:38.192" v="46" actId="20577"/>
          <ac:spMkLst>
            <pc:docMk/>
            <pc:sldMk cId="320049607" sldId="280"/>
            <ac:spMk id="10" creationId="{39C1ECD6-E061-4F58-B334-205179C35D4C}"/>
          </ac:spMkLst>
        </pc:spChg>
        <pc:spChg chg="mod">
          <ac:chgData name="Mrs Cook" userId="S::wllesley.cook@glow.sch.uk::76b24806-b0b2-4afd-ac5d-a8b3d2c99da4" providerId="AD" clId="Web-{8D0C73D9-8AC5-2409-21F8-E6C6489610E5}" dt="2021-08-19T06:37:03.341" v="35" actId="20577"/>
          <ac:spMkLst>
            <pc:docMk/>
            <pc:sldMk cId="320049607" sldId="280"/>
            <ac:spMk id="21" creationId="{881ADAD2-58B4-4CD4-8212-4F914C9D27BA}"/>
          </ac:spMkLst>
        </pc:spChg>
        <pc:spChg chg="mod">
          <ac:chgData name="Mrs Cook" userId="S::wllesley.cook@glow.sch.uk::76b24806-b0b2-4afd-ac5d-a8b3d2c99da4" providerId="AD" clId="Web-{8D0C73D9-8AC5-2409-21F8-E6C6489610E5}" dt="2021-08-19T06:37:12.732" v="38" actId="20577"/>
          <ac:spMkLst>
            <pc:docMk/>
            <pc:sldMk cId="320049607" sldId="280"/>
            <ac:spMk id="22" creationId="{DF1F408D-113D-4C6F-8A80-5D45183918F6}"/>
          </ac:spMkLst>
        </pc:spChg>
        <pc:spChg chg="mod">
          <ac:chgData name="Mrs Cook" userId="S::wllesley.cook@glow.sch.uk::76b24806-b0b2-4afd-ac5d-a8b3d2c99da4" providerId="AD" clId="Web-{8D0C73D9-8AC5-2409-21F8-E6C6489610E5}" dt="2021-08-19T06:37:07.232" v="37" actId="20577"/>
          <ac:spMkLst>
            <pc:docMk/>
            <pc:sldMk cId="320049607" sldId="280"/>
            <ac:spMk id="23" creationId="{A33D7CDE-F1EF-4CB0-BA48-AA677231EBF6}"/>
          </ac:spMkLst>
        </pc:spChg>
      </pc:sldChg>
      <pc:sldChg chg="delSp new del">
        <pc:chgData name="Mrs Cook" userId="S::wllesley.cook@glow.sch.uk::76b24806-b0b2-4afd-ac5d-a8b3d2c99da4" providerId="AD" clId="Web-{8D0C73D9-8AC5-2409-21F8-E6C6489610E5}" dt="2021-08-19T06:36:30.497" v="22"/>
        <pc:sldMkLst>
          <pc:docMk/>
          <pc:sldMk cId="979595394" sldId="280"/>
        </pc:sldMkLst>
        <pc:spChg chg="del">
          <ac:chgData name="Mrs Cook" userId="S::wllesley.cook@glow.sch.uk::76b24806-b0b2-4afd-ac5d-a8b3d2c99da4" providerId="AD" clId="Web-{8D0C73D9-8AC5-2409-21F8-E6C6489610E5}" dt="2021-08-19T06:36:16.106" v="21"/>
          <ac:spMkLst>
            <pc:docMk/>
            <pc:sldMk cId="979595394" sldId="280"/>
            <ac:spMk id="2" creationId="{25A839E9-578A-40A1-A45C-64F2ED329B35}"/>
          </ac:spMkLst>
        </pc:spChg>
      </pc:sldChg>
    </pc:docChg>
  </pc:docChgLst>
  <pc:docChgLst>
    <pc:chgData name="Mrs Cook" userId="S::wllesley.cook@glow.sch.uk::76b24806-b0b2-4afd-ac5d-a8b3d2c99da4" providerId="AD" clId="Web-{F2BF24F4-8BF3-C09C-5D5C-47B3CAEDD8F0}"/>
    <pc:docChg chg="modSld">
      <pc:chgData name="Mrs Cook" userId="S::wllesley.cook@glow.sch.uk::76b24806-b0b2-4afd-ac5d-a8b3d2c99da4" providerId="AD" clId="Web-{F2BF24F4-8BF3-C09C-5D5C-47B3CAEDD8F0}" dt="2021-08-25T06:58:52.001" v="16" actId="20577"/>
      <pc:docMkLst>
        <pc:docMk/>
      </pc:docMkLst>
      <pc:sldChg chg="addSp modSp">
        <pc:chgData name="Mrs Cook" userId="S::wllesley.cook@glow.sch.uk::76b24806-b0b2-4afd-ac5d-a8b3d2c99da4" providerId="AD" clId="Web-{F2BF24F4-8BF3-C09C-5D5C-47B3CAEDD8F0}" dt="2021-08-25T06:58:52.001" v="16" actId="20577"/>
        <pc:sldMkLst>
          <pc:docMk/>
          <pc:sldMk cId="4261072817" sldId="277"/>
        </pc:sldMkLst>
        <pc:spChg chg="add mod">
          <ac:chgData name="Mrs Cook" userId="S::wllesley.cook@glow.sch.uk::76b24806-b0b2-4afd-ac5d-a8b3d2c99da4" providerId="AD" clId="Web-{F2BF24F4-8BF3-C09C-5D5C-47B3CAEDD8F0}" dt="2021-08-25T06:58:30.907" v="10" actId="1076"/>
          <ac:spMkLst>
            <pc:docMk/>
            <pc:sldMk cId="4261072817" sldId="277"/>
            <ac:spMk id="10" creationId="{B16F2125-5EEC-4447-8A28-E597550EC90B}"/>
          </ac:spMkLst>
        </pc:spChg>
        <pc:spChg chg="mod">
          <ac:chgData name="Mrs Cook" userId="S::wllesley.cook@glow.sch.uk::76b24806-b0b2-4afd-ac5d-a8b3d2c99da4" providerId="AD" clId="Web-{F2BF24F4-8BF3-C09C-5D5C-47B3CAEDD8F0}" dt="2021-08-25T06:58:52.001" v="16" actId="20577"/>
          <ac:spMkLst>
            <pc:docMk/>
            <pc:sldMk cId="4261072817" sldId="277"/>
            <ac:spMk id="11" creationId="{EDA18A9B-C752-4698-964C-C0877D3EED9C}"/>
          </ac:spMkLst>
        </pc:spChg>
        <pc:spChg chg="mod">
          <ac:chgData name="Mrs Cook" userId="S::wllesley.cook@glow.sch.uk::76b24806-b0b2-4afd-ac5d-a8b3d2c99da4" providerId="AD" clId="Web-{F2BF24F4-8BF3-C09C-5D5C-47B3CAEDD8F0}" dt="2021-08-25T06:58:08.485" v="5" actId="1076"/>
          <ac:spMkLst>
            <pc:docMk/>
            <pc:sldMk cId="4261072817" sldId="277"/>
            <ac:spMk id="12" creationId="{296ECCE9-B532-4735-AA72-20FAFB8538F3}"/>
          </ac:spMkLst>
        </pc:spChg>
        <pc:spChg chg="mod">
          <ac:chgData name="Mrs Cook" userId="S::wllesley.cook@glow.sch.uk::76b24806-b0b2-4afd-ac5d-a8b3d2c99da4" providerId="AD" clId="Web-{F2BF24F4-8BF3-C09C-5D5C-47B3CAEDD8F0}" dt="2021-08-25T06:57:44.954" v="2" actId="1076"/>
          <ac:spMkLst>
            <pc:docMk/>
            <pc:sldMk cId="4261072817" sldId="277"/>
            <ac:spMk id="13" creationId="{A4A94697-C6F9-4060-A5B3-98310F7D23CE}"/>
          </ac:spMkLst>
        </pc:spChg>
        <pc:spChg chg="mod">
          <ac:chgData name="Mrs Cook" userId="S::wllesley.cook@glow.sch.uk::76b24806-b0b2-4afd-ac5d-a8b3d2c99da4" providerId="AD" clId="Web-{F2BF24F4-8BF3-C09C-5D5C-47B3CAEDD8F0}" dt="2021-08-25T06:58:17.860" v="7" actId="1076"/>
          <ac:spMkLst>
            <pc:docMk/>
            <pc:sldMk cId="4261072817" sldId="277"/>
            <ac:spMk id="30" creationId="{DC852D5B-1E33-4F30-905C-819A91829163}"/>
          </ac:spMkLst>
        </pc:spChg>
        <pc:spChg chg="mod">
          <ac:chgData name="Mrs Cook" userId="S::wllesley.cook@glow.sch.uk::76b24806-b0b2-4afd-ac5d-a8b3d2c99da4" providerId="AD" clId="Web-{F2BF24F4-8BF3-C09C-5D5C-47B3CAEDD8F0}" dt="2021-08-25T06:57:51.141" v="3" actId="1076"/>
          <ac:spMkLst>
            <pc:docMk/>
            <pc:sldMk cId="4261072817" sldId="277"/>
            <ac:spMk id="32" creationId="{459DD6C4-BCA0-4967-8D2B-071A27465E20}"/>
          </ac:spMkLst>
        </pc:spChg>
        <pc:spChg chg="mod">
          <ac:chgData name="Mrs Cook" userId="S::wllesley.cook@glow.sch.uk::76b24806-b0b2-4afd-ac5d-a8b3d2c99da4" providerId="AD" clId="Web-{F2BF24F4-8BF3-C09C-5D5C-47B3CAEDD8F0}" dt="2021-08-25T06:57:38.672" v="0" actId="1076"/>
          <ac:spMkLst>
            <pc:docMk/>
            <pc:sldMk cId="4261072817" sldId="277"/>
            <ac:spMk id="34" creationId="{C16D73C4-BCAB-4CA6-A645-64BFFC35286D}"/>
          </ac:spMkLst>
        </pc:spChg>
        <pc:picChg chg="mod">
          <ac:chgData name="Mrs Cook" userId="S::wllesley.cook@glow.sch.uk::76b24806-b0b2-4afd-ac5d-a8b3d2c99da4" providerId="AD" clId="Web-{F2BF24F4-8BF3-C09C-5D5C-47B3CAEDD8F0}" dt="2021-08-25T06:58:20.329" v="8" actId="1076"/>
          <ac:picMkLst>
            <pc:docMk/>
            <pc:sldMk cId="4261072817" sldId="277"/>
            <ac:picMk id="26" creationId="{1699CE3F-6EDE-48AF-8094-3A5A5507B82A}"/>
          </ac:picMkLst>
        </pc:picChg>
        <pc:picChg chg="mod">
          <ac:chgData name="Mrs Cook" userId="S::wllesley.cook@glow.sch.uk::76b24806-b0b2-4afd-ac5d-a8b3d2c99da4" providerId="AD" clId="Web-{F2BF24F4-8BF3-C09C-5D5C-47B3CAEDD8F0}" dt="2021-08-25T06:57:53.735" v="4" actId="1076"/>
          <ac:picMkLst>
            <pc:docMk/>
            <pc:sldMk cId="4261072817" sldId="277"/>
            <ac:picMk id="31" creationId="{8C39AE5A-8610-49DE-BD5A-B25C37F6151E}"/>
          </ac:picMkLst>
        </pc:picChg>
        <pc:picChg chg="mod">
          <ac:chgData name="Mrs Cook" userId="S::wllesley.cook@glow.sch.uk::76b24806-b0b2-4afd-ac5d-a8b3d2c99da4" providerId="AD" clId="Web-{F2BF24F4-8BF3-C09C-5D5C-47B3CAEDD8F0}" dt="2021-08-25T06:57:41.297" v="1" actId="1076"/>
          <ac:picMkLst>
            <pc:docMk/>
            <pc:sldMk cId="4261072817" sldId="277"/>
            <ac:picMk id="33" creationId="{277E75DB-648D-4505-8216-20D1695C2AC2}"/>
          </ac:picMkLst>
        </pc:picChg>
      </pc:sldChg>
    </pc:docChg>
  </pc:docChgLst>
  <pc:docChgLst>
    <pc:chgData name="Mrs Cook" userId="S::wllesley.cook@glow.sch.uk::76b24806-b0b2-4afd-ac5d-a8b3d2c99da4" providerId="AD" clId="Web-{5669CA24-6477-CF2B-C4CA-193C84563B63}"/>
    <pc:docChg chg="delSld modSld">
      <pc:chgData name="Mrs Cook" userId="S::wllesley.cook@glow.sch.uk::76b24806-b0b2-4afd-ac5d-a8b3d2c99da4" providerId="AD" clId="Web-{5669CA24-6477-CF2B-C4CA-193C84563B63}" dt="2021-08-19T15:46:48.489" v="122" actId="20577"/>
      <pc:docMkLst>
        <pc:docMk/>
      </pc:docMkLst>
      <pc:sldChg chg="del">
        <pc:chgData name="Mrs Cook" userId="S::wllesley.cook@glow.sch.uk::76b24806-b0b2-4afd-ac5d-a8b3d2c99da4" providerId="AD" clId="Web-{5669CA24-6477-CF2B-C4CA-193C84563B63}" dt="2021-08-19T15:31:52.381" v="0"/>
        <pc:sldMkLst>
          <pc:docMk/>
          <pc:sldMk cId="3281387329" sldId="270"/>
        </pc:sldMkLst>
      </pc:sldChg>
      <pc:sldChg chg="addSp modSp">
        <pc:chgData name="Mrs Cook" userId="S::wllesley.cook@glow.sch.uk::76b24806-b0b2-4afd-ac5d-a8b3d2c99da4" providerId="AD" clId="Web-{5669CA24-6477-CF2B-C4CA-193C84563B63}" dt="2021-08-19T15:41:51.105" v="67" actId="20577"/>
        <pc:sldMkLst>
          <pc:docMk/>
          <pc:sldMk cId="4014232523" sldId="274"/>
        </pc:sldMkLst>
        <pc:spChg chg="mod">
          <ac:chgData name="Mrs Cook" userId="S::wllesley.cook@glow.sch.uk::76b24806-b0b2-4afd-ac5d-a8b3d2c99da4" providerId="AD" clId="Web-{5669CA24-6477-CF2B-C4CA-193C84563B63}" dt="2021-08-19T15:35:06.359" v="12" actId="14100"/>
          <ac:spMkLst>
            <pc:docMk/>
            <pc:sldMk cId="4014232523" sldId="274"/>
            <ac:spMk id="14" creationId="{ED7A90F2-FC64-4A0D-BCAE-B44BEDD9F6B1}"/>
          </ac:spMkLst>
        </pc:spChg>
        <pc:spChg chg="add mod">
          <ac:chgData name="Mrs Cook" userId="S::wllesley.cook@glow.sch.uk::76b24806-b0b2-4afd-ac5d-a8b3d2c99da4" providerId="AD" clId="Web-{5669CA24-6477-CF2B-C4CA-193C84563B63}" dt="2021-08-19T15:41:51.105" v="67" actId="20577"/>
          <ac:spMkLst>
            <pc:docMk/>
            <pc:sldMk cId="4014232523" sldId="274"/>
            <ac:spMk id="35" creationId="{72443FD5-0089-4FF9-AF39-F7B195BAA801}"/>
          </ac:spMkLst>
        </pc:spChg>
        <pc:cxnChg chg="mod">
          <ac:chgData name="Mrs Cook" userId="S::wllesley.cook@glow.sch.uk::76b24806-b0b2-4afd-ac5d-a8b3d2c99da4" providerId="AD" clId="Web-{5669CA24-6477-CF2B-C4CA-193C84563B63}" dt="2021-08-19T15:34:55.280" v="11" actId="14100"/>
          <ac:cxnSpMkLst>
            <pc:docMk/>
            <pc:sldMk cId="4014232523" sldId="274"/>
            <ac:cxnSpMk id="1024" creationId="{FA13D344-D0E1-44EB-B1C4-C295BCE7F89E}"/>
          </ac:cxnSpMkLst>
        </pc:cxnChg>
        <pc:cxnChg chg="mod">
          <ac:chgData name="Mrs Cook" userId="S::wllesley.cook@glow.sch.uk::76b24806-b0b2-4afd-ac5d-a8b3d2c99da4" providerId="AD" clId="Web-{5669CA24-6477-CF2B-C4CA-193C84563B63}" dt="2021-08-19T15:34:47.483" v="10" actId="14100"/>
          <ac:cxnSpMkLst>
            <pc:docMk/>
            <pc:sldMk cId="4014232523" sldId="274"/>
            <ac:cxnSpMk id="1031" creationId="{7395FC18-B160-45C1-9A60-F706016AC45F}"/>
          </ac:cxnSpMkLst>
        </pc:cxnChg>
      </pc:sldChg>
      <pc:sldChg chg="addSp modSp">
        <pc:chgData name="Mrs Cook" userId="S::wllesley.cook@glow.sch.uk::76b24806-b0b2-4afd-ac5d-a8b3d2c99da4" providerId="AD" clId="Web-{5669CA24-6477-CF2B-C4CA-193C84563B63}" dt="2021-08-19T15:41:36.042" v="65" actId="20577"/>
        <pc:sldMkLst>
          <pc:docMk/>
          <pc:sldMk cId="4261072817" sldId="277"/>
        </pc:sldMkLst>
        <pc:spChg chg="add mod">
          <ac:chgData name="Mrs Cook" userId="S::wllesley.cook@glow.sch.uk::76b24806-b0b2-4afd-ac5d-a8b3d2c99da4" providerId="AD" clId="Web-{5669CA24-6477-CF2B-C4CA-193C84563B63}" dt="2021-08-19T15:41:36.042" v="65" actId="20577"/>
          <ac:spMkLst>
            <pc:docMk/>
            <pc:sldMk cId="4261072817" sldId="277"/>
            <ac:spMk id="37" creationId="{72443FD5-0089-4FF9-AF39-F7B195BAA801}"/>
          </ac:spMkLst>
        </pc:spChg>
      </pc:sldChg>
      <pc:sldChg chg="addSp modSp">
        <pc:chgData name="Mrs Cook" userId="S::wllesley.cook@glow.sch.uk::76b24806-b0b2-4afd-ac5d-a8b3d2c99da4" providerId="AD" clId="Web-{5669CA24-6477-CF2B-C4CA-193C84563B63}" dt="2021-08-19T15:46:48.489" v="122" actId="20577"/>
        <pc:sldMkLst>
          <pc:docMk/>
          <pc:sldMk cId="3846225106" sldId="279"/>
        </pc:sldMkLst>
        <pc:spChg chg="add mod">
          <ac:chgData name="Mrs Cook" userId="S::wllesley.cook@glow.sch.uk::76b24806-b0b2-4afd-ac5d-a8b3d2c99da4" providerId="AD" clId="Web-{5669CA24-6477-CF2B-C4CA-193C84563B63}" dt="2021-08-19T15:46:48.489" v="122" actId="20577"/>
          <ac:spMkLst>
            <pc:docMk/>
            <pc:sldMk cId="3846225106" sldId="279"/>
            <ac:spMk id="25" creationId="{72443FD5-0089-4FF9-AF39-F7B195BAA801}"/>
          </ac:spMkLst>
        </pc:spChg>
      </pc:sldChg>
      <pc:sldChg chg="addSp modSp">
        <pc:chgData name="Mrs Cook" userId="S::wllesley.cook@glow.sch.uk::76b24806-b0b2-4afd-ac5d-a8b3d2c99da4" providerId="AD" clId="Web-{5669CA24-6477-CF2B-C4CA-193C84563B63}" dt="2021-08-19T15:43:09.858" v="80" actId="20577"/>
        <pc:sldMkLst>
          <pc:docMk/>
          <pc:sldMk cId="320049607" sldId="280"/>
        </pc:sldMkLst>
        <pc:spChg chg="mod">
          <ac:chgData name="Mrs Cook" userId="S::wllesley.cook@glow.sch.uk::76b24806-b0b2-4afd-ac5d-a8b3d2c99da4" providerId="AD" clId="Web-{5669CA24-6477-CF2B-C4CA-193C84563B63}" dt="2021-08-19T15:32:20.445" v="5" actId="20577"/>
          <ac:spMkLst>
            <pc:docMk/>
            <pc:sldMk cId="320049607" sldId="280"/>
            <ac:spMk id="2" creationId="{59E08E0E-FEC1-4B66-8D9A-FFBB9A741E08}"/>
          </ac:spMkLst>
        </pc:spChg>
        <pc:spChg chg="add mod">
          <ac:chgData name="Mrs Cook" userId="S::wllesley.cook@glow.sch.uk::76b24806-b0b2-4afd-ac5d-a8b3d2c99da4" providerId="AD" clId="Web-{5669CA24-6477-CF2B-C4CA-193C84563B63}" dt="2021-08-19T15:43:09.858" v="80" actId="20577"/>
          <ac:spMkLst>
            <pc:docMk/>
            <pc:sldMk cId="320049607" sldId="280"/>
            <ac:spMk id="25" creationId="{72443FD5-0089-4FF9-AF39-F7B195BAA801}"/>
          </ac:spMkLst>
        </pc:spChg>
      </pc:sldChg>
    </pc:docChg>
  </pc:docChgLst>
  <pc:docChgLst>
    <pc:chgData name="Mrs Cook" userId="S::wllesley.cook@glow.sch.uk::76b24806-b0b2-4afd-ac5d-a8b3d2c99da4" providerId="AD" clId="Web-{4B0A5691-7279-BB95-8528-E8FAB5BAD36B}"/>
    <pc:docChg chg="modSld">
      <pc:chgData name="Mrs Cook" userId="S::wllesley.cook@glow.sch.uk::76b24806-b0b2-4afd-ac5d-a8b3d2c99da4" providerId="AD" clId="Web-{4B0A5691-7279-BB95-8528-E8FAB5BAD36B}" dt="2021-08-22T09:28:42.543" v="643" actId="20577"/>
      <pc:docMkLst>
        <pc:docMk/>
      </pc:docMkLst>
      <pc:sldChg chg="modSp">
        <pc:chgData name="Mrs Cook" userId="S::wllesley.cook@glow.sch.uk::76b24806-b0b2-4afd-ac5d-a8b3d2c99da4" providerId="AD" clId="Web-{4B0A5691-7279-BB95-8528-E8FAB5BAD36B}" dt="2021-08-22T08:27:58.793" v="11" actId="20577"/>
        <pc:sldMkLst>
          <pc:docMk/>
          <pc:sldMk cId="149903124" sldId="257"/>
        </pc:sldMkLst>
        <pc:spChg chg="mod">
          <ac:chgData name="Mrs Cook" userId="S::wllesley.cook@glow.sch.uk::76b24806-b0b2-4afd-ac5d-a8b3d2c99da4" providerId="AD" clId="Web-{4B0A5691-7279-BB95-8528-E8FAB5BAD36B}" dt="2021-08-22T08:23:42.219" v="5" actId="20577"/>
          <ac:spMkLst>
            <pc:docMk/>
            <pc:sldMk cId="149903124" sldId="257"/>
            <ac:spMk id="7" creationId="{4083518C-1C90-49CB-8FAF-031CE9DC924D}"/>
          </ac:spMkLst>
        </pc:spChg>
        <pc:spChg chg="mod">
          <ac:chgData name="Mrs Cook" userId="S::wllesley.cook@glow.sch.uk::76b24806-b0b2-4afd-ac5d-a8b3d2c99da4" providerId="AD" clId="Web-{4B0A5691-7279-BB95-8528-E8FAB5BAD36B}" dt="2021-08-22T08:27:58.793" v="11" actId="20577"/>
          <ac:spMkLst>
            <pc:docMk/>
            <pc:sldMk cId="149903124" sldId="257"/>
            <ac:spMk id="9" creationId="{688E9FDF-C7FC-4A8D-BB94-51EB4AC47FF9}"/>
          </ac:spMkLst>
        </pc:spChg>
      </pc:sldChg>
      <pc:sldChg chg="addSp delSp modSp">
        <pc:chgData name="Mrs Cook" userId="S::wllesley.cook@glow.sch.uk::76b24806-b0b2-4afd-ac5d-a8b3d2c99da4" providerId="AD" clId="Web-{4B0A5691-7279-BB95-8528-E8FAB5BAD36B}" dt="2021-08-22T09:21:32.008" v="562" actId="14100"/>
        <pc:sldMkLst>
          <pc:docMk/>
          <pc:sldMk cId="3847072824" sldId="272"/>
        </pc:sldMkLst>
        <pc:spChg chg="add mod">
          <ac:chgData name="Mrs Cook" userId="S::wllesley.cook@glow.sch.uk::76b24806-b0b2-4afd-ac5d-a8b3d2c99da4" providerId="AD" clId="Web-{4B0A5691-7279-BB95-8528-E8FAB5BAD36B}" dt="2021-08-22T09:21:23.429" v="560" actId="1076"/>
          <ac:spMkLst>
            <pc:docMk/>
            <pc:sldMk cId="3847072824" sldId="272"/>
            <ac:spMk id="2" creationId="{B0AA29EC-2769-42FE-8B51-AB681C631150}"/>
          </ac:spMkLst>
        </pc:spChg>
        <pc:spChg chg="add mod">
          <ac:chgData name="Mrs Cook" userId="S::wllesley.cook@glow.sch.uk::76b24806-b0b2-4afd-ac5d-a8b3d2c99da4" providerId="AD" clId="Web-{4B0A5691-7279-BB95-8528-E8FAB5BAD36B}" dt="2021-08-22T09:17:07.266" v="530" actId="1076"/>
          <ac:spMkLst>
            <pc:docMk/>
            <pc:sldMk cId="3847072824" sldId="272"/>
            <ac:spMk id="6" creationId="{1242005F-DC5F-4F11-9D73-6EDCF005B0CB}"/>
          </ac:spMkLst>
        </pc:spChg>
        <pc:spChg chg="add mod">
          <ac:chgData name="Mrs Cook" userId="S::wllesley.cook@glow.sch.uk::76b24806-b0b2-4afd-ac5d-a8b3d2c99da4" providerId="AD" clId="Web-{4B0A5691-7279-BB95-8528-E8FAB5BAD36B}" dt="2021-08-22T09:17:32.423" v="536" actId="1076"/>
          <ac:spMkLst>
            <pc:docMk/>
            <pc:sldMk cId="3847072824" sldId="272"/>
            <ac:spMk id="11" creationId="{210B921D-438B-4485-97F0-17D267007738}"/>
          </ac:spMkLst>
        </pc:spChg>
        <pc:spChg chg="mod">
          <ac:chgData name="Mrs Cook" userId="S::wllesley.cook@glow.sch.uk::76b24806-b0b2-4afd-ac5d-a8b3d2c99da4" providerId="AD" clId="Web-{4B0A5691-7279-BB95-8528-E8FAB5BAD36B}" dt="2021-08-22T09:05:10.082" v="517" actId="20577"/>
          <ac:spMkLst>
            <pc:docMk/>
            <pc:sldMk cId="3847072824" sldId="272"/>
            <ac:spMk id="13" creationId="{CF4ABA5D-D162-4E83-9063-ECDD23177DFC}"/>
          </ac:spMkLst>
        </pc:spChg>
        <pc:spChg chg="add mod">
          <ac:chgData name="Mrs Cook" userId="S::wllesley.cook@glow.sch.uk::76b24806-b0b2-4afd-ac5d-a8b3d2c99da4" providerId="AD" clId="Web-{4B0A5691-7279-BB95-8528-E8FAB5BAD36B}" dt="2021-08-22T09:17:44.408" v="538" actId="1076"/>
          <ac:spMkLst>
            <pc:docMk/>
            <pc:sldMk cId="3847072824" sldId="272"/>
            <ac:spMk id="14" creationId="{037C1BF8-34BE-4B53-9CD8-D7A1FC8CC915}"/>
          </ac:spMkLst>
        </pc:spChg>
        <pc:spChg chg="add mod">
          <ac:chgData name="Mrs Cook" userId="S::wllesley.cook@glow.sch.uk::76b24806-b0b2-4afd-ac5d-a8b3d2c99da4" providerId="AD" clId="Web-{4B0A5691-7279-BB95-8528-E8FAB5BAD36B}" dt="2021-08-22T09:17:38.048" v="537" actId="1076"/>
          <ac:spMkLst>
            <pc:docMk/>
            <pc:sldMk cId="3847072824" sldId="272"/>
            <ac:spMk id="15" creationId="{E36B8BA3-F118-4A10-B70B-2F577DDA61E2}"/>
          </ac:spMkLst>
        </pc:spChg>
        <pc:spChg chg="add mod">
          <ac:chgData name="Mrs Cook" userId="S::wllesley.cook@glow.sch.uk::76b24806-b0b2-4afd-ac5d-a8b3d2c99da4" providerId="AD" clId="Web-{4B0A5691-7279-BB95-8528-E8FAB5BAD36B}" dt="2021-08-22T09:21:32.008" v="562" actId="14100"/>
          <ac:spMkLst>
            <pc:docMk/>
            <pc:sldMk cId="3847072824" sldId="272"/>
            <ac:spMk id="17" creationId="{8B7B80F9-B040-4D28-85D5-D259F8F68922}"/>
          </ac:spMkLst>
        </pc:spChg>
        <pc:picChg chg="del">
          <ac:chgData name="Mrs Cook" userId="S::wllesley.cook@glow.sch.uk::76b24806-b0b2-4afd-ac5d-a8b3d2c99da4" providerId="AD" clId="Web-{4B0A5691-7279-BB95-8528-E8FAB5BAD36B}" dt="2021-08-22T09:05:13.660" v="518"/>
          <ac:picMkLst>
            <pc:docMk/>
            <pc:sldMk cId="3847072824" sldId="272"/>
            <ac:picMk id="3" creationId="{516B8A67-A821-40C0-BA8A-F21ED3E4235B}"/>
          </ac:picMkLst>
        </pc:picChg>
        <pc:picChg chg="add mod">
          <ac:chgData name="Mrs Cook" userId="S::wllesley.cook@glow.sch.uk::76b24806-b0b2-4afd-ac5d-a8b3d2c99da4" providerId="AD" clId="Web-{4B0A5691-7279-BB95-8528-E8FAB5BAD36B}" dt="2021-08-22T09:16:30.500" v="523" actId="1076"/>
          <ac:picMkLst>
            <pc:docMk/>
            <pc:sldMk cId="3847072824" sldId="272"/>
            <ac:picMk id="4" creationId="{000DCD94-D8F9-4FE7-A02C-D493D4E61F19}"/>
          </ac:picMkLst>
        </pc:picChg>
        <pc:picChg chg="del">
          <ac:chgData name="Mrs Cook" userId="S::wllesley.cook@glow.sch.uk::76b24806-b0b2-4afd-ac5d-a8b3d2c99da4" providerId="AD" clId="Web-{4B0A5691-7279-BB95-8528-E8FAB5BAD36B}" dt="2021-08-22T09:05:16.176" v="519"/>
          <ac:picMkLst>
            <pc:docMk/>
            <pc:sldMk cId="3847072824" sldId="272"/>
            <ac:picMk id="5" creationId="{A5FD20A6-9039-4D7C-A7B2-3D38CB01D168}"/>
          </ac:picMkLst>
        </pc:picChg>
        <pc:picChg chg="del">
          <ac:chgData name="Mrs Cook" userId="S::wllesley.cook@glow.sch.uk::76b24806-b0b2-4afd-ac5d-a8b3d2c99da4" providerId="AD" clId="Web-{4B0A5691-7279-BB95-8528-E8FAB5BAD36B}" dt="2021-08-22T09:05:17.113" v="520"/>
          <ac:picMkLst>
            <pc:docMk/>
            <pc:sldMk cId="3847072824" sldId="272"/>
            <ac:picMk id="7" creationId="{FF0F668C-9DD4-4F5D-9E3E-CB99D1CB1AB9}"/>
          </ac:picMkLst>
        </pc:picChg>
        <pc:picChg chg="add mod">
          <ac:chgData name="Mrs Cook" userId="S::wllesley.cook@glow.sch.uk::76b24806-b0b2-4afd-ac5d-a8b3d2c99da4" providerId="AD" clId="Web-{4B0A5691-7279-BB95-8528-E8FAB5BAD36B}" dt="2021-08-22T09:18:39.190" v="541" actId="14100"/>
          <ac:picMkLst>
            <pc:docMk/>
            <pc:sldMk cId="3847072824" sldId="272"/>
            <ac:picMk id="8" creationId="{C4562A2F-CD5C-41D3-923F-8D554EF8DFE9}"/>
          </ac:picMkLst>
        </pc:picChg>
        <pc:picChg chg="del">
          <ac:chgData name="Mrs Cook" userId="S::wllesley.cook@glow.sch.uk::76b24806-b0b2-4afd-ac5d-a8b3d2c99da4" providerId="AD" clId="Web-{4B0A5691-7279-BB95-8528-E8FAB5BAD36B}" dt="2021-08-22T09:05:18.176" v="521"/>
          <ac:picMkLst>
            <pc:docMk/>
            <pc:sldMk cId="3847072824" sldId="272"/>
            <ac:picMk id="9" creationId="{A1EB2357-D805-4657-B5F2-2CAC32406DE6}"/>
          </ac:picMkLst>
        </pc:picChg>
        <pc:picChg chg="add mod">
          <ac:chgData name="Mrs Cook" userId="S::wllesley.cook@glow.sch.uk::76b24806-b0b2-4afd-ac5d-a8b3d2c99da4" providerId="AD" clId="Web-{4B0A5691-7279-BB95-8528-E8FAB5BAD36B}" dt="2021-08-22T09:19:10.879" v="543" actId="1076"/>
          <ac:picMkLst>
            <pc:docMk/>
            <pc:sldMk cId="3847072824" sldId="272"/>
            <ac:picMk id="10" creationId="{CE8FC564-917F-44F1-8BD2-4A9B1D0D0A73}"/>
          </ac:picMkLst>
        </pc:picChg>
        <pc:picChg chg="add mod">
          <ac:chgData name="Mrs Cook" userId="S::wllesley.cook@glow.sch.uk::76b24806-b0b2-4afd-ac5d-a8b3d2c99da4" providerId="AD" clId="Web-{4B0A5691-7279-BB95-8528-E8FAB5BAD36B}" dt="2021-08-22T09:19:56.036" v="545" actId="1076"/>
          <ac:picMkLst>
            <pc:docMk/>
            <pc:sldMk cId="3847072824" sldId="272"/>
            <ac:picMk id="16" creationId="{881D4133-216C-4EDA-AFA5-7EE64DE61BDB}"/>
          </ac:picMkLst>
        </pc:picChg>
      </pc:sldChg>
      <pc:sldChg chg="addSp delSp modSp">
        <pc:chgData name="Mrs Cook" userId="S::wllesley.cook@glow.sch.uk::76b24806-b0b2-4afd-ac5d-a8b3d2c99da4" providerId="AD" clId="Web-{4B0A5691-7279-BB95-8528-E8FAB5BAD36B}" dt="2021-08-22T09:03:39.986" v="501" actId="20577"/>
        <pc:sldMkLst>
          <pc:docMk/>
          <pc:sldMk cId="2683612529" sldId="273"/>
        </pc:sldMkLst>
        <pc:spChg chg="mod">
          <ac:chgData name="Mrs Cook" userId="S::wllesley.cook@glow.sch.uk::76b24806-b0b2-4afd-ac5d-a8b3d2c99da4" providerId="AD" clId="Web-{4B0A5691-7279-BB95-8528-E8FAB5BAD36B}" dt="2021-08-22T09:03:01.095" v="481" actId="20577"/>
          <ac:spMkLst>
            <pc:docMk/>
            <pc:sldMk cId="2683612529" sldId="273"/>
            <ac:spMk id="2" creationId="{68CC4721-1820-4D6D-9F11-FA73D884FE87}"/>
          </ac:spMkLst>
        </pc:spChg>
        <pc:spChg chg="mod">
          <ac:chgData name="Mrs Cook" userId="S::wllesley.cook@glow.sch.uk::76b24806-b0b2-4afd-ac5d-a8b3d2c99da4" providerId="AD" clId="Web-{4B0A5691-7279-BB95-8528-E8FAB5BAD36B}" dt="2021-08-22T09:03:11.782" v="487" actId="20577"/>
          <ac:spMkLst>
            <pc:docMk/>
            <pc:sldMk cId="2683612529" sldId="273"/>
            <ac:spMk id="3" creationId="{EC4A17CA-7A10-434D-97F2-1AE5C95813CA}"/>
          </ac:spMkLst>
        </pc:spChg>
        <pc:spChg chg="mod">
          <ac:chgData name="Mrs Cook" userId="S::wllesley.cook@glow.sch.uk::76b24806-b0b2-4afd-ac5d-a8b3d2c99da4" providerId="AD" clId="Web-{4B0A5691-7279-BB95-8528-E8FAB5BAD36B}" dt="2021-08-22T09:03:23.704" v="493" actId="20577"/>
          <ac:spMkLst>
            <pc:docMk/>
            <pc:sldMk cId="2683612529" sldId="273"/>
            <ac:spMk id="4" creationId="{866AAD50-AC33-41ED-87E8-00E93DAA5E9E}"/>
          </ac:spMkLst>
        </pc:spChg>
        <pc:spChg chg="add del mod">
          <ac:chgData name="Mrs Cook" userId="S::wllesley.cook@glow.sch.uk::76b24806-b0b2-4afd-ac5d-a8b3d2c99da4" providerId="AD" clId="Web-{4B0A5691-7279-BB95-8528-E8FAB5BAD36B}" dt="2021-08-22T09:01:45.155" v="457"/>
          <ac:spMkLst>
            <pc:docMk/>
            <pc:sldMk cId="2683612529" sldId="273"/>
            <ac:spMk id="5" creationId="{E0622F64-63FD-43BC-B0C6-E3E4CE510BCB}"/>
          </ac:spMkLst>
        </pc:spChg>
        <pc:spChg chg="mod">
          <ac:chgData name="Mrs Cook" userId="S::wllesley.cook@glow.sch.uk::76b24806-b0b2-4afd-ac5d-a8b3d2c99da4" providerId="AD" clId="Web-{4B0A5691-7279-BB95-8528-E8FAB5BAD36B}" dt="2021-08-22T09:03:31.705" v="497" actId="20577"/>
          <ac:spMkLst>
            <pc:docMk/>
            <pc:sldMk cId="2683612529" sldId="273"/>
            <ac:spMk id="6" creationId="{1D771146-0C7C-47A0-AB80-9B2004674A1C}"/>
          </ac:spMkLst>
        </pc:spChg>
        <pc:spChg chg="mod">
          <ac:chgData name="Mrs Cook" userId="S::wllesley.cook@glow.sch.uk::76b24806-b0b2-4afd-ac5d-a8b3d2c99da4" providerId="AD" clId="Web-{4B0A5691-7279-BB95-8528-E8FAB5BAD36B}" dt="2021-08-22T09:03:39.986" v="501" actId="20577"/>
          <ac:spMkLst>
            <pc:docMk/>
            <pc:sldMk cId="2683612529" sldId="273"/>
            <ac:spMk id="7" creationId="{82C06A0D-00E8-4EF3-BCA4-694AFB5DD037}"/>
          </ac:spMkLst>
        </pc:spChg>
        <pc:spChg chg="del">
          <ac:chgData name="Mrs Cook" userId="S::wllesley.cook@glow.sch.uk::76b24806-b0b2-4afd-ac5d-a8b3d2c99da4" providerId="AD" clId="Web-{4B0A5691-7279-BB95-8528-E8FAB5BAD36B}" dt="2021-08-22T08:53:16.663" v="269"/>
          <ac:spMkLst>
            <pc:docMk/>
            <pc:sldMk cId="2683612529" sldId="273"/>
            <ac:spMk id="12" creationId="{F589B76D-A932-40A2-B620-210FA98DAD2B}"/>
          </ac:spMkLst>
        </pc:spChg>
        <pc:spChg chg="del">
          <ac:chgData name="Mrs Cook" userId="S::wllesley.cook@glow.sch.uk::76b24806-b0b2-4afd-ac5d-a8b3d2c99da4" providerId="AD" clId="Web-{4B0A5691-7279-BB95-8528-E8FAB5BAD36B}" dt="2021-08-22T08:53:14.475" v="268"/>
          <ac:spMkLst>
            <pc:docMk/>
            <pc:sldMk cId="2683612529" sldId="273"/>
            <ac:spMk id="14" creationId="{7071A8C8-A9F7-472F-B733-6767872696EE}"/>
          </ac:spMkLst>
        </pc:spChg>
      </pc:sldChg>
      <pc:sldChg chg="addSp delSp modSp">
        <pc:chgData name="Mrs Cook" userId="S::wllesley.cook@glow.sch.uk::76b24806-b0b2-4afd-ac5d-a8b3d2c99da4" providerId="AD" clId="Web-{4B0A5691-7279-BB95-8528-E8FAB5BAD36B}" dt="2021-08-22T09:28:42.543" v="643" actId="20577"/>
        <pc:sldMkLst>
          <pc:docMk/>
          <pc:sldMk cId="4014232523" sldId="274"/>
        </pc:sldMkLst>
        <pc:spChg chg="mod">
          <ac:chgData name="Mrs Cook" userId="S::wllesley.cook@glow.sch.uk::76b24806-b0b2-4afd-ac5d-a8b3d2c99da4" providerId="AD" clId="Web-{4B0A5691-7279-BB95-8528-E8FAB5BAD36B}" dt="2021-08-22T09:28:42.543" v="643" actId="20577"/>
          <ac:spMkLst>
            <pc:docMk/>
            <pc:sldMk cId="4014232523" sldId="274"/>
            <ac:spMk id="2" creationId="{59E08E0E-FEC1-4B66-8D9A-FFBB9A741E08}"/>
          </ac:spMkLst>
        </pc:spChg>
        <pc:spChg chg="mod">
          <ac:chgData name="Mrs Cook" userId="S::wllesley.cook@glow.sch.uk::76b24806-b0b2-4afd-ac5d-a8b3d2c99da4" providerId="AD" clId="Web-{4B0A5691-7279-BB95-8528-E8FAB5BAD36B}" dt="2021-08-22T08:49:33.048" v="221" actId="1076"/>
          <ac:spMkLst>
            <pc:docMk/>
            <pc:sldMk cId="4014232523" sldId="274"/>
            <ac:spMk id="4" creationId="{B5D0E98E-5C86-4FBE-924F-2B2A17B9747D}"/>
          </ac:spMkLst>
        </pc:spChg>
        <pc:spChg chg="mod">
          <ac:chgData name="Mrs Cook" userId="S::wllesley.cook@glow.sch.uk::76b24806-b0b2-4afd-ac5d-a8b3d2c99da4" providerId="AD" clId="Web-{4B0A5691-7279-BB95-8528-E8FAB5BAD36B}" dt="2021-08-22T09:28:24.168" v="636" actId="1076"/>
          <ac:spMkLst>
            <pc:docMk/>
            <pc:sldMk cId="4014232523" sldId="274"/>
            <ac:spMk id="8" creationId="{D090E464-C690-4D20-9164-0A007D49E97C}"/>
          </ac:spMkLst>
        </pc:spChg>
        <pc:spChg chg="mod">
          <ac:chgData name="Mrs Cook" userId="S::wllesley.cook@glow.sch.uk::76b24806-b0b2-4afd-ac5d-a8b3d2c99da4" providerId="AD" clId="Web-{4B0A5691-7279-BB95-8528-E8FAB5BAD36B}" dt="2021-08-22T08:49:30.017" v="220" actId="1076"/>
          <ac:spMkLst>
            <pc:docMk/>
            <pc:sldMk cId="4014232523" sldId="274"/>
            <ac:spMk id="9" creationId="{F4129B8A-B8B5-4FCE-82DB-E949965F9FAF}"/>
          </ac:spMkLst>
        </pc:spChg>
        <pc:spChg chg="mod">
          <ac:chgData name="Mrs Cook" userId="S::wllesley.cook@glow.sch.uk::76b24806-b0b2-4afd-ac5d-a8b3d2c99da4" providerId="AD" clId="Web-{4B0A5691-7279-BB95-8528-E8FAB5BAD36B}" dt="2021-08-22T08:52:03.692" v="263" actId="1076"/>
          <ac:spMkLst>
            <pc:docMk/>
            <pc:sldMk cId="4014232523" sldId="274"/>
            <ac:spMk id="11" creationId="{43EAE410-39CB-4E38-9A3D-9D16F2FFC176}"/>
          </ac:spMkLst>
        </pc:spChg>
        <pc:spChg chg="mod">
          <ac:chgData name="Mrs Cook" userId="S::wllesley.cook@glow.sch.uk::76b24806-b0b2-4afd-ac5d-a8b3d2c99da4" providerId="AD" clId="Web-{4B0A5691-7279-BB95-8528-E8FAB5BAD36B}" dt="2021-08-22T08:51:26.801" v="256" actId="1076"/>
          <ac:spMkLst>
            <pc:docMk/>
            <pc:sldMk cId="4014232523" sldId="274"/>
            <ac:spMk id="12" creationId="{5FC50FF8-2432-42B6-9C7F-4E6840877ADA}"/>
          </ac:spMkLst>
        </pc:spChg>
        <pc:spChg chg="mod">
          <ac:chgData name="Mrs Cook" userId="S::wllesley.cook@glow.sch.uk::76b24806-b0b2-4afd-ac5d-a8b3d2c99da4" providerId="AD" clId="Web-{4B0A5691-7279-BB95-8528-E8FAB5BAD36B}" dt="2021-08-22T08:50:57.550" v="248" actId="1076"/>
          <ac:spMkLst>
            <pc:docMk/>
            <pc:sldMk cId="4014232523" sldId="274"/>
            <ac:spMk id="14" creationId="{ED7A90F2-FC64-4A0D-BCAE-B44BEDD9F6B1}"/>
          </ac:spMkLst>
        </pc:spChg>
        <pc:spChg chg="mod">
          <ac:chgData name="Mrs Cook" userId="S::wllesley.cook@glow.sch.uk::76b24806-b0b2-4afd-ac5d-a8b3d2c99da4" providerId="AD" clId="Web-{4B0A5691-7279-BB95-8528-E8FAB5BAD36B}" dt="2021-08-22T08:51:21.175" v="254" actId="1076"/>
          <ac:spMkLst>
            <pc:docMk/>
            <pc:sldMk cId="4014232523" sldId="274"/>
            <ac:spMk id="15" creationId="{F4304B34-9EB0-4E82-98E7-E2FEAE570B0D}"/>
          </ac:spMkLst>
        </pc:spChg>
        <pc:spChg chg="mod">
          <ac:chgData name="Mrs Cook" userId="S::wllesley.cook@glow.sch.uk::76b24806-b0b2-4afd-ac5d-a8b3d2c99da4" providerId="AD" clId="Web-{4B0A5691-7279-BB95-8528-E8FAB5BAD36B}" dt="2021-08-22T08:51:13.285" v="252" actId="1076"/>
          <ac:spMkLst>
            <pc:docMk/>
            <pc:sldMk cId="4014232523" sldId="274"/>
            <ac:spMk id="17" creationId="{0F30A23D-5DDB-48DB-960F-2241E8F2ED28}"/>
          </ac:spMkLst>
        </pc:spChg>
        <pc:spChg chg="mod">
          <ac:chgData name="Mrs Cook" userId="S::wllesley.cook@glow.sch.uk::76b24806-b0b2-4afd-ac5d-a8b3d2c99da4" providerId="AD" clId="Web-{4B0A5691-7279-BB95-8528-E8FAB5BAD36B}" dt="2021-08-22T08:35:57.805" v="46" actId="1076"/>
          <ac:spMkLst>
            <pc:docMk/>
            <pc:sldMk cId="4014232523" sldId="274"/>
            <ac:spMk id="18" creationId="{BEB41D1C-0047-447C-913F-92CB2873A251}"/>
          </ac:spMkLst>
        </pc:spChg>
        <pc:spChg chg="add mod">
          <ac:chgData name="Mrs Cook" userId="S::wllesley.cook@glow.sch.uk::76b24806-b0b2-4afd-ac5d-a8b3d2c99da4" providerId="AD" clId="Web-{4B0A5691-7279-BB95-8528-E8FAB5BAD36B}" dt="2021-08-22T08:50:37.643" v="243" actId="14100"/>
          <ac:spMkLst>
            <pc:docMk/>
            <pc:sldMk cId="4014232523" sldId="274"/>
            <ac:spMk id="19" creationId="{97637E25-2E0A-4C5E-8BDF-58B99A8AFBDA}"/>
          </ac:spMkLst>
        </pc:spChg>
        <pc:spChg chg="mod">
          <ac:chgData name="Mrs Cook" userId="S::wllesley.cook@glow.sch.uk::76b24806-b0b2-4afd-ac5d-a8b3d2c99da4" providerId="AD" clId="Web-{4B0A5691-7279-BB95-8528-E8FAB5BAD36B}" dt="2021-08-22T08:48:08.233" v="204" actId="1076"/>
          <ac:spMkLst>
            <pc:docMk/>
            <pc:sldMk cId="4014232523" sldId="274"/>
            <ac:spMk id="21" creationId="{881ADAD2-58B4-4CD4-8212-4F914C9D27BA}"/>
          </ac:spMkLst>
        </pc:spChg>
        <pc:spChg chg="mod">
          <ac:chgData name="Mrs Cook" userId="S::wllesley.cook@glow.sch.uk::76b24806-b0b2-4afd-ac5d-a8b3d2c99da4" providerId="AD" clId="Web-{4B0A5691-7279-BB95-8528-E8FAB5BAD36B}" dt="2021-08-22T08:52:13.239" v="265" actId="1076"/>
          <ac:spMkLst>
            <pc:docMk/>
            <pc:sldMk cId="4014232523" sldId="274"/>
            <ac:spMk id="22" creationId="{A6F8B437-261C-4D5C-BBAA-176E27C7B05D}"/>
          </ac:spMkLst>
        </pc:spChg>
        <pc:spChg chg="mod">
          <ac:chgData name="Mrs Cook" userId="S::wllesley.cook@glow.sch.uk::76b24806-b0b2-4afd-ac5d-a8b3d2c99da4" providerId="AD" clId="Web-{4B0A5691-7279-BB95-8528-E8FAB5BAD36B}" dt="2021-08-22T08:52:16.880" v="266" actId="1076"/>
          <ac:spMkLst>
            <pc:docMk/>
            <pc:sldMk cId="4014232523" sldId="274"/>
            <ac:spMk id="25" creationId="{314F9F73-46BE-49FD-B299-EBEAD29B2618}"/>
          </ac:spMkLst>
        </pc:spChg>
        <pc:spChg chg="mod">
          <ac:chgData name="Mrs Cook" userId="S::wllesley.cook@glow.sch.uk::76b24806-b0b2-4afd-ac5d-a8b3d2c99da4" providerId="AD" clId="Web-{4B0A5691-7279-BB95-8528-E8FAB5BAD36B}" dt="2021-08-22T08:52:20.271" v="267" actId="1076"/>
          <ac:spMkLst>
            <pc:docMk/>
            <pc:sldMk cId="4014232523" sldId="274"/>
            <ac:spMk id="26" creationId="{0074156E-2A60-4B87-9E00-B39196E3527C}"/>
          </ac:spMkLst>
        </pc:spChg>
        <pc:spChg chg="mod">
          <ac:chgData name="Mrs Cook" userId="S::wllesley.cook@glow.sch.uk::76b24806-b0b2-4afd-ac5d-a8b3d2c99da4" providerId="AD" clId="Web-{4B0A5691-7279-BB95-8528-E8FAB5BAD36B}" dt="2021-08-22T08:51:01.331" v="249" actId="1076"/>
          <ac:spMkLst>
            <pc:docMk/>
            <pc:sldMk cId="4014232523" sldId="274"/>
            <ac:spMk id="27" creationId="{A7953B5E-903E-4CE4-9BB9-C66C99A0D053}"/>
          </ac:spMkLst>
        </pc:spChg>
        <pc:spChg chg="del mod">
          <ac:chgData name="Mrs Cook" userId="S::wllesley.cook@glow.sch.uk::76b24806-b0b2-4afd-ac5d-a8b3d2c99da4" providerId="AD" clId="Web-{4B0A5691-7279-BB95-8528-E8FAB5BAD36B}" dt="2021-08-22T08:35:21.616" v="39"/>
          <ac:spMkLst>
            <pc:docMk/>
            <pc:sldMk cId="4014232523" sldId="274"/>
            <ac:spMk id="28" creationId="{6C69CB4B-8104-4DB7-ADF3-02C912F5F22F}"/>
          </ac:spMkLst>
        </pc:spChg>
        <pc:spChg chg="mod">
          <ac:chgData name="Mrs Cook" userId="S::wllesley.cook@glow.sch.uk::76b24806-b0b2-4afd-ac5d-a8b3d2c99da4" providerId="AD" clId="Web-{4B0A5691-7279-BB95-8528-E8FAB5BAD36B}" dt="2021-08-22T08:40:00.123" v="85" actId="1076"/>
          <ac:spMkLst>
            <pc:docMk/>
            <pc:sldMk cId="4014232523" sldId="274"/>
            <ac:spMk id="35" creationId="{72443FD5-0089-4FF9-AF39-F7B195BAA801}"/>
          </ac:spMkLst>
        </pc:spChg>
        <pc:picChg chg="mod">
          <ac:chgData name="Mrs Cook" userId="S::wllesley.cook@glow.sch.uk::76b24806-b0b2-4afd-ac5d-a8b3d2c99da4" providerId="AD" clId="Web-{4B0A5691-7279-BB95-8528-E8FAB5BAD36B}" dt="2021-08-22T08:49:04.516" v="215" actId="1076"/>
          <ac:picMkLst>
            <pc:docMk/>
            <pc:sldMk cId="4014232523" sldId="274"/>
            <ac:picMk id="3" creationId="{00000000-0000-0000-0000-000000000000}"/>
          </ac:picMkLst>
        </pc:picChg>
        <pc:picChg chg="mod">
          <ac:chgData name="Mrs Cook" userId="S::wllesley.cook@glow.sch.uk::76b24806-b0b2-4afd-ac5d-a8b3d2c99da4" providerId="AD" clId="Web-{4B0A5691-7279-BB95-8528-E8FAB5BAD36B}" dt="2021-08-22T08:35:52.789" v="45" actId="1076"/>
          <ac:picMkLst>
            <pc:docMk/>
            <pc:sldMk cId="4014232523" sldId="274"/>
            <ac:picMk id="5" creationId="{00000000-0000-0000-0000-000000000000}"/>
          </ac:picMkLst>
        </pc:picChg>
        <pc:picChg chg="mod">
          <ac:chgData name="Mrs Cook" userId="S::wllesley.cook@glow.sch.uk::76b24806-b0b2-4afd-ac5d-a8b3d2c99da4" providerId="AD" clId="Web-{4B0A5691-7279-BB95-8528-E8FAB5BAD36B}" dt="2021-08-22T08:49:19.001" v="218" actId="1076"/>
          <ac:picMkLst>
            <pc:docMk/>
            <pc:sldMk cId="4014232523" sldId="274"/>
            <ac:picMk id="6" creationId="{00000000-0000-0000-0000-000000000000}"/>
          </ac:picMkLst>
        </pc:picChg>
        <pc:picChg chg="mod">
          <ac:chgData name="Mrs Cook" userId="S::wllesley.cook@glow.sch.uk::76b24806-b0b2-4afd-ac5d-a8b3d2c99da4" providerId="AD" clId="Web-{4B0A5691-7279-BB95-8528-E8FAB5BAD36B}" dt="2021-08-22T08:51:03.878" v="250" actId="1076"/>
          <ac:picMkLst>
            <pc:docMk/>
            <pc:sldMk cId="4014232523" sldId="274"/>
            <ac:picMk id="7" creationId="{00000000-0000-0000-0000-000000000000}"/>
          </ac:picMkLst>
        </pc:picChg>
        <pc:picChg chg="mod">
          <ac:chgData name="Mrs Cook" userId="S::wllesley.cook@glow.sch.uk::76b24806-b0b2-4afd-ac5d-a8b3d2c99da4" providerId="AD" clId="Web-{4B0A5691-7279-BB95-8528-E8FAB5BAD36B}" dt="2021-08-22T08:51:38.426" v="259" actId="1076"/>
          <ac:picMkLst>
            <pc:docMk/>
            <pc:sldMk cId="4014232523" sldId="274"/>
            <ac:picMk id="10" creationId="{D3FE30D8-D2A1-4721-95C3-D066C7C5AD24}"/>
          </ac:picMkLst>
        </pc:picChg>
        <pc:picChg chg="mod">
          <ac:chgData name="Mrs Cook" userId="S::wllesley.cook@glow.sch.uk::76b24806-b0b2-4afd-ac5d-a8b3d2c99da4" providerId="AD" clId="Web-{4B0A5691-7279-BB95-8528-E8FAB5BAD36B}" dt="2021-08-22T08:51:48.067" v="260" actId="14100"/>
          <ac:picMkLst>
            <pc:docMk/>
            <pc:sldMk cId="4014232523" sldId="274"/>
            <ac:picMk id="13" creationId="{A519F6DB-EAE4-4929-AF48-A744E426182F}"/>
          </ac:picMkLst>
        </pc:picChg>
        <pc:picChg chg="mod">
          <ac:chgData name="Mrs Cook" userId="S::wllesley.cook@glow.sch.uk::76b24806-b0b2-4afd-ac5d-a8b3d2c99da4" providerId="AD" clId="Web-{4B0A5691-7279-BB95-8528-E8FAB5BAD36B}" dt="2021-08-22T08:51:50.504" v="261" actId="14100"/>
          <ac:picMkLst>
            <pc:docMk/>
            <pc:sldMk cId="4014232523" sldId="274"/>
            <ac:picMk id="16" creationId="{82D61BA7-148F-4D10-8E50-6B54C019FC6A}"/>
          </ac:picMkLst>
        </pc:picChg>
        <pc:picChg chg="mod">
          <ac:chgData name="Mrs Cook" userId="S::wllesley.cook@glow.sch.uk::76b24806-b0b2-4afd-ac5d-a8b3d2c99da4" providerId="AD" clId="Web-{4B0A5691-7279-BB95-8528-E8FAB5BAD36B}" dt="2021-08-22T08:50:45.284" v="244" actId="14100"/>
          <ac:picMkLst>
            <pc:docMk/>
            <pc:sldMk cId="4014232523" sldId="274"/>
            <ac:picMk id="1026" creationId="{951FD648-3E4E-44C2-BB8C-559BB3083F3B}"/>
          </ac:picMkLst>
        </pc:picChg>
        <pc:picChg chg="mod">
          <ac:chgData name="Mrs Cook" userId="S::wllesley.cook@glow.sch.uk::76b24806-b0b2-4afd-ac5d-a8b3d2c99da4" providerId="AD" clId="Web-{4B0A5691-7279-BB95-8528-E8FAB5BAD36B}" dt="2021-08-22T08:50:47.800" v="245" actId="14100"/>
          <ac:picMkLst>
            <pc:docMk/>
            <pc:sldMk cId="4014232523" sldId="274"/>
            <ac:picMk id="1028" creationId="{3E47090D-3F86-4FA5-8785-D4DE9F99A4A6}"/>
          </ac:picMkLst>
        </pc:picChg>
        <pc:picChg chg="mod">
          <ac:chgData name="Mrs Cook" userId="S::wllesley.cook@glow.sch.uk::76b24806-b0b2-4afd-ac5d-a8b3d2c99da4" providerId="AD" clId="Web-{4B0A5691-7279-BB95-8528-E8FAB5BAD36B}" dt="2021-08-22T08:50:50.597" v="246" actId="14100"/>
          <ac:picMkLst>
            <pc:docMk/>
            <pc:sldMk cId="4014232523" sldId="274"/>
            <ac:picMk id="1030" creationId="{56330885-B0F4-43E8-9024-62A66553CF4F}"/>
          </ac:picMkLst>
        </pc:picChg>
        <pc:picChg chg="mod">
          <ac:chgData name="Mrs Cook" userId="S::wllesley.cook@glow.sch.uk::76b24806-b0b2-4afd-ac5d-a8b3d2c99da4" providerId="AD" clId="Web-{4B0A5691-7279-BB95-8528-E8FAB5BAD36B}" dt="2021-08-22T08:50:53.612" v="247" actId="14100"/>
          <ac:picMkLst>
            <pc:docMk/>
            <pc:sldMk cId="4014232523" sldId="274"/>
            <ac:picMk id="1032" creationId="{C17A3410-980C-4904-BB67-155012DD1054}"/>
          </ac:picMkLst>
        </pc:picChg>
        <pc:picChg chg="mod">
          <ac:chgData name="Mrs Cook" userId="S::wllesley.cook@glow.sch.uk::76b24806-b0b2-4afd-ac5d-a8b3d2c99da4" providerId="AD" clId="Web-{4B0A5691-7279-BB95-8528-E8FAB5BAD36B}" dt="2021-08-22T08:52:08.708" v="264" actId="1076"/>
          <ac:picMkLst>
            <pc:docMk/>
            <pc:sldMk cId="4014232523" sldId="274"/>
            <ac:picMk id="1034" creationId="{70FBF35A-0FAC-49EA-AD9D-43F19CAA6C4C}"/>
          </ac:picMkLst>
        </pc:picChg>
        <pc:cxnChg chg="mod">
          <ac:chgData name="Mrs Cook" userId="S::wllesley.cook@glow.sch.uk::76b24806-b0b2-4afd-ac5d-a8b3d2c99da4" providerId="AD" clId="Web-{4B0A5691-7279-BB95-8528-E8FAB5BAD36B}" dt="2021-08-22T08:34:26.553" v="30" actId="1076"/>
          <ac:cxnSpMkLst>
            <pc:docMk/>
            <pc:sldMk cId="4014232523" sldId="274"/>
            <ac:cxnSpMk id="24" creationId="{1268B696-2CAB-473C-BF60-07077554376A}"/>
          </ac:cxnSpMkLst>
        </pc:cxnChg>
        <pc:cxnChg chg="mod">
          <ac:chgData name="Mrs Cook" userId="S::wllesley.cook@glow.sch.uk::76b24806-b0b2-4afd-ac5d-a8b3d2c99da4" providerId="AD" clId="Web-{4B0A5691-7279-BB95-8528-E8FAB5BAD36B}" dt="2021-08-22T08:36:14.180" v="48" actId="1076"/>
          <ac:cxnSpMkLst>
            <pc:docMk/>
            <pc:sldMk cId="4014232523" sldId="274"/>
            <ac:cxnSpMk id="29" creationId="{2C6A791D-6B47-4BBD-9D5F-0190B189E6FC}"/>
          </ac:cxnSpMkLst>
        </pc:cxnChg>
        <pc:cxnChg chg="mod">
          <ac:chgData name="Mrs Cook" userId="S::wllesley.cook@glow.sch.uk::76b24806-b0b2-4afd-ac5d-a8b3d2c99da4" providerId="AD" clId="Web-{4B0A5691-7279-BB95-8528-E8FAB5BAD36B}" dt="2021-08-22T08:49:41.845" v="222" actId="1076"/>
          <ac:cxnSpMkLst>
            <pc:docMk/>
            <pc:sldMk cId="4014232523" sldId="274"/>
            <ac:cxnSpMk id="1024" creationId="{FA13D344-D0E1-44EB-B1C4-C295BCE7F89E}"/>
          </ac:cxnSpMkLst>
        </pc:cxnChg>
        <pc:cxnChg chg="mod">
          <ac:chgData name="Mrs Cook" userId="S::wllesley.cook@glow.sch.uk::76b24806-b0b2-4afd-ac5d-a8b3d2c99da4" providerId="AD" clId="Web-{4B0A5691-7279-BB95-8528-E8FAB5BAD36B}" dt="2021-08-22T08:51:09.394" v="251" actId="1076"/>
          <ac:cxnSpMkLst>
            <pc:docMk/>
            <pc:sldMk cId="4014232523" sldId="274"/>
            <ac:cxnSpMk id="1031" creationId="{7395FC18-B160-45C1-9A60-F706016AC45F}"/>
          </ac:cxnSpMkLst>
        </pc:cxnChg>
        <pc:cxnChg chg="mod">
          <ac:chgData name="Mrs Cook" userId="S::wllesley.cook@glow.sch.uk::76b24806-b0b2-4afd-ac5d-a8b3d2c99da4" providerId="AD" clId="Web-{4B0A5691-7279-BB95-8528-E8FAB5BAD36B}" dt="2021-08-22T08:49:16.626" v="217" actId="1076"/>
          <ac:cxnSpMkLst>
            <pc:docMk/>
            <pc:sldMk cId="4014232523" sldId="274"/>
            <ac:cxnSpMk id="1037" creationId="{2764150E-0913-4489-AFD2-D2826A7096E2}"/>
          </ac:cxnSpMkLst>
        </pc:cxnChg>
      </pc:sldChg>
      <pc:sldChg chg="addSp delSp modSp">
        <pc:chgData name="Mrs Cook" userId="S::wllesley.cook@glow.sch.uk::76b24806-b0b2-4afd-ac5d-a8b3d2c99da4" providerId="AD" clId="Web-{4B0A5691-7279-BB95-8528-E8FAB5BAD36B}" dt="2021-08-22T09:27:03.697" v="618" actId="14100"/>
        <pc:sldMkLst>
          <pc:docMk/>
          <pc:sldMk cId="3989700814" sldId="278"/>
        </pc:sldMkLst>
        <pc:picChg chg="add mod">
          <ac:chgData name="Mrs Cook" userId="S::wllesley.cook@glow.sch.uk::76b24806-b0b2-4afd-ac5d-a8b3d2c99da4" providerId="AD" clId="Web-{4B0A5691-7279-BB95-8528-E8FAB5BAD36B}" dt="2021-08-22T09:26:54.697" v="615" actId="14100"/>
          <ac:picMkLst>
            <pc:docMk/>
            <pc:sldMk cId="3989700814" sldId="278"/>
            <ac:picMk id="2" creationId="{720A9E89-455F-4C71-9659-41D446DD1C47}"/>
          </ac:picMkLst>
        </pc:picChg>
        <pc:picChg chg="add mod">
          <ac:chgData name="Mrs Cook" userId="S::wllesley.cook@glow.sch.uk::76b24806-b0b2-4afd-ac5d-a8b3d2c99da4" providerId="AD" clId="Web-{4B0A5691-7279-BB95-8528-E8FAB5BAD36B}" dt="2021-08-22T09:27:03.697" v="618" actId="14100"/>
          <ac:picMkLst>
            <pc:docMk/>
            <pc:sldMk cId="3989700814" sldId="278"/>
            <ac:picMk id="3" creationId="{8FE74864-BCA4-469F-8EE2-AE6515102936}"/>
          </ac:picMkLst>
        </pc:picChg>
        <pc:picChg chg="del">
          <ac:chgData name="Mrs Cook" userId="S::wllesley.cook@glow.sch.uk::76b24806-b0b2-4afd-ac5d-a8b3d2c99da4" providerId="AD" clId="Web-{4B0A5691-7279-BB95-8528-E8FAB5BAD36B}" dt="2021-08-22T09:24:29.215" v="594"/>
          <ac:picMkLst>
            <pc:docMk/>
            <pc:sldMk cId="3989700814" sldId="278"/>
            <ac:picMk id="5" creationId="{807AE1E4-4271-4FB9-BF3F-0ACDDBEA2A30}"/>
          </ac:picMkLst>
        </pc:picChg>
        <pc:picChg chg="del">
          <ac:chgData name="Mrs Cook" userId="S::wllesley.cook@glow.sch.uk::76b24806-b0b2-4afd-ac5d-a8b3d2c99da4" providerId="AD" clId="Web-{4B0A5691-7279-BB95-8528-E8FAB5BAD36B}" dt="2021-08-22T09:24:30.949" v="596"/>
          <ac:picMkLst>
            <pc:docMk/>
            <pc:sldMk cId="3989700814" sldId="278"/>
            <ac:picMk id="7" creationId="{913EEFD1-2901-47C1-8AB4-9A21976BA56E}"/>
          </ac:picMkLst>
        </pc:picChg>
        <pc:picChg chg="del">
          <ac:chgData name="Mrs Cook" userId="S::wllesley.cook@glow.sch.uk::76b24806-b0b2-4afd-ac5d-a8b3d2c99da4" providerId="AD" clId="Web-{4B0A5691-7279-BB95-8528-E8FAB5BAD36B}" dt="2021-08-22T09:24:30.012" v="595"/>
          <ac:picMkLst>
            <pc:docMk/>
            <pc:sldMk cId="3989700814" sldId="278"/>
            <ac:picMk id="9" creationId="{CBF96679-0FBB-46AD-A990-594A0DD7953E}"/>
          </ac:picMkLst>
        </pc:picChg>
        <pc:picChg chg="del">
          <ac:chgData name="Mrs Cook" userId="S::wllesley.cook@glow.sch.uk::76b24806-b0b2-4afd-ac5d-a8b3d2c99da4" providerId="AD" clId="Web-{4B0A5691-7279-BB95-8528-E8FAB5BAD36B}" dt="2021-08-22T09:24:31.824" v="597"/>
          <ac:picMkLst>
            <pc:docMk/>
            <pc:sldMk cId="3989700814" sldId="278"/>
            <ac:picMk id="11" creationId="{585F3B00-6D72-4640-9FA3-8F542081A964}"/>
          </ac:picMkLst>
        </pc:picChg>
      </pc:sldChg>
      <pc:sldChg chg="addSp delSp modSp">
        <pc:chgData name="Mrs Cook" userId="S::wllesley.cook@glow.sch.uk::76b24806-b0b2-4afd-ac5d-a8b3d2c99da4" providerId="AD" clId="Web-{4B0A5691-7279-BB95-8528-E8FAB5BAD36B}" dt="2021-08-22T09:28:03.980" v="635" actId="20577"/>
        <pc:sldMkLst>
          <pc:docMk/>
          <pc:sldMk cId="3846225106" sldId="279"/>
        </pc:sldMkLst>
        <pc:spChg chg="mod">
          <ac:chgData name="Mrs Cook" userId="S::wllesley.cook@glow.sch.uk::76b24806-b0b2-4afd-ac5d-a8b3d2c99da4" providerId="AD" clId="Web-{4B0A5691-7279-BB95-8528-E8FAB5BAD36B}" dt="2021-08-22T09:28:03.980" v="635" actId="20577"/>
          <ac:spMkLst>
            <pc:docMk/>
            <pc:sldMk cId="3846225106" sldId="279"/>
            <ac:spMk id="2" creationId="{59E08E0E-FEC1-4B66-8D9A-FFBB9A741E08}"/>
          </ac:spMkLst>
        </pc:spChg>
        <pc:spChg chg="mod">
          <ac:chgData name="Mrs Cook" userId="S::wllesley.cook@glow.sch.uk::76b24806-b0b2-4afd-ac5d-a8b3d2c99da4" providerId="AD" clId="Web-{4B0A5691-7279-BB95-8528-E8FAB5BAD36B}" dt="2021-08-22T09:27:27.994" v="626" actId="1076"/>
          <ac:spMkLst>
            <pc:docMk/>
            <pc:sldMk cId="3846225106" sldId="279"/>
            <ac:spMk id="4" creationId="{B5D0E98E-5C86-4FBE-924F-2B2A17B9747D}"/>
          </ac:spMkLst>
        </pc:spChg>
        <pc:spChg chg="mod">
          <ac:chgData name="Mrs Cook" userId="S::wllesley.cook@glow.sch.uk::76b24806-b0b2-4afd-ac5d-a8b3d2c99da4" providerId="AD" clId="Web-{4B0A5691-7279-BB95-8528-E8FAB5BAD36B}" dt="2021-08-22T09:22:55.525" v="574" actId="1076"/>
          <ac:spMkLst>
            <pc:docMk/>
            <pc:sldMk cId="3846225106" sldId="279"/>
            <ac:spMk id="8" creationId="{D090E464-C690-4D20-9164-0A007D49E97C}"/>
          </ac:spMkLst>
        </pc:spChg>
        <pc:spChg chg="mod">
          <ac:chgData name="Mrs Cook" userId="S::wllesley.cook@glow.sch.uk::76b24806-b0b2-4afd-ac5d-a8b3d2c99da4" providerId="AD" clId="Web-{4B0A5691-7279-BB95-8528-E8FAB5BAD36B}" dt="2021-08-22T09:27:42.635" v="630" actId="1076"/>
          <ac:spMkLst>
            <pc:docMk/>
            <pc:sldMk cId="3846225106" sldId="279"/>
            <ac:spMk id="9" creationId="{F4129B8A-B8B5-4FCE-82DB-E949965F9FAF}"/>
          </ac:spMkLst>
        </pc:spChg>
        <pc:spChg chg="del">
          <ac:chgData name="Mrs Cook" userId="S::wllesley.cook@glow.sch.uk::76b24806-b0b2-4afd-ac5d-a8b3d2c99da4" providerId="AD" clId="Web-{4B0A5691-7279-BB95-8528-E8FAB5BAD36B}" dt="2021-08-22T09:24:17.324" v="593"/>
          <ac:spMkLst>
            <pc:docMk/>
            <pc:sldMk cId="3846225106" sldId="279"/>
            <ac:spMk id="12" creationId="{1AC67F6D-C402-4879-8AE8-F104E96237D2}"/>
          </ac:spMkLst>
        </pc:spChg>
        <pc:spChg chg="mod">
          <ac:chgData name="Mrs Cook" userId="S::wllesley.cook@glow.sch.uk::76b24806-b0b2-4afd-ac5d-a8b3d2c99da4" providerId="AD" clId="Web-{4B0A5691-7279-BB95-8528-E8FAB5BAD36B}" dt="2021-08-22T09:23:05.541" v="577" actId="1076"/>
          <ac:spMkLst>
            <pc:docMk/>
            <pc:sldMk cId="3846225106" sldId="279"/>
            <ac:spMk id="18" creationId="{BEB41D1C-0047-447C-913F-92CB2873A251}"/>
          </ac:spMkLst>
        </pc:spChg>
        <pc:spChg chg="mod">
          <ac:chgData name="Mrs Cook" userId="S::wllesley.cook@glow.sch.uk::76b24806-b0b2-4afd-ac5d-a8b3d2c99da4" providerId="AD" clId="Web-{4B0A5691-7279-BB95-8528-E8FAB5BAD36B}" dt="2021-08-22T09:23:56.011" v="589" actId="14100"/>
          <ac:spMkLst>
            <pc:docMk/>
            <pc:sldMk cId="3846225106" sldId="279"/>
            <ac:spMk id="22" creationId="{DF1F408D-113D-4C6F-8A80-5D45183918F6}"/>
          </ac:spMkLst>
        </pc:spChg>
        <pc:spChg chg="mod">
          <ac:chgData name="Mrs Cook" userId="S::wllesley.cook@glow.sch.uk::76b24806-b0b2-4afd-ac5d-a8b3d2c99da4" providerId="AD" clId="Web-{4B0A5691-7279-BB95-8528-E8FAB5BAD36B}" dt="2021-08-22T09:23:59.527" v="590" actId="14100"/>
          <ac:spMkLst>
            <pc:docMk/>
            <pc:sldMk cId="3846225106" sldId="279"/>
            <ac:spMk id="23" creationId="{A33D7CDE-F1EF-4CB0-BA48-AA677231EBF6}"/>
          </ac:spMkLst>
        </pc:spChg>
        <pc:spChg chg="mod">
          <ac:chgData name="Mrs Cook" userId="S::wllesley.cook@glow.sch.uk::76b24806-b0b2-4afd-ac5d-a8b3d2c99da4" providerId="AD" clId="Web-{4B0A5691-7279-BB95-8528-E8FAB5BAD36B}" dt="2021-08-22T09:23:28.635" v="580" actId="20577"/>
          <ac:spMkLst>
            <pc:docMk/>
            <pc:sldMk cId="3846225106" sldId="279"/>
            <ac:spMk id="25" creationId="{72443FD5-0089-4FF9-AF39-F7B195BAA801}"/>
          </ac:spMkLst>
        </pc:spChg>
        <pc:spChg chg="mod">
          <ac:chgData name="Mrs Cook" userId="S::wllesley.cook@glow.sch.uk::76b24806-b0b2-4afd-ac5d-a8b3d2c99da4" providerId="AD" clId="Web-{4B0A5691-7279-BB95-8528-E8FAB5BAD36B}" dt="2021-08-22T09:23:33.120" v="582" actId="1076"/>
          <ac:spMkLst>
            <pc:docMk/>
            <pc:sldMk cId="3846225106" sldId="279"/>
            <ac:spMk id="27" creationId="{A7953B5E-903E-4CE4-9BB9-C66C99A0D053}"/>
          </ac:spMkLst>
        </pc:spChg>
        <pc:spChg chg="del">
          <ac:chgData name="Mrs Cook" userId="S::wllesley.cook@glow.sch.uk::76b24806-b0b2-4afd-ac5d-a8b3d2c99da4" providerId="AD" clId="Web-{4B0A5691-7279-BB95-8528-E8FAB5BAD36B}" dt="2021-08-22T09:22:59.135" v="575"/>
          <ac:spMkLst>
            <pc:docMk/>
            <pc:sldMk cId="3846225106" sldId="279"/>
            <ac:spMk id="28" creationId="{6C69CB4B-8104-4DB7-ADF3-02C912F5F22F}"/>
          </ac:spMkLst>
        </pc:spChg>
        <pc:spChg chg="add mod">
          <ac:chgData name="Mrs Cook" userId="S::wllesley.cook@glow.sch.uk::76b24806-b0b2-4afd-ac5d-a8b3d2c99da4" providerId="AD" clId="Web-{4B0A5691-7279-BB95-8528-E8FAB5BAD36B}" dt="2021-08-22T09:26:09.381" v="609" actId="14100"/>
          <ac:spMkLst>
            <pc:docMk/>
            <pc:sldMk cId="3846225106" sldId="279"/>
            <ac:spMk id="30" creationId="{67767CB8-F6E4-4ADF-A438-7337698E2501}"/>
          </ac:spMkLst>
        </pc:spChg>
        <pc:picChg chg="mod">
          <ac:chgData name="Mrs Cook" userId="S::wllesley.cook@glow.sch.uk::76b24806-b0b2-4afd-ac5d-a8b3d2c99da4" providerId="AD" clId="Web-{4B0A5691-7279-BB95-8528-E8FAB5BAD36B}" dt="2021-08-22T09:22:42.572" v="572" actId="1076"/>
          <ac:picMkLst>
            <pc:docMk/>
            <pc:sldMk cId="3846225106" sldId="279"/>
            <ac:picMk id="3" creationId="{00000000-0000-0000-0000-000000000000}"/>
          </ac:picMkLst>
        </pc:picChg>
        <pc:picChg chg="mod">
          <ac:chgData name="Mrs Cook" userId="S::wllesley.cook@glow.sch.uk::76b24806-b0b2-4afd-ac5d-a8b3d2c99da4" providerId="AD" clId="Web-{4B0A5691-7279-BB95-8528-E8FAB5BAD36B}" dt="2021-08-22T09:23:02.010" v="576" actId="1076"/>
          <ac:picMkLst>
            <pc:docMk/>
            <pc:sldMk cId="3846225106" sldId="279"/>
            <ac:picMk id="5" creationId="{00000000-0000-0000-0000-000000000000}"/>
          </ac:picMkLst>
        </pc:picChg>
        <pc:picChg chg="mod">
          <ac:chgData name="Mrs Cook" userId="S::wllesley.cook@glow.sch.uk::76b24806-b0b2-4afd-ac5d-a8b3d2c99da4" providerId="AD" clId="Web-{4B0A5691-7279-BB95-8528-E8FAB5BAD36B}" dt="2021-08-22T09:27:38.120" v="629" actId="1076"/>
          <ac:picMkLst>
            <pc:docMk/>
            <pc:sldMk cId="3846225106" sldId="279"/>
            <ac:picMk id="6" creationId="{00000000-0000-0000-0000-000000000000}"/>
          </ac:picMkLst>
        </pc:picChg>
        <pc:picChg chg="mod">
          <ac:chgData name="Mrs Cook" userId="S::wllesley.cook@glow.sch.uk::76b24806-b0b2-4afd-ac5d-a8b3d2c99da4" providerId="AD" clId="Web-{4B0A5691-7279-BB95-8528-E8FAB5BAD36B}" dt="2021-08-22T09:23:37.073" v="583" actId="1076"/>
          <ac:picMkLst>
            <pc:docMk/>
            <pc:sldMk cId="3846225106" sldId="279"/>
            <ac:picMk id="7" creationId="{00000000-0000-0000-0000-000000000000}"/>
          </ac:picMkLst>
        </pc:picChg>
        <pc:picChg chg="add mod">
          <ac:chgData name="Mrs Cook" userId="S::wllesley.cook@glow.sch.uk::76b24806-b0b2-4afd-ac5d-a8b3d2c99da4" providerId="AD" clId="Web-{4B0A5691-7279-BB95-8528-E8FAB5BAD36B}" dt="2021-08-22T09:26:16.787" v="610" actId="14100"/>
          <ac:picMkLst>
            <pc:docMk/>
            <pc:sldMk cId="3846225106" sldId="279"/>
            <ac:picMk id="10" creationId="{1FDA82CF-6D23-45B6-92D1-78B343BEBF54}"/>
          </ac:picMkLst>
        </pc:picChg>
        <pc:picChg chg="del">
          <ac:chgData name="Mrs Cook" userId="S::wllesley.cook@glow.sch.uk::76b24806-b0b2-4afd-ac5d-a8b3d2c99da4" providerId="AD" clId="Web-{4B0A5691-7279-BB95-8528-E8FAB5BAD36B}" dt="2021-08-22T09:24:12.840" v="592"/>
          <ac:picMkLst>
            <pc:docMk/>
            <pc:sldMk cId="3846225106" sldId="279"/>
            <ac:picMk id="11" creationId="{335FE001-F9CF-4CEE-B9E8-09A3970A8AB4}"/>
          </ac:picMkLst>
        </pc:picChg>
        <pc:picChg chg="mod">
          <ac:chgData name="Mrs Cook" userId="S::wllesley.cook@glow.sch.uk::76b24806-b0b2-4afd-ac5d-a8b3d2c99da4" providerId="AD" clId="Web-{4B0A5691-7279-BB95-8528-E8FAB5BAD36B}" dt="2021-08-22T09:23:42.136" v="585" actId="1076"/>
          <ac:picMkLst>
            <pc:docMk/>
            <pc:sldMk cId="3846225106" sldId="279"/>
            <ac:picMk id="19" creationId="{380645E2-470A-434A-AB0D-C7F1871CB7E1}"/>
          </ac:picMkLst>
        </pc:picChg>
        <pc:picChg chg="mod">
          <ac:chgData name="Mrs Cook" userId="S::wllesley.cook@glow.sch.uk::76b24806-b0b2-4afd-ac5d-a8b3d2c99da4" providerId="AD" clId="Web-{4B0A5691-7279-BB95-8528-E8FAB5BAD36B}" dt="2021-08-22T09:23:40.073" v="584" actId="1076"/>
          <ac:picMkLst>
            <pc:docMk/>
            <pc:sldMk cId="3846225106" sldId="279"/>
            <ac:picMk id="20" creationId="{B42F1081-9484-49D0-BC2B-DD700CE96271}"/>
          </ac:picMkLst>
        </pc:picChg>
        <pc:cxnChg chg="mod">
          <ac:chgData name="Mrs Cook" userId="S::wllesley.cook@glow.sch.uk::76b24806-b0b2-4afd-ac5d-a8b3d2c99da4" providerId="AD" clId="Web-{4B0A5691-7279-BB95-8528-E8FAB5BAD36B}" dt="2021-08-22T09:27:36.073" v="628" actId="14100"/>
          <ac:cxnSpMkLst>
            <pc:docMk/>
            <pc:sldMk cId="3846225106" sldId="279"/>
            <ac:cxnSpMk id="24" creationId="{1268B696-2CAB-473C-BF60-07077554376A}"/>
          </ac:cxnSpMkLst>
        </pc:cxnChg>
        <pc:cxnChg chg="mod">
          <ac:chgData name="Mrs Cook" userId="S::wllesley.cook@glow.sch.uk::76b24806-b0b2-4afd-ac5d-a8b3d2c99da4" providerId="AD" clId="Web-{4B0A5691-7279-BB95-8528-E8FAB5BAD36B}" dt="2021-08-22T09:23:16.526" v="578" actId="1076"/>
          <ac:cxnSpMkLst>
            <pc:docMk/>
            <pc:sldMk cId="3846225106" sldId="279"/>
            <ac:cxnSpMk id="29" creationId="{2C6A791D-6B47-4BBD-9D5F-0190B189E6FC}"/>
          </ac:cxnSpMkLst>
        </pc:cxnChg>
        <pc:cxnChg chg="mod">
          <ac:chgData name="Mrs Cook" userId="S::wllesley.cook@glow.sch.uk::76b24806-b0b2-4afd-ac5d-a8b3d2c99da4" providerId="AD" clId="Web-{4B0A5691-7279-BB95-8528-E8FAB5BAD36B}" dt="2021-08-22T09:22:45.619" v="573" actId="1076"/>
          <ac:cxnSpMkLst>
            <pc:docMk/>
            <pc:sldMk cId="3846225106" sldId="279"/>
            <ac:cxnSpMk id="1024" creationId="{FA13D344-D0E1-44EB-B1C4-C295BCE7F89E}"/>
          </ac:cxnSpMkLst>
        </pc:cxnChg>
        <pc:cxnChg chg="mod">
          <ac:chgData name="Mrs Cook" userId="S::wllesley.cook@glow.sch.uk::76b24806-b0b2-4afd-ac5d-a8b3d2c99da4" providerId="AD" clId="Web-{4B0A5691-7279-BB95-8528-E8FAB5BAD36B}" dt="2021-08-22T09:24:08.121" v="591" actId="1076"/>
          <ac:cxnSpMkLst>
            <pc:docMk/>
            <pc:sldMk cId="3846225106" sldId="279"/>
            <ac:cxnSpMk id="1031" creationId="{7395FC18-B160-45C1-9A60-F706016AC45F}"/>
          </ac:cxnSpMkLst>
        </pc:cxnChg>
        <pc:cxnChg chg="mod">
          <ac:chgData name="Mrs Cook" userId="S::wllesley.cook@glow.sch.uk::76b24806-b0b2-4afd-ac5d-a8b3d2c99da4" providerId="AD" clId="Web-{4B0A5691-7279-BB95-8528-E8FAB5BAD36B}" dt="2021-08-22T09:27:48.432" v="632" actId="14100"/>
          <ac:cxnSpMkLst>
            <pc:docMk/>
            <pc:sldMk cId="3846225106" sldId="279"/>
            <ac:cxnSpMk id="1037" creationId="{2764150E-0913-4489-AFD2-D2826A7096E2}"/>
          </ac:cxnSpMkLst>
        </pc:cxnChg>
      </pc:sldChg>
    </pc:docChg>
  </pc:docChgLst>
  <pc:docChgLst>
    <pc:chgData name="Miss Melrose" userId="S::wlrobyn.melrose@glow.sch.uk::f1bc7853-d59b-48b6-a0eb-84da3486ebc5" providerId="AD" clId="Web-{8B7149A0-B1F9-7A00-4D3C-614AC73D37F7}"/>
    <pc:docChg chg="modSld">
      <pc:chgData name="Miss Melrose" userId="S::wlrobyn.melrose@glow.sch.uk::f1bc7853-d59b-48b6-a0eb-84da3486ebc5" providerId="AD" clId="Web-{8B7149A0-B1F9-7A00-4D3C-614AC73D37F7}" dt="2021-08-18T16:20:53.651" v="44" actId="20577"/>
      <pc:docMkLst>
        <pc:docMk/>
      </pc:docMkLst>
      <pc:sldChg chg="modSp">
        <pc:chgData name="Miss Melrose" userId="S::wlrobyn.melrose@glow.sch.uk::f1bc7853-d59b-48b6-a0eb-84da3486ebc5" providerId="AD" clId="Web-{8B7149A0-B1F9-7A00-4D3C-614AC73D37F7}" dt="2021-08-18T16:08:06.606" v="3" actId="20577"/>
        <pc:sldMkLst>
          <pc:docMk/>
          <pc:sldMk cId="149903124" sldId="257"/>
        </pc:sldMkLst>
        <pc:spChg chg="mod">
          <ac:chgData name="Miss Melrose" userId="S::wlrobyn.melrose@glow.sch.uk::f1bc7853-d59b-48b6-a0eb-84da3486ebc5" providerId="AD" clId="Web-{8B7149A0-B1F9-7A00-4D3C-614AC73D37F7}" dt="2021-08-18T16:08:06.575" v="2" actId="20577"/>
          <ac:spMkLst>
            <pc:docMk/>
            <pc:sldMk cId="149903124" sldId="257"/>
            <ac:spMk id="7" creationId="{4083518C-1C90-49CB-8FAF-031CE9DC924D}"/>
          </ac:spMkLst>
        </pc:spChg>
        <pc:spChg chg="mod">
          <ac:chgData name="Miss Melrose" userId="S::wlrobyn.melrose@glow.sch.uk::f1bc7853-d59b-48b6-a0eb-84da3486ebc5" providerId="AD" clId="Web-{8B7149A0-B1F9-7A00-4D3C-614AC73D37F7}" dt="2021-08-18T16:08:06.606" v="3" actId="20577"/>
          <ac:spMkLst>
            <pc:docMk/>
            <pc:sldMk cId="149903124" sldId="257"/>
            <ac:spMk id="9" creationId="{688E9FDF-C7FC-4A8D-BB94-51EB4AC47FF9}"/>
          </ac:spMkLst>
        </pc:spChg>
      </pc:sldChg>
      <pc:sldChg chg="modSp">
        <pc:chgData name="Miss Melrose" userId="S::wlrobyn.melrose@glow.sch.uk::f1bc7853-d59b-48b6-a0eb-84da3486ebc5" providerId="AD" clId="Web-{8B7149A0-B1F9-7A00-4D3C-614AC73D37F7}" dt="2021-08-18T16:19:56.244" v="26" actId="20577"/>
        <pc:sldMkLst>
          <pc:docMk/>
          <pc:sldMk cId="270798687" sldId="258"/>
        </pc:sldMkLst>
        <pc:spChg chg="mod">
          <ac:chgData name="Miss Melrose" userId="S::wlrobyn.melrose@glow.sch.uk::f1bc7853-d59b-48b6-a0eb-84da3486ebc5" providerId="AD" clId="Web-{8B7149A0-B1F9-7A00-4D3C-614AC73D37F7}" dt="2021-08-18T16:19:56.244" v="26" actId="20577"/>
          <ac:spMkLst>
            <pc:docMk/>
            <pc:sldMk cId="270798687" sldId="258"/>
            <ac:spMk id="3" creationId="{CF22CFAB-9D1E-426D-97BC-1BDF5BE9DDA2}"/>
          </ac:spMkLst>
        </pc:spChg>
      </pc:sldChg>
      <pc:sldChg chg="modSp">
        <pc:chgData name="Miss Melrose" userId="S::wlrobyn.melrose@glow.sch.uk::f1bc7853-d59b-48b6-a0eb-84da3486ebc5" providerId="AD" clId="Web-{8B7149A0-B1F9-7A00-4D3C-614AC73D37F7}" dt="2021-08-18T16:20:53.651" v="44" actId="20577"/>
        <pc:sldMkLst>
          <pc:docMk/>
          <pc:sldMk cId="4091062391" sldId="259"/>
        </pc:sldMkLst>
        <pc:spChg chg="mod">
          <ac:chgData name="Miss Melrose" userId="S::wlrobyn.melrose@glow.sch.uk::f1bc7853-d59b-48b6-a0eb-84da3486ebc5" providerId="AD" clId="Web-{8B7149A0-B1F9-7A00-4D3C-614AC73D37F7}" dt="2021-08-18T16:20:53.651" v="44" actId="20577"/>
          <ac:spMkLst>
            <pc:docMk/>
            <pc:sldMk cId="4091062391" sldId="259"/>
            <ac:spMk id="3" creationId="{CF22CFAB-9D1E-426D-97BC-1BDF5BE9DD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33E766-0126-49FF-A424-F24CF2D96E58}" type="datetimeFigureOut">
              <a:rPr lang="en-US"/>
              <a:t>8/25/2021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B9AFD-DD4C-41BF-AE2A-87CB98F431FC}" type="slidenum">
              <a:rPr lang="en-US"/>
              <a:t>‹#›</a:t>
            </a:fld>
            <a:endParaRPr lang="en-US"/>
          </a:p>
        </p:txBody>
      </p:sp>
    </p:spTree>
    <p:extLst>
      <p:ext uri="{BB962C8B-B14F-4D97-AF65-F5344CB8AC3E}">
        <p14:creationId xmlns:p14="http://schemas.microsoft.com/office/powerpoint/2010/main" val="260573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Teacher input: Revise sound recognition using Espresso education phonics and revise how to correctly write the sounds.</a:t>
            </a:r>
          </a:p>
          <a:p>
            <a:r>
              <a:rPr lang="en-GB"/>
              <a:t>Go over spelling words to check understanding of vocabulary.</a:t>
            </a:r>
          </a:p>
          <a:p>
            <a:r>
              <a:rPr lang="en-GB"/>
              <a:t>T – individual jotter task</a:t>
            </a:r>
          </a:p>
          <a:p>
            <a:r>
              <a:rPr lang="en-GB"/>
              <a:t>C and A - To recognise </a:t>
            </a:r>
            <a:r>
              <a:rPr lang="en-GB" err="1"/>
              <a:t>s,a,t,i,p,n,c,r</a:t>
            </a:r>
            <a:r>
              <a:rPr lang="en-GB"/>
              <a:t> and spell –it  / -ap words. Make and say tasks same with own words. Write – practice writing the sounds in jotter. Read and draw in jotter.</a:t>
            </a:r>
          </a:p>
        </p:txBody>
      </p:sp>
      <p:sp>
        <p:nvSpPr>
          <p:cNvPr id="4" name="Slide Number Placeholder 3"/>
          <p:cNvSpPr>
            <a:spLocks noGrp="1"/>
          </p:cNvSpPr>
          <p:nvPr>
            <p:ph type="sldNum" sz="quarter" idx="5"/>
          </p:nvPr>
        </p:nvSpPr>
        <p:spPr/>
        <p:txBody>
          <a:bodyPr/>
          <a:lstStyle/>
          <a:p>
            <a:fld id="{164BF222-81D5-4930-94EC-DE9F59EE703B}" type="slidenum">
              <a:rPr lang="en-GB" smtClean="0"/>
              <a:t>4</a:t>
            </a:fld>
            <a:endParaRPr lang="en-GB"/>
          </a:p>
        </p:txBody>
      </p:sp>
    </p:spTree>
    <p:extLst>
      <p:ext uri="{BB962C8B-B14F-4D97-AF65-F5344CB8AC3E}">
        <p14:creationId xmlns:p14="http://schemas.microsoft.com/office/powerpoint/2010/main" val="853684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Teacher input: penguin place value story</a:t>
            </a:r>
          </a:p>
          <a:p>
            <a:r>
              <a:rPr lang="en-GB" dirty="0"/>
              <a:t>Teacher task –Write: Focus on setting out work in the squares. LA Support task with practical materials such as tens and units and arrow cards and possibly continue to work within 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Other Differentiation - Say: different versions available for counting on and off the decade. LA count forwards and back within 20 using a number line if needed.</a:t>
            </a:r>
          </a:p>
        </p:txBody>
      </p:sp>
      <p:sp>
        <p:nvSpPr>
          <p:cNvPr id="4" name="Slide Number Placeholder 3"/>
          <p:cNvSpPr>
            <a:spLocks noGrp="1"/>
          </p:cNvSpPr>
          <p:nvPr>
            <p:ph type="sldNum" sz="quarter" idx="5"/>
          </p:nvPr>
        </p:nvSpPr>
        <p:spPr/>
        <p:txBody>
          <a:bodyPr/>
          <a:lstStyle/>
          <a:p>
            <a:fld id="{164BF222-81D5-4930-94EC-DE9F59EE703B}" type="slidenum">
              <a:rPr lang="en-GB" smtClean="0"/>
              <a:t>7</a:t>
            </a:fld>
            <a:endParaRPr lang="en-GB"/>
          </a:p>
        </p:txBody>
      </p:sp>
    </p:spTree>
    <p:extLst>
      <p:ext uri="{BB962C8B-B14F-4D97-AF65-F5344CB8AC3E}">
        <p14:creationId xmlns:p14="http://schemas.microsoft.com/office/powerpoint/2010/main" val="42580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Teacher input: Read the wolf description together and identify the describing words. Tell your partner the word you liked best. Look at the next slide and identify the opposite describing words. Show the third slide and pairs describe the character using as many interesting words as they can. Report back to the class.</a:t>
            </a:r>
          </a:p>
        </p:txBody>
      </p:sp>
      <p:sp>
        <p:nvSpPr>
          <p:cNvPr id="4" name="Slide Number Placeholder 3"/>
          <p:cNvSpPr>
            <a:spLocks noGrp="1"/>
          </p:cNvSpPr>
          <p:nvPr>
            <p:ph type="sldNum" sz="quarter" idx="5"/>
          </p:nvPr>
        </p:nvSpPr>
        <p:spPr/>
        <p:txBody>
          <a:bodyPr/>
          <a:lstStyle/>
          <a:p>
            <a:fld id="{164BF222-81D5-4930-94EC-DE9F59EE703B}" type="slidenum">
              <a:rPr lang="en-GB" smtClean="0"/>
              <a:t>9</a:t>
            </a:fld>
            <a:endParaRPr lang="en-GB"/>
          </a:p>
        </p:txBody>
      </p:sp>
    </p:spTree>
    <p:extLst>
      <p:ext uri="{BB962C8B-B14F-4D97-AF65-F5344CB8AC3E}">
        <p14:creationId xmlns:p14="http://schemas.microsoft.com/office/powerpoint/2010/main" val="2220112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Teacher input: Read the wolf description together and identify the describing words. Tell your partner the word you liked best. Look at the next slide and identify the opposite describing words. Show the third slide and pairs describe the character using as many interesting words as they can. Report back to the class.</a:t>
            </a:r>
          </a:p>
        </p:txBody>
      </p:sp>
      <p:sp>
        <p:nvSpPr>
          <p:cNvPr id="4" name="Slide Number Placeholder 3"/>
          <p:cNvSpPr>
            <a:spLocks noGrp="1"/>
          </p:cNvSpPr>
          <p:nvPr>
            <p:ph type="sldNum" sz="quarter" idx="5"/>
          </p:nvPr>
        </p:nvSpPr>
        <p:spPr/>
        <p:txBody>
          <a:bodyPr/>
          <a:lstStyle/>
          <a:p>
            <a:fld id="{164BF222-81D5-4930-94EC-DE9F59EE703B}" type="slidenum">
              <a:rPr lang="en-GB" smtClean="0"/>
              <a:t>10</a:t>
            </a:fld>
            <a:endParaRPr lang="en-GB"/>
          </a:p>
        </p:txBody>
      </p:sp>
    </p:spTree>
    <p:extLst>
      <p:ext uri="{BB962C8B-B14F-4D97-AF65-F5344CB8AC3E}">
        <p14:creationId xmlns:p14="http://schemas.microsoft.com/office/powerpoint/2010/main" val="2685414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Teacher input: Read the house description together and identify the describing words. Discuss any new vocabulary. Tell your partner the word you liked best. Look at the next slide and pairs describe a house using as many interesting words as they can. Report back to the class.</a:t>
            </a:r>
          </a:p>
        </p:txBody>
      </p:sp>
      <p:sp>
        <p:nvSpPr>
          <p:cNvPr id="4" name="Slide Number Placeholder 3"/>
          <p:cNvSpPr>
            <a:spLocks noGrp="1"/>
          </p:cNvSpPr>
          <p:nvPr>
            <p:ph type="sldNum" sz="quarter" idx="5"/>
          </p:nvPr>
        </p:nvSpPr>
        <p:spPr/>
        <p:txBody>
          <a:bodyPr/>
          <a:lstStyle/>
          <a:p>
            <a:fld id="{164BF222-81D5-4930-94EC-DE9F59EE703B}" type="slidenum">
              <a:rPr lang="en-GB" smtClean="0"/>
              <a:t>11</a:t>
            </a:fld>
            <a:endParaRPr lang="en-GB"/>
          </a:p>
        </p:txBody>
      </p:sp>
    </p:spTree>
    <p:extLst>
      <p:ext uri="{BB962C8B-B14F-4D97-AF65-F5344CB8AC3E}">
        <p14:creationId xmlns:p14="http://schemas.microsoft.com/office/powerpoint/2010/main" val="1282032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Choose a house and describe to a partner.</a:t>
            </a:r>
          </a:p>
        </p:txBody>
      </p:sp>
      <p:sp>
        <p:nvSpPr>
          <p:cNvPr id="4" name="Slide Number Placeholder 3"/>
          <p:cNvSpPr>
            <a:spLocks noGrp="1"/>
          </p:cNvSpPr>
          <p:nvPr>
            <p:ph type="sldNum" sz="quarter" idx="5"/>
          </p:nvPr>
        </p:nvSpPr>
        <p:spPr/>
        <p:txBody>
          <a:bodyPr/>
          <a:lstStyle/>
          <a:p>
            <a:fld id="{164BF222-81D5-4930-94EC-DE9F59EE703B}" type="slidenum">
              <a:rPr lang="en-GB" smtClean="0"/>
              <a:t>12</a:t>
            </a:fld>
            <a:endParaRPr lang="en-GB"/>
          </a:p>
        </p:txBody>
      </p:sp>
    </p:spTree>
    <p:extLst>
      <p:ext uri="{BB962C8B-B14F-4D97-AF65-F5344CB8AC3E}">
        <p14:creationId xmlns:p14="http://schemas.microsoft.com/office/powerpoint/2010/main" val="4077788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25/08/2021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515258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25/08/2021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91170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86A0EA-1951-466F-AED4-72AF6EC34387}" type="datetimeFigureOut">
              <a:rPr lang="en-GB" smtClean="0"/>
              <a:t>25/08/2021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694802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86A0EA-1951-466F-AED4-72AF6EC34387}" type="datetimeFigureOut">
              <a:rPr lang="en-GB" smtClean="0"/>
              <a:t>25/08/2021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64201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86A0EA-1951-466F-AED4-72AF6EC34387}" type="datetimeFigureOut">
              <a:rPr lang="en-GB" smtClean="0"/>
              <a:t>25/08/2021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3945531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86A0EA-1951-466F-AED4-72AF6EC34387}" type="datetimeFigureOut">
              <a:rPr lang="en-GB" smtClean="0"/>
              <a:t>25/08/2021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534326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6A0EA-1951-466F-AED4-72AF6EC34387}" type="datetimeFigureOut">
              <a:rPr lang="en-GB" smtClean="0"/>
              <a:t>25/08/2021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13114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86A0EA-1951-466F-AED4-72AF6EC34387}" type="datetimeFigureOut">
              <a:rPr lang="en-GB" smtClean="0"/>
              <a:t>25/08/2021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09502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86A0EA-1951-466F-AED4-72AF6EC34387}" type="datetimeFigureOut">
              <a:rPr lang="en-GB" smtClean="0"/>
              <a:t>25/08/2021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590680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25/08/2021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3546858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25/08/2021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70135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6A0EA-1951-466F-AED4-72AF6EC34387}" type="datetimeFigureOut">
              <a:rPr lang="en-GB" smtClean="0"/>
              <a:t>25/08/2021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80FF3-1961-40FC-8C64-C03C851558DC}" type="slidenum">
              <a:rPr lang="en-GB" smtClean="0"/>
              <a:t>‹#›</a:t>
            </a:fld>
            <a:endParaRPr lang="en-GB"/>
          </a:p>
        </p:txBody>
      </p:sp>
    </p:spTree>
    <p:extLst>
      <p:ext uri="{BB962C8B-B14F-4D97-AF65-F5344CB8AC3E}">
        <p14:creationId xmlns:p14="http://schemas.microsoft.com/office/powerpoint/2010/main" val="3447386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hyperlink" Target="https://www.youtube.com/watch?v=749w-InEXgQ" TargetMode="External"/><Relationship Id="rId4" Type="http://schemas.openxmlformats.org/officeDocument/2006/relationships/image" Target="../media/image4.jpeg"/><Relationship Id="rId9" Type="http://schemas.openxmlformats.org/officeDocument/2006/relationships/hyperlink" Target="https://www.dltk-teach.com/RHYMES/rapunzle/story.ht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hyperlink" Target="http://Thttps:/www.ictgames.com/mobilePage/forestPhonics/index.html" TargetMode="External"/><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hyperlink" Target="https://www.youtube.com/watch?v=YtNskltyA0E" TargetMode="External"/><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7.png"/><Relationship Id="rId5" Type="http://schemas.openxmlformats.org/officeDocument/2006/relationships/image" Target="../media/image5.jpeg"/><Relationship Id="rId10" Type="http://schemas.openxmlformats.org/officeDocument/2006/relationships/image" Target="../media/image14.png"/><Relationship Id="rId4" Type="http://schemas.openxmlformats.org/officeDocument/2006/relationships/image" Target="../media/image4.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083518C-1C90-49CB-8FAF-031CE9DC924D}"/>
              </a:ext>
            </a:extLst>
          </p:cNvPr>
          <p:cNvSpPr txBox="1">
            <a:spLocks/>
          </p:cNvSpPr>
          <p:nvPr/>
        </p:nvSpPr>
        <p:spPr>
          <a:xfrm>
            <a:off x="2836653" y="1132637"/>
            <a:ext cx="9152626" cy="1901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err="1">
                <a:cs typeface="Calibri"/>
              </a:rPr>
              <a:t>lundi</a:t>
            </a:r>
            <a:r>
              <a:rPr lang="en-GB" dirty="0">
                <a:cs typeface="Calibri"/>
              </a:rPr>
              <a:t> </a:t>
            </a:r>
            <a:r>
              <a:rPr lang="en-GB" dirty="0" err="1">
                <a:cs typeface="Calibri"/>
              </a:rPr>
              <a:t>trente</a:t>
            </a:r>
            <a:r>
              <a:rPr lang="en-GB" dirty="0">
                <a:cs typeface="Calibri"/>
              </a:rPr>
              <a:t> </a:t>
            </a:r>
            <a:r>
              <a:rPr lang="en-GB" dirty="0" err="1">
                <a:cs typeface="Calibri"/>
              </a:rPr>
              <a:t>aout</a:t>
            </a:r>
            <a:r>
              <a:rPr lang="fr" dirty="0">
                <a:cs typeface="Calibri"/>
              </a:rPr>
              <a:t> deux mille vingt et un</a:t>
            </a:r>
            <a:endParaRPr lang="en-GB" dirty="0">
              <a:cs typeface="Calibri"/>
            </a:endParaRPr>
          </a:p>
        </p:txBody>
      </p:sp>
      <p:pic>
        <p:nvPicPr>
          <p:cNvPr id="8" name="Picture 8" descr="Shape&#10;&#10;Description automatically generated">
            <a:extLst>
              <a:ext uri="{FF2B5EF4-FFF2-40B4-BE49-F238E27FC236}">
                <a16:creationId xmlns:a16="http://schemas.microsoft.com/office/drawing/2014/main" id="{0729AFA1-0F86-4085-B34B-BF7A9B1476B0}"/>
              </a:ext>
            </a:extLst>
          </p:cNvPr>
          <p:cNvPicPr>
            <a:picLocks noChangeAspect="1"/>
          </p:cNvPicPr>
          <p:nvPr/>
        </p:nvPicPr>
        <p:blipFill>
          <a:blip r:embed="rId2"/>
          <a:stretch>
            <a:fillRect/>
          </a:stretch>
        </p:blipFill>
        <p:spPr>
          <a:xfrm>
            <a:off x="900023" y="1177507"/>
            <a:ext cx="1779917" cy="1181819"/>
          </a:xfrm>
          <a:prstGeom prst="rect">
            <a:avLst/>
          </a:prstGeom>
        </p:spPr>
      </p:pic>
      <p:sp>
        <p:nvSpPr>
          <p:cNvPr id="9" name="Title 1">
            <a:extLst>
              <a:ext uri="{FF2B5EF4-FFF2-40B4-BE49-F238E27FC236}">
                <a16:creationId xmlns:a16="http://schemas.microsoft.com/office/drawing/2014/main" id="{688E9FDF-C7FC-4A8D-BB94-51EB4AC47FF9}"/>
              </a:ext>
            </a:extLst>
          </p:cNvPr>
          <p:cNvSpPr txBox="1">
            <a:spLocks/>
          </p:cNvSpPr>
          <p:nvPr/>
        </p:nvSpPr>
        <p:spPr>
          <a:xfrm>
            <a:off x="2836652" y="422376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 dirty="0">
                <a:cs typeface="Calibri"/>
              </a:rPr>
              <a:t>Monday 30th August 2021 </a:t>
            </a:r>
          </a:p>
        </p:txBody>
      </p:sp>
      <p:pic>
        <p:nvPicPr>
          <p:cNvPr id="10" name="Picture 10" descr="A picture containing logo&#10;&#10;Description automatically generated">
            <a:extLst>
              <a:ext uri="{FF2B5EF4-FFF2-40B4-BE49-F238E27FC236}">
                <a16:creationId xmlns:a16="http://schemas.microsoft.com/office/drawing/2014/main" id="{B24C7C82-49F7-4D88-B36F-F4EA0301C9E7}"/>
              </a:ext>
            </a:extLst>
          </p:cNvPr>
          <p:cNvPicPr>
            <a:picLocks noChangeAspect="1"/>
          </p:cNvPicPr>
          <p:nvPr/>
        </p:nvPicPr>
        <p:blipFill>
          <a:blip r:embed="rId3"/>
          <a:stretch>
            <a:fillRect/>
          </a:stretch>
        </p:blipFill>
        <p:spPr>
          <a:xfrm>
            <a:off x="900024" y="4431967"/>
            <a:ext cx="1952445" cy="1171467"/>
          </a:xfrm>
          <a:prstGeom prst="rect">
            <a:avLst/>
          </a:prstGeom>
        </p:spPr>
      </p:pic>
    </p:spTree>
    <p:extLst>
      <p:ext uri="{BB962C8B-B14F-4D97-AF65-F5344CB8AC3E}">
        <p14:creationId xmlns:p14="http://schemas.microsoft.com/office/powerpoint/2010/main" val="149903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E5B801-B2DF-4C13-87EA-D4AACDDE6BF8}"/>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nSpc>
                <a:spcPct val="90000"/>
              </a:lnSpc>
            </a:pPr>
            <a:r>
              <a:rPr lang="en-US" sz="5400">
                <a:solidFill>
                  <a:srgbClr val="FFFFFF"/>
                </a:solidFill>
              </a:rPr>
              <a:t>Newspaper</a:t>
            </a:r>
          </a:p>
        </p:txBody>
      </p:sp>
      <p:cxnSp>
        <p:nvCxnSpPr>
          <p:cNvPr id="21"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Picture 9" descr="A picture containing seat&#10;&#10;Description automatically generated">
            <a:extLst>
              <a:ext uri="{FF2B5EF4-FFF2-40B4-BE49-F238E27FC236}">
                <a16:creationId xmlns:a16="http://schemas.microsoft.com/office/drawing/2014/main" id="{C425C247-AF03-4D5F-92B7-68FCEF704EB6}"/>
              </a:ext>
            </a:extLst>
          </p:cNvPr>
          <p:cNvPicPr>
            <a:picLocks noGrp="1" noChangeAspect="1"/>
          </p:cNvPicPr>
          <p:nvPr>
            <p:ph idx="1"/>
          </p:nvPr>
        </p:nvPicPr>
        <p:blipFill rotWithShape="1">
          <a:blip r:embed="rId2"/>
          <a:srcRect r="4630" b="2"/>
          <a:stretch/>
        </p:blipFill>
        <p:spPr>
          <a:xfrm>
            <a:off x="331567" y="2596896"/>
            <a:ext cx="5455917" cy="3657480"/>
          </a:xfrm>
          <a:prstGeom prst="rect">
            <a:avLst/>
          </a:prstGeom>
        </p:spPr>
      </p:pic>
      <p:cxnSp>
        <p:nvCxnSpPr>
          <p:cNvPr id="23" name="Straight Connector 2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5" descr="Text&#10;&#10;Description automatically generated">
            <a:extLst>
              <a:ext uri="{FF2B5EF4-FFF2-40B4-BE49-F238E27FC236}">
                <a16:creationId xmlns:a16="http://schemas.microsoft.com/office/drawing/2014/main" id="{E6682644-8D4B-430B-BE75-6B2401A49C94}"/>
              </a:ext>
            </a:extLst>
          </p:cNvPr>
          <p:cNvPicPr>
            <a:picLocks noChangeAspect="1"/>
          </p:cNvPicPr>
          <p:nvPr/>
        </p:nvPicPr>
        <p:blipFill rotWithShape="1">
          <a:blip r:embed="rId3"/>
          <a:srcRect l="6801" r="17120" b="-2"/>
          <a:stretch/>
        </p:blipFill>
        <p:spPr>
          <a:xfrm>
            <a:off x="6445073" y="2596898"/>
            <a:ext cx="5455917" cy="3657477"/>
          </a:xfrm>
          <a:prstGeom prst="rect">
            <a:avLst/>
          </a:prstGeom>
        </p:spPr>
      </p:pic>
    </p:spTree>
    <p:extLst>
      <p:ext uri="{BB962C8B-B14F-4D97-AF65-F5344CB8AC3E}">
        <p14:creationId xmlns:p14="http://schemas.microsoft.com/office/powerpoint/2010/main" val="2999268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91767C-67E7-4217-ADEE-FC83DBAD577F}"/>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nSpc>
                <a:spcPct val="90000"/>
              </a:lnSpc>
            </a:pPr>
            <a:r>
              <a:rPr lang="en-US" sz="5400" dirty="0">
                <a:solidFill>
                  <a:srgbClr val="FFFFFF"/>
                </a:solidFill>
                <a:cs typeface="Calibri"/>
              </a:rPr>
              <a:t>Art straws and card</a:t>
            </a:r>
            <a:endParaRPr lang="en-US" sz="5400" dirty="0">
              <a:solidFill>
                <a:srgbClr val="FFFFFF"/>
              </a:solidFill>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4" descr="A picture containing text, person, person, indoor&#10;&#10;Description automatically generated">
            <a:extLst>
              <a:ext uri="{FF2B5EF4-FFF2-40B4-BE49-F238E27FC236}">
                <a16:creationId xmlns:a16="http://schemas.microsoft.com/office/drawing/2014/main" id="{DE008D15-7714-4FD2-A5A0-17E51F15A8CC}"/>
              </a:ext>
            </a:extLst>
          </p:cNvPr>
          <p:cNvPicPr>
            <a:picLocks noGrp="1" noChangeAspect="1"/>
          </p:cNvPicPr>
          <p:nvPr>
            <p:ph idx="1"/>
          </p:nvPr>
        </p:nvPicPr>
        <p:blipFill>
          <a:blip r:embed="rId2"/>
          <a:stretch>
            <a:fillRect/>
          </a:stretch>
        </p:blipFill>
        <p:spPr>
          <a:xfrm>
            <a:off x="1637145" y="2426818"/>
            <a:ext cx="2844760" cy="3997637"/>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5" descr="Diagram&#10;&#10;Description automatically generated">
            <a:extLst>
              <a:ext uri="{FF2B5EF4-FFF2-40B4-BE49-F238E27FC236}">
                <a16:creationId xmlns:a16="http://schemas.microsoft.com/office/drawing/2014/main" id="{C45208AD-D6D0-4128-8929-C831BE8978FB}"/>
              </a:ext>
            </a:extLst>
          </p:cNvPr>
          <p:cNvPicPr>
            <a:picLocks noChangeAspect="1"/>
          </p:cNvPicPr>
          <p:nvPr/>
        </p:nvPicPr>
        <p:blipFill>
          <a:blip r:embed="rId3"/>
          <a:stretch>
            <a:fillRect/>
          </a:stretch>
        </p:blipFill>
        <p:spPr>
          <a:xfrm>
            <a:off x="6445073" y="3007098"/>
            <a:ext cx="5455917" cy="2837076"/>
          </a:xfrm>
          <a:prstGeom prst="rect">
            <a:avLst/>
          </a:prstGeom>
        </p:spPr>
      </p:pic>
    </p:spTree>
    <p:extLst>
      <p:ext uri="{BB962C8B-B14F-4D97-AF65-F5344CB8AC3E}">
        <p14:creationId xmlns:p14="http://schemas.microsoft.com/office/powerpoint/2010/main" val="2516359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robot cartoon"/>
          <p:cNvPicPr/>
          <p:nvPr/>
        </p:nvPicPr>
        <p:blipFill rotWithShape="1">
          <a:blip r:embed="rId3" cstate="print">
            <a:extLst>
              <a:ext uri="{28A0092B-C50C-407E-A947-70E740481C1C}">
                <a14:useLocalDpi xmlns:a14="http://schemas.microsoft.com/office/drawing/2010/main" val="0"/>
              </a:ext>
            </a:extLst>
          </a:blip>
          <a:srcRect l="22977" t="3133" r="12532" b="6528"/>
          <a:stretch/>
        </p:blipFill>
        <p:spPr bwMode="auto">
          <a:xfrm>
            <a:off x="1984973" y="182474"/>
            <a:ext cx="497628" cy="615075"/>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4" cstate="print">
            <a:extLst>
              <a:ext uri="{28A0092B-C50C-407E-A947-70E740481C1C}">
                <a14:useLocalDpi xmlns:a14="http://schemas.microsoft.com/office/drawing/2010/main" val="0"/>
              </a:ext>
            </a:extLst>
          </a:blip>
          <a:srcRect l="3031" t="9551" r="1209" b="15168"/>
          <a:stretch/>
        </p:blipFill>
        <p:spPr bwMode="auto">
          <a:xfrm>
            <a:off x="1793764" y="1828606"/>
            <a:ext cx="921697" cy="77964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5" cstate="print">
            <a:extLst>
              <a:ext uri="{28A0092B-C50C-407E-A947-70E740481C1C}">
                <a14:useLocalDpi xmlns:a14="http://schemas.microsoft.com/office/drawing/2010/main" val="0"/>
              </a:ext>
            </a:extLst>
          </a:blip>
          <a:srcRect t="4522" b="6736"/>
          <a:stretch/>
        </p:blipFill>
        <p:spPr bwMode="auto">
          <a:xfrm>
            <a:off x="8546522" y="200895"/>
            <a:ext cx="497628" cy="615075"/>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6" cstate="print">
            <a:extLst>
              <a:ext uri="{28A0092B-C50C-407E-A947-70E740481C1C}">
                <a14:useLocalDpi xmlns:a14="http://schemas.microsoft.com/office/drawing/2010/main" val="0"/>
              </a:ext>
            </a:extLst>
          </a:blip>
          <a:srcRect l="18068" t="4610" r="17778" b="4965"/>
          <a:stretch/>
        </p:blipFill>
        <p:spPr bwMode="auto">
          <a:xfrm>
            <a:off x="1958127" y="5159681"/>
            <a:ext cx="592968" cy="48079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59E08E0E-FEC1-4B66-8D9A-FFBB9A741E08}"/>
              </a:ext>
            </a:extLst>
          </p:cNvPr>
          <p:cNvSpPr txBox="1"/>
          <p:nvPr/>
        </p:nvSpPr>
        <p:spPr>
          <a:xfrm>
            <a:off x="2726085" y="436561"/>
            <a:ext cx="56273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2c Topic: To Express my own ideas</a:t>
            </a:r>
          </a:p>
          <a:p>
            <a:r>
              <a:rPr lang="en-GB" dirty="0"/>
              <a:t>To work in a team. </a:t>
            </a:r>
            <a:endParaRPr lang="en-GB" dirty="0">
              <a:cs typeface="Calibri"/>
            </a:endParaRPr>
          </a:p>
          <a:p>
            <a:endParaRPr lang="en-GB" dirty="0"/>
          </a:p>
        </p:txBody>
      </p:sp>
      <p:sp>
        <p:nvSpPr>
          <p:cNvPr id="8" name="TextBox 7">
            <a:extLst>
              <a:ext uri="{FF2B5EF4-FFF2-40B4-BE49-F238E27FC236}">
                <a16:creationId xmlns:a16="http://schemas.microsoft.com/office/drawing/2014/main" id="{D090E464-C690-4D20-9164-0A007D49E97C}"/>
              </a:ext>
            </a:extLst>
          </p:cNvPr>
          <p:cNvSpPr txBox="1"/>
          <p:nvPr/>
        </p:nvSpPr>
        <p:spPr>
          <a:xfrm>
            <a:off x="1876238" y="721873"/>
            <a:ext cx="808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What?</a:t>
            </a:r>
            <a:r>
              <a:rPr lang="en-GB" dirty="0">
                <a:cs typeface="Calibri"/>
              </a:rPr>
              <a:t>​</a:t>
            </a:r>
            <a:endParaRPr lang="en-GB" dirty="0"/>
          </a:p>
        </p:txBody>
      </p:sp>
      <p:sp>
        <p:nvSpPr>
          <p:cNvPr id="18" name="TextBox 17">
            <a:extLst>
              <a:ext uri="{FF2B5EF4-FFF2-40B4-BE49-F238E27FC236}">
                <a16:creationId xmlns:a16="http://schemas.microsoft.com/office/drawing/2014/main" id="{BEB41D1C-0047-447C-913F-92CB2873A251}"/>
              </a:ext>
            </a:extLst>
          </p:cNvPr>
          <p:cNvSpPr txBox="1"/>
          <p:nvPr/>
        </p:nvSpPr>
        <p:spPr>
          <a:xfrm>
            <a:off x="1936679" y="2533360"/>
            <a:ext cx="909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How?</a:t>
            </a:r>
            <a:endParaRPr lang="en-GB">
              <a:cs typeface="Calibri"/>
            </a:endParaRPr>
          </a:p>
        </p:txBody>
      </p:sp>
      <p:sp>
        <p:nvSpPr>
          <p:cNvPr id="4" name="TextBox 3">
            <a:extLst>
              <a:ext uri="{FF2B5EF4-FFF2-40B4-BE49-F238E27FC236}">
                <a16:creationId xmlns:a16="http://schemas.microsoft.com/office/drawing/2014/main" id="{B5D0E98E-5C86-4FBE-924F-2B2A17B9747D}"/>
              </a:ext>
            </a:extLst>
          </p:cNvPr>
          <p:cNvSpPr txBox="1"/>
          <p:nvPr/>
        </p:nvSpPr>
        <p:spPr>
          <a:xfrm>
            <a:off x="9184160" y="351722"/>
            <a:ext cx="1230054" cy="646331"/>
          </a:xfrm>
          <a:prstGeom prst="rect">
            <a:avLst/>
          </a:prstGeom>
          <a:noFill/>
        </p:spPr>
        <p:txBody>
          <a:bodyPr wrap="square" rtlCol="0">
            <a:spAutoFit/>
          </a:bodyPr>
          <a:lstStyle/>
          <a:p>
            <a:r>
              <a:rPr lang="en-GB" dirty="0"/>
              <a:t>Children’s responses</a:t>
            </a:r>
          </a:p>
        </p:txBody>
      </p:sp>
      <p:sp>
        <p:nvSpPr>
          <p:cNvPr id="9" name="TextBox 8">
            <a:extLst>
              <a:ext uri="{FF2B5EF4-FFF2-40B4-BE49-F238E27FC236}">
                <a16:creationId xmlns:a16="http://schemas.microsoft.com/office/drawing/2014/main" id="{F4129B8A-B8B5-4FCE-82DB-E949965F9FAF}"/>
              </a:ext>
            </a:extLst>
          </p:cNvPr>
          <p:cNvSpPr txBox="1"/>
          <p:nvPr/>
        </p:nvSpPr>
        <p:spPr>
          <a:xfrm>
            <a:off x="8493470" y="782597"/>
            <a:ext cx="808023" cy="369332"/>
          </a:xfrm>
          <a:prstGeom prst="rect">
            <a:avLst/>
          </a:prstGeom>
          <a:noFill/>
        </p:spPr>
        <p:txBody>
          <a:bodyPr wrap="square" rtlCol="0">
            <a:spAutoFit/>
          </a:bodyPr>
          <a:lstStyle/>
          <a:p>
            <a:r>
              <a:rPr lang="en-GB" dirty="0"/>
              <a:t>Why?</a:t>
            </a:r>
          </a:p>
        </p:txBody>
      </p:sp>
      <p:sp>
        <p:nvSpPr>
          <p:cNvPr id="21" name="TextBox 20">
            <a:extLst>
              <a:ext uri="{FF2B5EF4-FFF2-40B4-BE49-F238E27FC236}">
                <a16:creationId xmlns:a16="http://schemas.microsoft.com/office/drawing/2014/main" id="{881ADAD2-58B4-4CD4-8212-4F914C9D27BA}"/>
              </a:ext>
            </a:extLst>
          </p:cNvPr>
          <p:cNvSpPr txBox="1"/>
          <p:nvPr/>
        </p:nvSpPr>
        <p:spPr>
          <a:xfrm>
            <a:off x="3046758" y="1090284"/>
            <a:ext cx="7368812" cy="369332"/>
          </a:xfrm>
          <a:prstGeom prst="rect">
            <a:avLst/>
          </a:prstGeom>
          <a:noFill/>
        </p:spPr>
        <p:txBody>
          <a:bodyPr wrap="square" lIns="91440" tIns="45720" rIns="91440" bIns="45720" rtlCol="0" anchor="t">
            <a:spAutoFit/>
          </a:bodyPr>
          <a:lstStyle/>
          <a:p>
            <a:endParaRPr lang="en-GB">
              <a:solidFill>
                <a:srgbClr val="002060"/>
              </a:solidFill>
              <a:cs typeface="Calibri"/>
            </a:endParaRPr>
          </a:p>
        </p:txBody>
      </p:sp>
      <p:sp>
        <p:nvSpPr>
          <p:cNvPr id="27" name="TextBox 26">
            <a:extLst>
              <a:ext uri="{FF2B5EF4-FFF2-40B4-BE49-F238E27FC236}">
                <a16:creationId xmlns:a16="http://schemas.microsoft.com/office/drawing/2014/main" id="{A7953B5E-903E-4CE4-9BB9-C66C99A0D053}"/>
              </a:ext>
            </a:extLst>
          </p:cNvPr>
          <p:cNvSpPr txBox="1"/>
          <p:nvPr/>
        </p:nvSpPr>
        <p:spPr>
          <a:xfrm>
            <a:off x="1706833" y="5598708"/>
            <a:ext cx="1073944" cy="738664"/>
          </a:xfrm>
          <a:prstGeom prst="rect">
            <a:avLst/>
          </a:prstGeom>
          <a:noFill/>
        </p:spPr>
        <p:txBody>
          <a:bodyPr wrap="square" rtlCol="0">
            <a:spAutoFit/>
          </a:bodyPr>
          <a:lstStyle/>
          <a:p>
            <a:r>
              <a:rPr lang="en-GB" sz="1400" dirty="0"/>
              <a:t>How do I know I am successful?</a:t>
            </a:r>
          </a:p>
        </p:txBody>
      </p:sp>
      <p:cxnSp>
        <p:nvCxnSpPr>
          <p:cNvPr id="29" name="Straight Connector 28">
            <a:extLst>
              <a:ext uri="{FF2B5EF4-FFF2-40B4-BE49-F238E27FC236}">
                <a16:creationId xmlns:a16="http://schemas.microsoft.com/office/drawing/2014/main" id="{2C6A791D-6B47-4BBD-9D5F-0190B189E6FC}"/>
              </a:ext>
            </a:extLst>
          </p:cNvPr>
          <p:cNvCxnSpPr>
            <a:cxnSpLocks/>
          </p:cNvCxnSpPr>
          <p:nvPr/>
        </p:nvCxnSpPr>
        <p:spPr>
          <a:xfrm>
            <a:off x="2801968" y="244460"/>
            <a:ext cx="0" cy="6339373"/>
          </a:xfrm>
          <a:prstGeom prst="line">
            <a:avLst/>
          </a:prstGeom>
          <a:ln w="28575"/>
        </p:spPr>
        <p:style>
          <a:lnRef idx="1">
            <a:schemeClr val="dk1"/>
          </a:lnRef>
          <a:fillRef idx="0">
            <a:schemeClr val="dk1"/>
          </a:fillRef>
          <a:effectRef idx="0">
            <a:schemeClr val="dk1"/>
          </a:effectRef>
          <a:fontRef idx="minor">
            <a:schemeClr val="tx1"/>
          </a:fontRef>
        </p:style>
      </p:cxnSp>
      <p:cxnSp>
        <p:nvCxnSpPr>
          <p:cNvPr id="1024" name="Straight Connector 1023">
            <a:extLst>
              <a:ext uri="{FF2B5EF4-FFF2-40B4-BE49-F238E27FC236}">
                <a16:creationId xmlns:a16="http://schemas.microsoft.com/office/drawing/2014/main" id="{FA13D344-D0E1-44EB-B1C4-C295BCE7F89E}"/>
              </a:ext>
            </a:extLst>
          </p:cNvPr>
          <p:cNvCxnSpPr>
            <a:cxnSpLocks/>
          </p:cNvCxnSpPr>
          <p:nvPr/>
        </p:nvCxnSpPr>
        <p:spPr>
          <a:xfrm flipV="1">
            <a:off x="1777219" y="1051637"/>
            <a:ext cx="869888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395FC18-B160-45C1-9A60-F706016AC45F}"/>
              </a:ext>
            </a:extLst>
          </p:cNvPr>
          <p:cNvCxnSpPr>
            <a:cxnSpLocks/>
          </p:cNvCxnSpPr>
          <p:nvPr/>
        </p:nvCxnSpPr>
        <p:spPr>
          <a:xfrm>
            <a:off x="1749819" y="5128478"/>
            <a:ext cx="863699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37" name="Straight Connector 1036">
            <a:extLst>
              <a:ext uri="{FF2B5EF4-FFF2-40B4-BE49-F238E27FC236}">
                <a16:creationId xmlns:a16="http://schemas.microsoft.com/office/drawing/2014/main" id="{2764150E-0913-4489-AFD2-D2826A7096E2}"/>
              </a:ext>
            </a:extLst>
          </p:cNvPr>
          <p:cNvCxnSpPr/>
          <p:nvPr/>
        </p:nvCxnSpPr>
        <p:spPr>
          <a:xfrm>
            <a:off x="8383990" y="266019"/>
            <a:ext cx="0" cy="885910"/>
          </a:xfrm>
          <a:prstGeom prst="line">
            <a:avLst/>
          </a:prstGeom>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268B696-2CAB-473C-BF60-07077554376A}"/>
              </a:ext>
            </a:extLst>
          </p:cNvPr>
          <p:cNvCxnSpPr/>
          <p:nvPr/>
        </p:nvCxnSpPr>
        <p:spPr>
          <a:xfrm>
            <a:off x="9184160" y="262540"/>
            <a:ext cx="0" cy="850742"/>
          </a:xfrm>
          <a:prstGeom prst="line">
            <a:avLst/>
          </a:prstGeom>
          <a:ln w="1905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6C69CB4B-8104-4DB7-ADF3-02C912F5F22F}"/>
              </a:ext>
            </a:extLst>
          </p:cNvPr>
          <p:cNvSpPr txBox="1"/>
          <p:nvPr/>
        </p:nvSpPr>
        <p:spPr>
          <a:xfrm>
            <a:off x="1805507" y="1225174"/>
            <a:ext cx="878753" cy="369332"/>
          </a:xfrm>
          <a:prstGeom prst="rect">
            <a:avLst/>
          </a:prstGeom>
          <a:noFill/>
        </p:spPr>
        <p:txBody>
          <a:bodyPr wrap="square" rtlCol="0">
            <a:spAutoFit/>
          </a:bodyPr>
          <a:lstStyle/>
          <a:p>
            <a:r>
              <a:rPr lang="en-GB" dirty="0"/>
              <a:t>T1 wk1</a:t>
            </a:r>
          </a:p>
        </p:txBody>
      </p:sp>
      <p:pic>
        <p:nvPicPr>
          <p:cNvPr id="19" name="Picture 2">
            <a:extLst>
              <a:ext uri="{FF2B5EF4-FFF2-40B4-BE49-F238E27FC236}">
                <a16:creationId xmlns:a16="http://schemas.microsoft.com/office/drawing/2014/main" id="{380645E2-470A-434A-AB0D-C7F1871CB7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6458" y="5968040"/>
            <a:ext cx="969388" cy="6356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B42F1081-9484-49D0-BC2B-DD700CE962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1337" y="5365007"/>
            <a:ext cx="581025" cy="56532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F1F408D-113D-4C6F-8A80-5D45183918F6}"/>
              </a:ext>
            </a:extLst>
          </p:cNvPr>
          <p:cNvSpPr txBox="1"/>
          <p:nvPr/>
        </p:nvSpPr>
        <p:spPr>
          <a:xfrm>
            <a:off x="3985846" y="5365007"/>
            <a:ext cx="6428368" cy="369332"/>
          </a:xfrm>
          <a:prstGeom prst="rect">
            <a:avLst/>
          </a:prstGeom>
          <a:noFill/>
        </p:spPr>
        <p:txBody>
          <a:bodyPr wrap="square" lIns="91440" tIns="45720" rIns="91440" bIns="45720" rtlCol="0" anchor="t">
            <a:spAutoFit/>
          </a:bodyPr>
          <a:lstStyle/>
          <a:p>
            <a:endParaRPr lang="en-GB" dirty="0">
              <a:latin typeface="Comic Sans MS" panose="030F0702030302020204" pitchFamily="66" charset="0"/>
            </a:endParaRPr>
          </a:p>
        </p:txBody>
      </p:sp>
      <p:sp>
        <p:nvSpPr>
          <p:cNvPr id="23" name="TextBox 22">
            <a:extLst>
              <a:ext uri="{FF2B5EF4-FFF2-40B4-BE49-F238E27FC236}">
                <a16:creationId xmlns:a16="http://schemas.microsoft.com/office/drawing/2014/main" id="{A33D7CDE-F1EF-4CB0-BA48-AA677231EBF6}"/>
              </a:ext>
            </a:extLst>
          </p:cNvPr>
          <p:cNvSpPr txBox="1"/>
          <p:nvPr/>
        </p:nvSpPr>
        <p:spPr>
          <a:xfrm>
            <a:off x="4168727" y="5949730"/>
            <a:ext cx="6218089" cy="369332"/>
          </a:xfrm>
          <a:prstGeom prst="rect">
            <a:avLst/>
          </a:prstGeom>
          <a:noFill/>
        </p:spPr>
        <p:txBody>
          <a:bodyPr wrap="square" lIns="91440" tIns="45720" rIns="91440" bIns="45720" rtlCol="0" anchor="t">
            <a:spAutoFit/>
          </a:bodyPr>
          <a:lstStyle/>
          <a:p>
            <a:endParaRPr lang="en-GB" dirty="0">
              <a:latin typeface="Comic Sans MS" panose="030F0702030302020204" pitchFamily="66" charset="0"/>
            </a:endParaRPr>
          </a:p>
        </p:txBody>
      </p:sp>
      <p:sp>
        <p:nvSpPr>
          <p:cNvPr id="10" name="TextBox 9">
            <a:extLst>
              <a:ext uri="{FF2B5EF4-FFF2-40B4-BE49-F238E27FC236}">
                <a16:creationId xmlns:a16="http://schemas.microsoft.com/office/drawing/2014/main" id="{39C1ECD6-E061-4F58-B334-205179C35D4C}"/>
              </a:ext>
            </a:extLst>
          </p:cNvPr>
          <p:cNvSpPr txBox="1"/>
          <p:nvPr/>
        </p:nvSpPr>
        <p:spPr>
          <a:xfrm>
            <a:off x="3085381" y="1273834"/>
            <a:ext cx="7832784"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Comic Sans MS"/>
              </a:rPr>
              <a:t>Rapunzel </a:t>
            </a:r>
            <a:endParaRPr lang="en-GB" sz="1400" dirty="0">
              <a:latin typeface="Comic Sans MS"/>
            </a:endParaRPr>
          </a:p>
          <a:p>
            <a:pPr>
              <a:buChar char="•"/>
            </a:pPr>
            <a:r>
              <a:rPr lang="en-GB" sz="1400">
                <a:latin typeface="Comic Sans MS"/>
              </a:rPr>
              <a:t>Read the story. Could the story have reversed roles for the main characters? Can a prince rescue a princess? Could you think of another way to escape from a tower? – LIT (listening and talking), PSD (gender equality)</a:t>
            </a:r>
            <a:r>
              <a:rPr lang="en-GB" sz="1400" b="1" i="1" dirty="0">
                <a:solidFill>
                  <a:srgbClr val="5F6368"/>
                </a:solidFill>
                <a:latin typeface="Arial"/>
              </a:rPr>
              <a:t> </a:t>
            </a:r>
            <a:r>
              <a:rPr lang="en-GB" sz="1400" dirty="0">
                <a:solidFill>
                  <a:srgbClr val="5F6368"/>
                </a:solidFill>
                <a:latin typeface="Arial"/>
                <a:cs typeface="Arial"/>
              </a:rPr>
              <a:t> </a:t>
            </a:r>
          </a:p>
          <a:p>
            <a:r>
              <a:rPr lang="en-GB" sz="1400" b="1">
                <a:solidFill>
                  <a:srgbClr val="5F6368"/>
                </a:solidFill>
                <a:latin typeface="Arial"/>
              </a:rPr>
              <a:t>Rapunzel</a:t>
            </a:r>
            <a:r>
              <a:rPr lang="en-GB" sz="1400">
                <a:solidFill>
                  <a:srgbClr val="4D5156"/>
                </a:solidFill>
                <a:latin typeface="Arial"/>
              </a:rPr>
              <a:t> is a German </a:t>
            </a:r>
            <a:r>
              <a:rPr lang="en-GB" sz="1400" b="1">
                <a:solidFill>
                  <a:srgbClr val="5F6368"/>
                </a:solidFill>
                <a:latin typeface="Arial"/>
              </a:rPr>
              <a:t>fairy tale</a:t>
            </a:r>
            <a:r>
              <a:rPr lang="en-GB" sz="1400">
                <a:solidFill>
                  <a:srgbClr val="4D5156"/>
                </a:solidFill>
                <a:latin typeface="Arial"/>
              </a:rPr>
              <a:t> recorded by the Brothers Grimm and first published in 1812 as part of Children's and Household Tales</a:t>
            </a:r>
            <a:r>
              <a:rPr lang="en-GB" sz="1400" dirty="0">
                <a:solidFill>
                  <a:srgbClr val="4D5156"/>
                </a:solidFill>
                <a:latin typeface="Arial"/>
                <a:cs typeface="Arial"/>
              </a:rPr>
              <a:t> </a:t>
            </a:r>
          </a:p>
          <a:p>
            <a:r>
              <a:rPr lang="en-GB" sz="1400" dirty="0">
                <a:solidFill>
                  <a:srgbClr val="0563C1"/>
                </a:solidFill>
                <a:latin typeface="Comic Sans MS"/>
                <a:hlinkClick r:id="rId9"/>
              </a:rPr>
              <a:t>https://www.dltk-teach.com/RHYMES/rapunzle/story.htm</a:t>
            </a:r>
            <a:r>
              <a:rPr lang="en-GB" sz="1400" dirty="0">
                <a:latin typeface="Comic Sans MS"/>
              </a:rPr>
              <a:t> </a:t>
            </a:r>
          </a:p>
          <a:p>
            <a:endParaRPr lang="en-GB" sz="1400" dirty="0">
              <a:latin typeface="Comic Sans MS"/>
            </a:endParaRPr>
          </a:p>
          <a:p>
            <a:r>
              <a:rPr lang="en-GB" sz="1400" dirty="0">
                <a:solidFill>
                  <a:srgbClr val="0563C1"/>
                </a:solidFill>
                <a:latin typeface="Comic Sans MS"/>
                <a:hlinkClick r:id="rId10"/>
              </a:rPr>
              <a:t>https://www.youtube.com/watch?v=749w-InEXgQ</a:t>
            </a:r>
            <a:r>
              <a:rPr lang="en-GB" sz="1400" dirty="0">
                <a:latin typeface="Comic Sans MS"/>
              </a:rPr>
              <a:t> </a:t>
            </a:r>
          </a:p>
          <a:p>
            <a:pPr>
              <a:buChar char="•"/>
            </a:pPr>
            <a:r>
              <a:rPr lang="en-GB" sz="1400">
                <a:latin typeface="Comic Sans MS"/>
              </a:rPr>
              <a:t>Discuss the advantages and disadvantages of building and living in a tower. Make a list of pros and cons. (tower pics in resources folder) – LIT (listening, talking, writing) </a:t>
            </a:r>
            <a:endParaRPr lang="en-GB" sz="1400" dirty="0">
              <a:latin typeface="Comic Sans MS"/>
            </a:endParaRPr>
          </a:p>
          <a:p>
            <a:pPr>
              <a:buChar char="•"/>
            </a:pPr>
            <a:r>
              <a:rPr lang="en-GB" sz="1400">
                <a:latin typeface="Comic Sans MS"/>
              </a:rPr>
              <a:t>Try to make a tower from small wooden blocks (Jenga or similar). What are the issues? TECHNOLOGY, P.S. </a:t>
            </a:r>
          </a:p>
          <a:p>
            <a:endParaRPr lang="en-GB">
              <a:latin typeface="Comic Sans MS"/>
            </a:endParaRPr>
          </a:p>
          <a:p>
            <a:endParaRPr lang="en-GB">
              <a:latin typeface="Comic Sans MS"/>
            </a:endParaRPr>
          </a:p>
        </p:txBody>
      </p:sp>
      <p:sp>
        <p:nvSpPr>
          <p:cNvPr id="25" name="TextBox 1">
            <a:extLst>
              <a:ext uri="{FF2B5EF4-FFF2-40B4-BE49-F238E27FC236}">
                <a16:creationId xmlns:a16="http://schemas.microsoft.com/office/drawing/2014/main" id="{72443FD5-0089-4FF9-AF39-F7B195BAA801}"/>
              </a:ext>
            </a:extLst>
          </p:cNvPr>
          <p:cNvSpPr txBox="1"/>
          <p:nvPr/>
        </p:nvSpPr>
        <p:spPr>
          <a:xfrm>
            <a:off x="4163684" y="6162136"/>
            <a:ext cx="6840747" cy="369332"/>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1" dirty="0">
                <a:ea typeface="+mn-lt"/>
                <a:cs typeface="+mn-lt"/>
              </a:rPr>
              <a:t>RRS Article 29   education   Target H3 friends, caring, sharing</a:t>
            </a:r>
            <a:endParaRPr lang="en-US" b="1" dirty="0"/>
          </a:p>
        </p:txBody>
      </p:sp>
    </p:spTree>
    <p:extLst>
      <p:ext uri="{BB962C8B-B14F-4D97-AF65-F5344CB8AC3E}">
        <p14:creationId xmlns:p14="http://schemas.microsoft.com/office/powerpoint/2010/main" val="320049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robot cartoon"/>
          <p:cNvPicPr/>
          <p:nvPr/>
        </p:nvPicPr>
        <p:blipFill rotWithShape="1">
          <a:blip r:embed="rId3" cstate="print">
            <a:extLst>
              <a:ext uri="{28A0092B-C50C-407E-A947-70E740481C1C}">
                <a14:useLocalDpi xmlns:a14="http://schemas.microsoft.com/office/drawing/2010/main" val="0"/>
              </a:ext>
            </a:extLst>
          </a:blip>
          <a:srcRect l="22977" t="3133" r="12532" b="6528"/>
          <a:stretch/>
        </p:blipFill>
        <p:spPr bwMode="auto">
          <a:xfrm>
            <a:off x="313768" y="87224"/>
            <a:ext cx="497628" cy="615075"/>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4" cstate="print">
            <a:extLst>
              <a:ext uri="{28A0092B-C50C-407E-A947-70E740481C1C}">
                <a14:useLocalDpi xmlns:a14="http://schemas.microsoft.com/office/drawing/2010/main" val="0"/>
              </a:ext>
            </a:extLst>
          </a:blip>
          <a:srcRect l="3031" t="9551" r="1209" b="15168"/>
          <a:stretch/>
        </p:blipFill>
        <p:spPr bwMode="auto">
          <a:xfrm>
            <a:off x="356355" y="936720"/>
            <a:ext cx="921697" cy="77964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5" cstate="print">
            <a:extLst>
              <a:ext uri="{28A0092B-C50C-407E-A947-70E740481C1C}">
                <a14:useLocalDpi xmlns:a14="http://schemas.microsoft.com/office/drawing/2010/main" val="0"/>
              </a:ext>
            </a:extLst>
          </a:blip>
          <a:srcRect t="4522" b="6736"/>
          <a:stretch/>
        </p:blipFill>
        <p:spPr bwMode="auto">
          <a:xfrm>
            <a:off x="10096499" y="88327"/>
            <a:ext cx="497628" cy="450553"/>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6" cstate="print">
            <a:extLst>
              <a:ext uri="{28A0092B-C50C-407E-A947-70E740481C1C}">
                <a14:useLocalDpi xmlns:a14="http://schemas.microsoft.com/office/drawing/2010/main" val="0"/>
              </a:ext>
            </a:extLst>
          </a:blip>
          <a:srcRect l="18068" t="4610" r="17778" b="4965"/>
          <a:stretch/>
        </p:blipFill>
        <p:spPr bwMode="auto">
          <a:xfrm>
            <a:off x="1126854" y="6276704"/>
            <a:ext cx="592968" cy="48079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59E08E0E-FEC1-4B66-8D9A-FFBB9A741E08}"/>
              </a:ext>
            </a:extLst>
          </p:cNvPr>
          <p:cNvSpPr txBox="1"/>
          <p:nvPr/>
        </p:nvSpPr>
        <p:spPr>
          <a:xfrm>
            <a:off x="2050677" y="228743"/>
            <a:ext cx="76795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dirty="0"/>
              <a:t>L &amp; T </a:t>
            </a:r>
            <a:r>
              <a:rPr lang="en-GB" dirty="0"/>
              <a:t>: To expand my vocabulary with new describing words (adjectives).</a:t>
            </a:r>
          </a:p>
        </p:txBody>
      </p:sp>
      <p:sp>
        <p:nvSpPr>
          <p:cNvPr id="8" name="TextBox 7">
            <a:extLst>
              <a:ext uri="{FF2B5EF4-FFF2-40B4-BE49-F238E27FC236}">
                <a16:creationId xmlns:a16="http://schemas.microsoft.com/office/drawing/2014/main" id="{D090E464-C690-4D20-9164-0A007D49E97C}"/>
              </a:ext>
            </a:extLst>
          </p:cNvPr>
          <p:cNvSpPr txBox="1"/>
          <p:nvPr/>
        </p:nvSpPr>
        <p:spPr>
          <a:xfrm>
            <a:off x="542738" y="314896"/>
            <a:ext cx="808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What?</a:t>
            </a:r>
            <a:r>
              <a:rPr lang="en-GB" dirty="0">
                <a:cs typeface="Calibri"/>
              </a:rPr>
              <a:t>​</a:t>
            </a:r>
            <a:endParaRPr lang="en-GB" dirty="0"/>
          </a:p>
        </p:txBody>
      </p:sp>
      <p:sp>
        <p:nvSpPr>
          <p:cNvPr id="18" name="TextBox 17">
            <a:extLst>
              <a:ext uri="{FF2B5EF4-FFF2-40B4-BE49-F238E27FC236}">
                <a16:creationId xmlns:a16="http://schemas.microsoft.com/office/drawing/2014/main" id="{BEB41D1C-0047-447C-913F-92CB2873A251}"/>
              </a:ext>
            </a:extLst>
          </p:cNvPr>
          <p:cNvSpPr txBox="1"/>
          <p:nvPr/>
        </p:nvSpPr>
        <p:spPr>
          <a:xfrm>
            <a:off x="438656" y="1667451"/>
            <a:ext cx="909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How?</a:t>
            </a:r>
            <a:endParaRPr lang="en-GB">
              <a:cs typeface="Calibri"/>
            </a:endParaRPr>
          </a:p>
        </p:txBody>
      </p:sp>
      <p:sp>
        <p:nvSpPr>
          <p:cNvPr id="4" name="TextBox 3">
            <a:extLst>
              <a:ext uri="{FF2B5EF4-FFF2-40B4-BE49-F238E27FC236}">
                <a16:creationId xmlns:a16="http://schemas.microsoft.com/office/drawing/2014/main" id="{B5D0E98E-5C86-4FBE-924F-2B2A17B9747D}"/>
              </a:ext>
            </a:extLst>
          </p:cNvPr>
          <p:cNvSpPr txBox="1"/>
          <p:nvPr/>
        </p:nvSpPr>
        <p:spPr>
          <a:xfrm>
            <a:off x="10725478" y="152563"/>
            <a:ext cx="1230054" cy="646331"/>
          </a:xfrm>
          <a:prstGeom prst="rect">
            <a:avLst/>
          </a:prstGeom>
          <a:noFill/>
        </p:spPr>
        <p:txBody>
          <a:bodyPr wrap="square" rtlCol="0">
            <a:spAutoFit/>
          </a:bodyPr>
          <a:lstStyle/>
          <a:p>
            <a:r>
              <a:rPr lang="en-GB" dirty="0"/>
              <a:t>Children’s responses</a:t>
            </a:r>
          </a:p>
        </p:txBody>
      </p:sp>
      <p:sp>
        <p:nvSpPr>
          <p:cNvPr id="9" name="TextBox 8">
            <a:extLst>
              <a:ext uri="{FF2B5EF4-FFF2-40B4-BE49-F238E27FC236}">
                <a16:creationId xmlns:a16="http://schemas.microsoft.com/office/drawing/2014/main" id="{F4129B8A-B8B5-4FCE-82DB-E949965F9FAF}"/>
              </a:ext>
            </a:extLst>
          </p:cNvPr>
          <p:cNvSpPr txBox="1"/>
          <p:nvPr/>
        </p:nvSpPr>
        <p:spPr>
          <a:xfrm>
            <a:off x="9939539" y="470869"/>
            <a:ext cx="808023" cy="369332"/>
          </a:xfrm>
          <a:prstGeom prst="rect">
            <a:avLst/>
          </a:prstGeom>
          <a:noFill/>
        </p:spPr>
        <p:txBody>
          <a:bodyPr wrap="square" rtlCol="0">
            <a:spAutoFit/>
          </a:bodyPr>
          <a:lstStyle/>
          <a:p>
            <a:r>
              <a:rPr lang="en-GB" dirty="0"/>
              <a:t>Why?</a:t>
            </a:r>
          </a:p>
        </p:txBody>
      </p:sp>
      <p:sp>
        <p:nvSpPr>
          <p:cNvPr id="21" name="TextBox 20">
            <a:extLst>
              <a:ext uri="{FF2B5EF4-FFF2-40B4-BE49-F238E27FC236}">
                <a16:creationId xmlns:a16="http://schemas.microsoft.com/office/drawing/2014/main" id="{881ADAD2-58B4-4CD4-8212-4F914C9D27BA}"/>
              </a:ext>
            </a:extLst>
          </p:cNvPr>
          <p:cNvSpPr txBox="1"/>
          <p:nvPr/>
        </p:nvSpPr>
        <p:spPr>
          <a:xfrm>
            <a:off x="3003627" y="1090284"/>
            <a:ext cx="7383189" cy="369332"/>
          </a:xfrm>
          <a:prstGeom prst="rect">
            <a:avLst/>
          </a:prstGeom>
          <a:noFill/>
        </p:spPr>
        <p:txBody>
          <a:bodyPr wrap="square" rtlCol="0">
            <a:spAutoFit/>
          </a:bodyPr>
          <a:lstStyle/>
          <a:p>
            <a:r>
              <a:rPr lang="en-GB" dirty="0">
                <a:solidFill>
                  <a:srgbClr val="002060"/>
                </a:solidFill>
              </a:rPr>
              <a:t> </a:t>
            </a:r>
          </a:p>
        </p:txBody>
      </p:sp>
      <p:sp>
        <p:nvSpPr>
          <p:cNvPr id="27" name="TextBox 26">
            <a:extLst>
              <a:ext uri="{FF2B5EF4-FFF2-40B4-BE49-F238E27FC236}">
                <a16:creationId xmlns:a16="http://schemas.microsoft.com/office/drawing/2014/main" id="{A7953B5E-903E-4CE4-9BB9-C66C99A0D053}"/>
              </a:ext>
            </a:extLst>
          </p:cNvPr>
          <p:cNvSpPr txBox="1"/>
          <p:nvPr/>
        </p:nvSpPr>
        <p:spPr>
          <a:xfrm>
            <a:off x="234788" y="6023003"/>
            <a:ext cx="1073944" cy="738664"/>
          </a:xfrm>
          <a:prstGeom prst="rect">
            <a:avLst/>
          </a:prstGeom>
          <a:noFill/>
        </p:spPr>
        <p:txBody>
          <a:bodyPr wrap="square" rtlCol="0">
            <a:spAutoFit/>
          </a:bodyPr>
          <a:lstStyle/>
          <a:p>
            <a:r>
              <a:rPr lang="en-GB" sz="1400" dirty="0"/>
              <a:t>How do I know I am successful?</a:t>
            </a:r>
          </a:p>
        </p:txBody>
      </p:sp>
      <p:cxnSp>
        <p:nvCxnSpPr>
          <p:cNvPr id="29" name="Straight Connector 28">
            <a:extLst>
              <a:ext uri="{FF2B5EF4-FFF2-40B4-BE49-F238E27FC236}">
                <a16:creationId xmlns:a16="http://schemas.microsoft.com/office/drawing/2014/main" id="{2C6A791D-6B47-4BBD-9D5F-0190B189E6FC}"/>
              </a:ext>
            </a:extLst>
          </p:cNvPr>
          <p:cNvCxnSpPr>
            <a:cxnSpLocks/>
          </p:cNvCxnSpPr>
          <p:nvPr/>
        </p:nvCxnSpPr>
        <p:spPr>
          <a:xfrm>
            <a:off x="2005332" y="227142"/>
            <a:ext cx="0" cy="6339373"/>
          </a:xfrm>
          <a:prstGeom prst="line">
            <a:avLst/>
          </a:prstGeom>
          <a:ln w="28575"/>
        </p:spPr>
        <p:style>
          <a:lnRef idx="1">
            <a:schemeClr val="dk1"/>
          </a:lnRef>
          <a:fillRef idx="0">
            <a:schemeClr val="dk1"/>
          </a:fillRef>
          <a:effectRef idx="0">
            <a:schemeClr val="dk1"/>
          </a:effectRef>
          <a:fontRef idx="minor">
            <a:schemeClr val="tx1"/>
          </a:fontRef>
        </p:style>
      </p:cxnSp>
      <p:cxnSp>
        <p:nvCxnSpPr>
          <p:cNvPr id="1024" name="Straight Connector 1023">
            <a:extLst>
              <a:ext uri="{FF2B5EF4-FFF2-40B4-BE49-F238E27FC236}">
                <a16:creationId xmlns:a16="http://schemas.microsoft.com/office/drawing/2014/main" id="{FA13D344-D0E1-44EB-B1C4-C295BCE7F89E}"/>
              </a:ext>
            </a:extLst>
          </p:cNvPr>
          <p:cNvCxnSpPr>
            <a:cxnSpLocks/>
          </p:cNvCxnSpPr>
          <p:nvPr/>
        </p:nvCxnSpPr>
        <p:spPr>
          <a:xfrm>
            <a:off x="391765" y="731252"/>
            <a:ext cx="11530411" cy="606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395FC18-B160-45C1-9A60-F706016AC45F}"/>
              </a:ext>
            </a:extLst>
          </p:cNvPr>
          <p:cNvCxnSpPr>
            <a:cxnSpLocks/>
          </p:cNvCxnSpPr>
          <p:nvPr/>
        </p:nvCxnSpPr>
        <p:spPr>
          <a:xfrm>
            <a:off x="1697864" y="5526796"/>
            <a:ext cx="863699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37" name="Straight Connector 1036">
            <a:extLst>
              <a:ext uri="{FF2B5EF4-FFF2-40B4-BE49-F238E27FC236}">
                <a16:creationId xmlns:a16="http://schemas.microsoft.com/office/drawing/2014/main" id="{2764150E-0913-4489-AFD2-D2826A7096E2}"/>
              </a:ext>
            </a:extLst>
          </p:cNvPr>
          <p:cNvCxnSpPr/>
          <p:nvPr/>
        </p:nvCxnSpPr>
        <p:spPr>
          <a:xfrm flipH="1">
            <a:off x="9890672" y="188087"/>
            <a:ext cx="8659" cy="626138"/>
          </a:xfrm>
          <a:prstGeom prst="line">
            <a:avLst/>
          </a:prstGeom>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268B696-2CAB-473C-BF60-07077554376A}"/>
              </a:ext>
            </a:extLst>
          </p:cNvPr>
          <p:cNvCxnSpPr/>
          <p:nvPr/>
        </p:nvCxnSpPr>
        <p:spPr>
          <a:xfrm>
            <a:off x="10725478" y="89358"/>
            <a:ext cx="0" cy="660242"/>
          </a:xfrm>
          <a:prstGeom prst="line">
            <a:avLst/>
          </a:prstGeom>
          <a:ln w="19050"/>
        </p:spPr>
        <p:style>
          <a:lnRef idx="1">
            <a:schemeClr val="dk1"/>
          </a:lnRef>
          <a:fillRef idx="0">
            <a:schemeClr val="dk1"/>
          </a:fillRef>
          <a:effectRef idx="0">
            <a:schemeClr val="dk1"/>
          </a:effectRef>
          <a:fontRef idx="minor">
            <a:schemeClr val="tx1"/>
          </a:fontRef>
        </p:style>
      </p:cxnSp>
      <p:pic>
        <p:nvPicPr>
          <p:cNvPr id="19" name="Picture 2">
            <a:extLst>
              <a:ext uri="{FF2B5EF4-FFF2-40B4-BE49-F238E27FC236}">
                <a16:creationId xmlns:a16="http://schemas.microsoft.com/office/drawing/2014/main" id="{380645E2-470A-434A-AB0D-C7F1871CB7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7867" y="6071949"/>
            <a:ext cx="969388" cy="6356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B42F1081-9484-49D0-BC2B-DD700CE962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3473" y="5572825"/>
            <a:ext cx="581025" cy="56532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F1F408D-113D-4C6F-8A80-5D45183918F6}"/>
              </a:ext>
            </a:extLst>
          </p:cNvPr>
          <p:cNvSpPr txBox="1"/>
          <p:nvPr/>
        </p:nvSpPr>
        <p:spPr>
          <a:xfrm>
            <a:off x="2834187" y="5668075"/>
            <a:ext cx="8904868" cy="369332"/>
          </a:xfrm>
          <a:prstGeom prst="rect">
            <a:avLst/>
          </a:prstGeom>
          <a:noFill/>
        </p:spPr>
        <p:txBody>
          <a:bodyPr wrap="square" rtlCol="0">
            <a:spAutoFit/>
          </a:bodyPr>
          <a:lstStyle/>
          <a:p>
            <a:r>
              <a:rPr lang="en-GB" dirty="0">
                <a:latin typeface="Comic Sans MS" panose="030F0702030302020204" pitchFamily="66" charset="0"/>
              </a:rPr>
              <a:t>I can listen and identify the describing words. </a:t>
            </a:r>
          </a:p>
        </p:txBody>
      </p:sp>
      <p:sp>
        <p:nvSpPr>
          <p:cNvPr id="23" name="TextBox 22">
            <a:extLst>
              <a:ext uri="{FF2B5EF4-FFF2-40B4-BE49-F238E27FC236}">
                <a16:creationId xmlns:a16="http://schemas.microsoft.com/office/drawing/2014/main" id="{A33D7CDE-F1EF-4CB0-BA48-AA677231EBF6}"/>
              </a:ext>
            </a:extLst>
          </p:cNvPr>
          <p:cNvSpPr txBox="1"/>
          <p:nvPr/>
        </p:nvSpPr>
        <p:spPr>
          <a:xfrm>
            <a:off x="3138295" y="6070957"/>
            <a:ext cx="8677270" cy="369332"/>
          </a:xfrm>
          <a:prstGeom prst="rect">
            <a:avLst/>
          </a:prstGeom>
          <a:noFill/>
        </p:spPr>
        <p:txBody>
          <a:bodyPr wrap="square" rtlCol="0">
            <a:spAutoFit/>
          </a:bodyPr>
          <a:lstStyle/>
          <a:p>
            <a:r>
              <a:rPr lang="en-GB" dirty="0">
                <a:latin typeface="Comic Sans MS" panose="030F0702030302020204" pitchFamily="66" charset="0"/>
              </a:rPr>
              <a:t>I can talk to my partner about words to describe a house.</a:t>
            </a:r>
          </a:p>
        </p:txBody>
      </p:sp>
      <p:sp>
        <p:nvSpPr>
          <p:cNvPr id="25" name="TextBox 1">
            <a:extLst>
              <a:ext uri="{FF2B5EF4-FFF2-40B4-BE49-F238E27FC236}">
                <a16:creationId xmlns:a16="http://schemas.microsoft.com/office/drawing/2014/main" id="{72443FD5-0089-4FF9-AF39-F7B195BAA801}"/>
              </a:ext>
            </a:extLst>
          </p:cNvPr>
          <p:cNvSpPr txBox="1"/>
          <p:nvPr/>
        </p:nvSpPr>
        <p:spPr>
          <a:xfrm>
            <a:off x="166778" y="2855344"/>
            <a:ext cx="1722408" cy="203132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1" dirty="0">
                <a:ea typeface="+mn-lt"/>
                <a:cs typeface="+mn-lt"/>
              </a:rPr>
              <a:t>RRS Article 29  education 27 safe place to live</a:t>
            </a:r>
          </a:p>
          <a:p>
            <a:r>
              <a:rPr lang="en-US" b="1" dirty="0">
                <a:ea typeface="+mn-lt"/>
                <a:cs typeface="+mn-lt"/>
              </a:rPr>
              <a:t>Target LT 19 talk about text LT 21 genre </a:t>
            </a:r>
            <a:endParaRPr lang="en-US" b="1" dirty="0">
              <a:cs typeface="Calibri"/>
            </a:endParaRPr>
          </a:p>
        </p:txBody>
      </p:sp>
      <p:pic>
        <p:nvPicPr>
          <p:cNvPr id="10" name="Picture 12" descr="A picture containing grass, building, outdoor, house&#10;&#10;Description automatically generated">
            <a:extLst>
              <a:ext uri="{FF2B5EF4-FFF2-40B4-BE49-F238E27FC236}">
                <a16:creationId xmlns:a16="http://schemas.microsoft.com/office/drawing/2014/main" id="{1FDA82CF-6D23-45B6-92D1-78B343BEBF54}"/>
              </a:ext>
            </a:extLst>
          </p:cNvPr>
          <p:cNvPicPr>
            <a:picLocks noChangeAspect="1"/>
          </p:cNvPicPr>
          <p:nvPr/>
        </p:nvPicPr>
        <p:blipFill>
          <a:blip r:embed="rId9"/>
          <a:stretch>
            <a:fillRect/>
          </a:stretch>
        </p:blipFill>
        <p:spPr>
          <a:xfrm>
            <a:off x="2282536" y="868917"/>
            <a:ext cx="8873835" cy="2349255"/>
          </a:xfrm>
          <a:prstGeom prst="rect">
            <a:avLst/>
          </a:prstGeom>
        </p:spPr>
      </p:pic>
      <p:sp>
        <p:nvSpPr>
          <p:cNvPr id="30" name="TextBox 1">
            <a:extLst>
              <a:ext uri="{FF2B5EF4-FFF2-40B4-BE49-F238E27FC236}">
                <a16:creationId xmlns:a16="http://schemas.microsoft.com/office/drawing/2014/main" id="{67767CB8-F6E4-4ADF-A438-7337698E2501}"/>
              </a:ext>
            </a:extLst>
          </p:cNvPr>
          <p:cNvSpPr txBox="1"/>
          <p:nvPr/>
        </p:nvSpPr>
        <p:spPr>
          <a:xfrm>
            <a:off x="2110530" y="3349203"/>
            <a:ext cx="9400387" cy="193899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latin typeface="Comic Sans MS"/>
              </a:rPr>
              <a:t>This exquisite house is set in stunning countryside. It is a grand country house with stone staircases, a double height great hall and beautifully designed gardens. The magnificent courtyard swimming pool is something to be admired. Additionally it has an immaculate grass tennis court, serene private lake and handsome stone stable buildings. Inside all the rooms are equally as impressive.</a:t>
            </a:r>
          </a:p>
        </p:txBody>
      </p:sp>
    </p:spTree>
    <p:extLst>
      <p:ext uri="{BB962C8B-B14F-4D97-AF65-F5344CB8AC3E}">
        <p14:creationId xmlns:p14="http://schemas.microsoft.com/office/powerpoint/2010/main" val="3846225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resort, bedclothes&#10;&#10;Description automatically generated">
            <a:extLst>
              <a:ext uri="{FF2B5EF4-FFF2-40B4-BE49-F238E27FC236}">
                <a16:creationId xmlns:a16="http://schemas.microsoft.com/office/drawing/2014/main" id="{720A9E89-455F-4C71-9659-41D446DD1C47}"/>
              </a:ext>
            </a:extLst>
          </p:cNvPr>
          <p:cNvPicPr>
            <a:picLocks noChangeAspect="1"/>
          </p:cNvPicPr>
          <p:nvPr/>
        </p:nvPicPr>
        <p:blipFill>
          <a:blip r:embed="rId3"/>
          <a:stretch>
            <a:fillRect/>
          </a:stretch>
        </p:blipFill>
        <p:spPr>
          <a:xfrm>
            <a:off x="810491" y="365604"/>
            <a:ext cx="5929745" cy="3442473"/>
          </a:xfrm>
          <a:prstGeom prst="rect">
            <a:avLst/>
          </a:prstGeom>
        </p:spPr>
      </p:pic>
      <p:pic>
        <p:nvPicPr>
          <p:cNvPr id="3" name="Picture 3">
            <a:extLst>
              <a:ext uri="{FF2B5EF4-FFF2-40B4-BE49-F238E27FC236}">
                <a16:creationId xmlns:a16="http://schemas.microsoft.com/office/drawing/2014/main" id="{8FE74864-BCA4-469F-8EE2-AE6515102936}"/>
              </a:ext>
            </a:extLst>
          </p:cNvPr>
          <p:cNvPicPr>
            <a:picLocks noChangeAspect="1"/>
          </p:cNvPicPr>
          <p:nvPr/>
        </p:nvPicPr>
        <p:blipFill>
          <a:blip r:embed="rId4"/>
          <a:stretch>
            <a:fillRect/>
          </a:stretch>
        </p:blipFill>
        <p:spPr>
          <a:xfrm>
            <a:off x="6213763" y="2975718"/>
            <a:ext cx="5618018" cy="3694790"/>
          </a:xfrm>
          <a:prstGeom prst="rect">
            <a:avLst/>
          </a:prstGeom>
        </p:spPr>
      </p:pic>
    </p:spTree>
    <p:extLst>
      <p:ext uri="{BB962C8B-B14F-4D97-AF65-F5344CB8AC3E}">
        <p14:creationId xmlns:p14="http://schemas.microsoft.com/office/powerpoint/2010/main" val="3989700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A553A-D387-4214-BE37-8185962CC420}"/>
              </a:ext>
            </a:extLst>
          </p:cNvPr>
          <p:cNvSpPr>
            <a:spLocks noGrp="1"/>
          </p:cNvSpPr>
          <p:nvPr>
            <p:ph type="title"/>
          </p:nvPr>
        </p:nvSpPr>
        <p:spPr>
          <a:xfrm>
            <a:off x="1953654" y="548640"/>
            <a:ext cx="2700645" cy="5431536"/>
          </a:xfrm>
        </p:spPr>
        <p:txBody>
          <a:bodyPr>
            <a:normAutofit/>
          </a:bodyPr>
          <a:lstStyle/>
          <a:p>
            <a:r>
              <a:rPr lang="en-GB" sz="4700" dirty="0">
                <a:cs typeface="Calibri"/>
              </a:rPr>
              <a:t>Today's Plan</a:t>
            </a:r>
            <a:br>
              <a:rPr lang="en-GB" sz="4700" dirty="0">
                <a:cs typeface="Calibri"/>
              </a:rPr>
            </a:br>
            <a:r>
              <a:rPr lang="en-GB" sz="4700" dirty="0">
                <a:cs typeface="Calibri"/>
              </a:rPr>
              <a:t>P2C</a:t>
            </a:r>
            <a:endParaRPr lang="en-GB" sz="47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1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22CFAB-9D1E-426D-97BC-1BDF5BE9DDA2}"/>
              </a:ext>
            </a:extLst>
          </p:cNvPr>
          <p:cNvSpPr>
            <a:spLocks noGrp="1"/>
          </p:cNvSpPr>
          <p:nvPr>
            <p:ph idx="1"/>
          </p:nvPr>
        </p:nvSpPr>
        <p:spPr>
          <a:xfrm>
            <a:off x="5296927" y="437073"/>
            <a:ext cx="5372740" cy="5977874"/>
          </a:xfrm>
        </p:spPr>
        <p:txBody>
          <a:bodyPr vert="horz" lIns="91440" tIns="45720" rIns="91440" bIns="45720" rtlCol="0" anchor="ctr">
            <a:normAutofit/>
          </a:bodyPr>
          <a:lstStyle/>
          <a:p>
            <a:pPr>
              <a:buNone/>
            </a:pPr>
            <a:r>
              <a:rPr lang="en-GB" sz="2400" dirty="0">
                <a:ea typeface="+mn-lt"/>
                <a:cs typeface="+mn-lt"/>
              </a:rPr>
              <a:t>8.45 - 9.00 - Get Set</a:t>
            </a:r>
            <a:endParaRPr lang="en-US" sz="2400" dirty="0">
              <a:ea typeface="+mn-lt"/>
              <a:cs typeface="+mn-lt"/>
            </a:endParaRPr>
          </a:p>
          <a:p>
            <a:pPr>
              <a:buNone/>
            </a:pPr>
            <a:r>
              <a:rPr lang="en-GB" sz="2400" dirty="0">
                <a:ea typeface="+mn-lt"/>
                <a:cs typeface="+mn-lt"/>
              </a:rPr>
              <a:t>9.00- 10.30 - Phonics and Reading groups</a:t>
            </a:r>
          </a:p>
          <a:p>
            <a:pPr>
              <a:buNone/>
            </a:pPr>
            <a:r>
              <a:rPr lang="en-GB" sz="2400" dirty="0">
                <a:ea typeface="+mn-lt"/>
                <a:cs typeface="+mn-lt"/>
              </a:rPr>
              <a:t>10.30 - 10.45 - Break </a:t>
            </a:r>
          </a:p>
          <a:p>
            <a:pPr>
              <a:buNone/>
            </a:pPr>
            <a:r>
              <a:rPr lang="en-GB" sz="2400" dirty="0">
                <a:ea typeface="+mn-lt"/>
                <a:cs typeface="+mn-lt"/>
              </a:rPr>
              <a:t>10.45 - 11.15 - Story and Number Talk</a:t>
            </a:r>
            <a:endParaRPr lang="en-US" sz="2400" dirty="0">
              <a:ea typeface="+mn-lt"/>
              <a:cs typeface="+mn-lt"/>
            </a:endParaRPr>
          </a:p>
          <a:p>
            <a:pPr>
              <a:buNone/>
            </a:pPr>
            <a:r>
              <a:rPr lang="en-GB" sz="2400" dirty="0">
                <a:ea typeface="+mn-lt"/>
                <a:cs typeface="+mn-lt"/>
              </a:rPr>
              <a:t>11.15 - 12.30 - Numeracy </a:t>
            </a:r>
          </a:p>
          <a:p>
            <a:pPr>
              <a:buNone/>
            </a:pPr>
            <a:r>
              <a:rPr lang="en-GB" sz="2400" dirty="0">
                <a:ea typeface="+mn-lt"/>
                <a:cs typeface="+mn-lt"/>
              </a:rPr>
              <a:t>12.30 - 1.15 - Lunch </a:t>
            </a:r>
          </a:p>
          <a:p>
            <a:pPr>
              <a:buNone/>
            </a:pPr>
            <a:r>
              <a:rPr lang="en-GB" sz="2400" dirty="0">
                <a:ea typeface="+mn-lt"/>
                <a:cs typeface="+mn-lt"/>
              </a:rPr>
              <a:t>1.15- 2.30 - Topic</a:t>
            </a:r>
          </a:p>
          <a:p>
            <a:pPr>
              <a:buNone/>
            </a:pPr>
            <a:r>
              <a:rPr lang="en-GB" sz="2400" dirty="0">
                <a:ea typeface="+mn-lt"/>
                <a:cs typeface="+mn-lt"/>
              </a:rPr>
              <a:t>2.30 - 3.00 - Listening and Talking</a:t>
            </a:r>
          </a:p>
          <a:p>
            <a:pPr>
              <a:buNone/>
            </a:pPr>
            <a:r>
              <a:rPr lang="en-GB" sz="2400" dirty="0">
                <a:cs typeface="Calibri"/>
              </a:rPr>
              <a:t>3.00 - 3.15 - Story  </a:t>
            </a:r>
            <a:endParaRPr lang="en-GB" dirty="0"/>
          </a:p>
          <a:p>
            <a:pPr>
              <a:buNone/>
            </a:pPr>
            <a:endParaRPr lang="en-GB" sz="2400">
              <a:cs typeface="Calibri"/>
            </a:endParaRPr>
          </a:p>
        </p:txBody>
      </p:sp>
    </p:spTree>
    <p:extLst>
      <p:ext uri="{BB962C8B-B14F-4D97-AF65-F5344CB8AC3E}">
        <p14:creationId xmlns:p14="http://schemas.microsoft.com/office/powerpoint/2010/main" val="270798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A553A-D387-4214-BE37-8185962CC420}"/>
              </a:ext>
            </a:extLst>
          </p:cNvPr>
          <p:cNvSpPr>
            <a:spLocks noGrp="1"/>
          </p:cNvSpPr>
          <p:nvPr>
            <p:ph type="title"/>
          </p:nvPr>
        </p:nvSpPr>
        <p:spPr>
          <a:xfrm>
            <a:off x="1953654" y="548640"/>
            <a:ext cx="2700645" cy="5431536"/>
          </a:xfrm>
        </p:spPr>
        <p:txBody>
          <a:bodyPr>
            <a:normAutofit/>
          </a:bodyPr>
          <a:lstStyle/>
          <a:p>
            <a:r>
              <a:rPr lang="en-GB" sz="4700" dirty="0">
                <a:cs typeface="Calibri"/>
              </a:rPr>
              <a:t>Today's Plan</a:t>
            </a:r>
            <a:br>
              <a:rPr lang="en-GB" sz="4700" dirty="0">
                <a:cs typeface="Calibri"/>
              </a:rPr>
            </a:br>
            <a:r>
              <a:rPr lang="en-GB" sz="4700" dirty="0">
                <a:cs typeface="Calibri"/>
              </a:rPr>
              <a:t>P2MB</a:t>
            </a:r>
            <a:endParaRPr lang="en-GB" sz="47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1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22CFAB-9D1E-426D-97BC-1BDF5BE9DDA2}"/>
              </a:ext>
            </a:extLst>
          </p:cNvPr>
          <p:cNvSpPr>
            <a:spLocks noGrp="1"/>
          </p:cNvSpPr>
          <p:nvPr>
            <p:ph idx="1"/>
          </p:nvPr>
        </p:nvSpPr>
        <p:spPr>
          <a:xfrm>
            <a:off x="5296927" y="552092"/>
            <a:ext cx="5372740" cy="5977874"/>
          </a:xfrm>
        </p:spPr>
        <p:txBody>
          <a:bodyPr vert="horz" lIns="91440" tIns="45720" rIns="91440" bIns="45720" rtlCol="0" anchor="ctr">
            <a:normAutofit/>
          </a:bodyPr>
          <a:lstStyle/>
          <a:p>
            <a:pPr>
              <a:buNone/>
            </a:pPr>
            <a:r>
              <a:rPr lang="en-GB" sz="2400" dirty="0">
                <a:cs typeface="Calibri"/>
              </a:rPr>
              <a:t>8.45 - 9.00 - Get Set</a:t>
            </a:r>
            <a:endParaRPr lang="en-US" sz="2400" dirty="0">
              <a:ea typeface="+mn-lt"/>
              <a:cs typeface="+mn-lt"/>
            </a:endParaRPr>
          </a:p>
          <a:p>
            <a:pPr>
              <a:buNone/>
            </a:pPr>
            <a:r>
              <a:rPr lang="en-GB" sz="2400" dirty="0">
                <a:cs typeface="Calibri"/>
              </a:rPr>
              <a:t>9.00- 10.30 - </a:t>
            </a:r>
            <a:r>
              <a:rPr lang="en-GB" sz="2200" dirty="0">
                <a:ea typeface="+mn-lt"/>
                <a:cs typeface="+mn-lt"/>
              </a:rPr>
              <a:t> Number Talk and Numeracy </a:t>
            </a:r>
            <a:endParaRPr lang="en-US" sz="2200" dirty="0">
              <a:ea typeface="+mn-lt"/>
              <a:cs typeface="+mn-lt"/>
            </a:endParaRPr>
          </a:p>
          <a:p>
            <a:pPr>
              <a:buNone/>
            </a:pPr>
            <a:r>
              <a:rPr lang="en-GB" sz="2400" dirty="0">
                <a:cs typeface="Calibri"/>
              </a:rPr>
              <a:t>10.30 - 10.45 - Break </a:t>
            </a:r>
            <a:endParaRPr lang="en-US" sz="2400" dirty="0">
              <a:ea typeface="+mn-lt"/>
              <a:cs typeface="+mn-lt"/>
            </a:endParaRPr>
          </a:p>
          <a:p>
            <a:pPr>
              <a:buNone/>
            </a:pPr>
            <a:r>
              <a:rPr lang="en-GB" sz="2400" dirty="0">
                <a:cs typeface="Calibri"/>
              </a:rPr>
              <a:t>10.45 - 11.15 - Story</a:t>
            </a:r>
            <a:endParaRPr lang="en-US" sz="2400" dirty="0">
              <a:ea typeface="+mn-lt"/>
              <a:cs typeface="+mn-lt"/>
            </a:endParaRPr>
          </a:p>
          <a:p>
            <a:pPr>
              <a:buNone/>
            </a:pPr>
            <a:r>
              <a:rPr lang="en-GB" sz="2400" dirty="0">
                <a:cs typeface="Calibri"/>
              </a:rPr>
              <a:t>11.15 - 12.30 - </a:t>
            </a:r>
            <a:r>
              <a:rPr lang="en-GB" sz="2200" dirty="0">
                <a:ea typeface="+mn-lt"/>
                <a:cs typeface="+mn-lt"/>
              </a:rPr>
              <a:t>Phonics and Reading groups</a:t>
            </a:r>
          </a:p>
          <a:p>
            <a:pPr>
              <a:buNone/>
            </a:pPr>
            <a:r>
              <a:rPr lang="en-GB" sz="2400" dirty="0">
                <a:cs typeface="Calibri"/>
              </a:rPr>
              <a:t>12.30 - 1.15 - Lunch </a:t>
            </a:r>
            <a:endParaRPr lang="en-US" sz="2400" dirty="0">
              <a:ea typeface="+mn-lt"/>
              <a:cs typeface="+mn-lt"/>
            </a:endParaRPr>
          </a:p>
          <a:p>
            <a:pPr>
              <a:buNone/>
            </a:pPr>
            <a:r>
              <a:rPr lang="en-GB" sz="2400" dirty="0">
                <a:cs typeface="Calibri"/>
              </a:rPr>
              <a:t>1.15- 2.30 - Topic</a:t>
            </a:r>
            <a:endParaRPr lang="en-US" sz="2400" dirty="0">
              <a:ea typeface="+mn-lt"/>
              <a:cs typeface="+mn-lt"/>
            </a:endParaRPr>
          </a:p>
          <a:p>
            <a:pPr>
              <a:buNone/>
            </a:pPr>
            <a:r>
              <a:rPr lang="en-GB" sz="2400" dirty="0">
                <a:cs typeface="Calibri"/>
              </a:rPr>
              <a:t>2.30 - 3.00 - Listening and Talking</a:t>
            </a:r>
            <a:endParaRPr lang="en-US" sz="2400" dirty="0">
              <a:ea typeface="+mn-lt"/>
              <a:cs typeface="+mn-lt"/>
            </a:endParaRPr>
          </a:p>
          <a:p>
            <a:pPr>
              <a:buNone/>
            </a:pPr>
            <a:r>
              <a:rPr lang="en-GB" sz="2400" dirty="0">
                <a:ea typeface="+mn-lt"/>
                <a:cs typeface="+mn-lt"/>
              </a:rPr>
              <a:t>3.00 - 3.15 - Story  </a:t>
            </a:r>
            <a:endParaRPr lang="en-GB" dirty="0">
              <a:ea typeface="+mn-lt"/>
              <a:cs typeface="+mn-lt"/>
            </a:endParaRPr>
          </a:p>
          <a:p>
            <a:pPr>
              <a:buNone/>
            </a:pPr>
            <a:endParaRPr lang="en-GB" sz="2400">
              <a:cs typeface="Calibri"/>
            </a:endParaRPr>
          </a:p>
        </p:txBody>
      </p:sp>
    </p:spTree>
    <p:extLst>
      <p:ext uri="{BB962C8B-B14F-4D97-AF65-F5344CB8AC3E}">
        <p14:creationId xmlns:p14="http://schemas.microsoft.com/office/powerpoint/2010/main" val="409106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robot cartoon"/>
          <p:cNvPicPr/>
          <p:nvPr/>
        </p:nvPicPr>
        <p:blipFill rotWithShape="1">
          <a:blip r:embed="rId3" cstate="print">
            <a:extLst>
              <a:ext uri="{28A0092B-C50C-407E-A947-70E740481C1C}">
                <a14:useLocalDpi xmlns:a14="http://schemas.microsoft.com/office/drawing/2010/main" val="0"/>
              </a:ext>
            </a:extLst>
          </a:blip>
          <a:srcRect l="22977" t="3133" r="12532" b="6528"/>
          <a:stretch/>
        </p:blipFill>
        <p:spPr bwMode="auto">
          <a:xfrm>
            <a:off x="230600" y="85009"/>
            <a:ext cx="497628" cy="615075"/>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4" cstate="print">
            <a:extLst>
              <a:ext uri="{28A0092B-C50C-407E-A947-70E740481C1C}">
                <a14:useLocalDpi xmlns:a14="http://schemas.microsoft.com/office/drawing/2010/main" val="0"/>
              </a:ext>
            </a:extLst>
          </a:blip>
          <a:srcRect l="3031" t="9551" r="1209" b="15168"/>
          <a:stretch/>
        </p:blipFill>
        <p:spPr bwMode="auto">
          <a:xfrm>
            <a:off x="269764" y="1093187"/>
            <a:ext cx="921697" cy="77964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5" cstate="print">
            <a:extLst>
              <a:ext uri="{28A0092B-C50C-407E-A947-70E740481C1C}">
                <a14:useLocalDpi xmlns:a14="http://schemas.microsoft.com/office/drawing/2010/main" val="0"/>
              </a:ext>
            </a:extLst>
          </a:blip>
          <a:srcRect t="4522" b="6736"/>
          <a:stretch/>
        </p:blipFill>
        <p:spPr bwMode="auto">
          <a:xfrm>
            <a:off x="9547755" y="130012"/>
            <a:ext cx="497628" cy="508750"/>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6" cstate="print">
            <a:extLst>
              <a:ext uri="{28A0092B-C50C-407E-A947-70E740481C1C}">
                <a14:useLocalDpi xmlns:a14="http://schemas.microsoft.com/office/drawing/2010/main" val="0"/>
              </a:ext>
            </a:extLst>
          </a:blip>
          <a:srcRect l="18068" t="4610" r="17778" b="4965"/>
          <a:stretch/>
        </p:blipFill>
        <p:spPr bwMode="auto">
          <a:xfrm>
            <a:off x="469569" y="5363471"/>
            <a:ext cx="592968" cy="48079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59E08E0E-FEC1-4B66-8D9A-FFBB9A741E08}"/>
              </a:ext>
            </a:extLst>
          </p:cNvPr>
          <p:cNvSpPr txBox="1"/>
          <p:nvPr/>
        </p:nvSpPr>
        <p:spPr>
          <a:xfrm>
            <a:off x="1326132" y="91003"/>
            <a:ext cx="84538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dirty="0"/>
              <a:t>Literacy:</a:t>
            </a:r>
            <a:r>
              <a:rPr lang="en-GB" dirty="0"/>
              <a:t> To read and spell words with </a:t>
            </a:r>
            <a:r>
              <a:rPr lang="en-GB" dirty="0" err="1"/>
              <a:t>ing</a:t>
            </a:r>
            <a:r>
              <a:rPr lang="en-GB" dirty="0"/>
              <a:t>, ang, </a:t>
            </a:r>
            <a:r>
              <a:rPr lang="en-GB" dirty="0" err="1"/>
              <a:t>ong</a:t>
            </a:r>
            <a:r>
              <a:rPr lang="en-GB" dirty="0"/>
              <a:t>, </a:t>
            </a:r>
            <a:r>
              <a:rPr lang="en-GB" dirty="0" err="1"/>
              <a:t>ung</a:t>
            </a:r>
            <a:r>
              <a:rPr lang="en-GB" dirty="0"/>
              <a:t>.</a:t>
            </a:r>
            <a:endParaRPr lang="en-US" dirty="0">
              <a:cs typeface="Calibri"/>
            </a:endParaRPr>
          </a:p>
        </p:txBody>
      </p:sp>
      <p:sp>
        <p:nvSpPr>
          <p:cNvPr id="8" name="TextBox 7">
            <a:extLst>
              <a:ext uri="{FF2B5EF4-FFF2-40B4-BE49-F238E27FC236}">
                <a16:creationId xmlns:a16="http://schemas.microsoft.com/office/drawing/2014/main" id="{D090E464-C690-4D20-9164-0A007D49E97C}"/>
              </a:ext>
            </a:extLst>
          </p:cNvPr>
          <p:cNvSpPr txBox="1"/>
          <p:nvPr/>
        </p:nvSpPr>
        <p:spPr>
          <a:xfrm>
            <a:off x="530656" y="339464"/>
            <a:ext cx="808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What?</a:t>
            </a:r>
            <a:r>
              <a:rPr lang="en-GB">
                <a:cs typeface="Calibri"/>
              </a:rPr>
              <a:t>​</a:t>
            </a:r>
            <a:endParaRPr lang="en-GB"/>
          </a:p>
        </p:txBody>
      </p:sp>
      <p:pic>
        <p:nvPicPr>
          <p:cNvPr id="10" name="Picture 10" descr="A close up of a necklace&#10;&#10;Description automatically generated">
            <a:extLst>
              <a:ext uri="{FF2B5EF4-FFF2-40B4-BE49-F238E27FC236}">
                <a16:creationId xmlns:a16="http://schemas.microsoft.com/office/drawing/2014/main" id="{D3FE30D8-D2A1-4721-95C3-D066C7C5AD24}"/>
              </a:ext>
            </a:extLst>
          </p:cNvPr>
          <p:cNvPicPr>
            <a:picLocks noChangeAspect="1"/>
          </p:cNvPicPr>
          <p:nvPr/>
        </p:nvPicPr>
        <p:blipFill>
          <a:blip r:embed="rId7"/>
          <a:stretch>
            <a:fillRect/>
          </a:stretch>
        </p:blipFill>
        <p:spPr>
          <a:xfrm>
            <a:off x="1269147" y="2482947"/>
            <a:ext cx="705815" cy="543335"/>
          </a:xfrm>
          <a:prstGeom prst="rect">
            <a:avLst/>
          </a:prstGeom>
        </p:spPr>
      </p:pic>
      <p:sp>
        <p:nvSpPr>
          <p:cNvPr id="11" name="TextBox 10">
            <a:extLst>
              <a:ext uri="{FF2B5EF4-FFF2-40B4-BE49-F238E27FC236}">
                <a16:creationId xmlns:a16="http://schemas.microsoft.com/office/drawing/2014/main" id="{43EAE410-39CB-4E38-9A3D-9D16F2FFC176}"/>
              </a:ext>
            </a:extLst>
          </p:cNvPr>
          <p:cNvSpPr txBox="1"/>
          <p:nvPr/>
        </p:nvSpPr>
        <p:spPr>
          <a:xfrm>
            <a:off x="1233667" y="2137405"/>
            <a:ext cx="808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make</a:t>
            </a:r>
          </a:p>
        </p:txBody>
      </p:sp>
      <p:sp>
        <p:nvSpPr>
          <p:cNvPr id="12" name="TextBox 11">
            <a:extLst>
              <a:ext uri="{FF2B5EF4-FFF2-40B4-BE49-F238E27FC236}">
                <a16:creationId xmlns:a16="http://schemas.microsoft.com/office/drawing/2014/main" id="{5FC50FF8-2432-42B6-9C7F-4E6840877ADA}"/>
              </a:ext>
            </a:extLst>
          </p:cNvPr>
          <p:cNvSpPr txBox="1"/>
          <p:nvPr/>
        </p:nvSpPr>
        <p:spPr>
          <a:xfrm>
            <a:off x="1258884" y="2923553"/>
            <a:ext cx="6722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Say </a:t>
            </a:r>
            <a:endParaRPr lang="en-GB">
              <a:cs typeface="Calibri"/>
            </a:endParaRPr>
          </a:p>
        </p:txBody>
      </p:sp>
      <p:pic>
        <p:nvPicPr>
          <p:cNvPr id="13" name="Picture 13" descr="A close up of a logo&#10;&#10;Description automatically generated">
            <a:extLst>
              <a:ext uri="{FF2B5EF4-FFF2-40B4-BE49-F238E27FC236}">
                <a16:creationId xmlns:a16="http://schemas.microsoft.com/office/drawing/2014/main" id="{A519F6DB-EAE4-4929-AF48-A744E426182F}"/>
              </a:ext>
            </a:extLst>
          </p:cNvPr>
          <p:cNvPicPr>
            <a:picLocks noChangeAspect="1"/>
          </p:cNvPicPr>
          <p:nvPr/>
        </p:nvPicPr>
        <p:blipFill>
          <a:blip r:embed="rId8"/>
          <a:stretch>
            <a:fillRect/>
          </a:stretch>
        </p:blipFill>
        <p:spPr>
          <a:xfrm>
            <a:off x="1271871" y="3398564"/>
            <a:ext cx="568425" cy="562703"/>
          </a:xfrm>
          <a:prstGeom prst="rect">
            <a:avLst/>
          </a:prstGeom>
        </p:spPr>
      </p:pic>
      <p:sp>
        <p:nvSpPr>
          <p:cNvPr id="15" name="TextBox 14">
            <a:extLst>
              <a:ext uri="{FF2B5EF4-FFF2-40B4-BE49-F238E27FC236}">
                <a16:creationId xmlns:a16="http://schemas.microsoft.com/office/drawing/2014/main" id="{F4304B34-9EB0-4E82-98E7-E2FEAE570B0D}"/>
              </a:ext>
            </a:extLst>
          </p:cNvPr>
          <p:cNvSpPr txBox="1"/>
          <p:nvPr/>
        </p:nvSpPr>
        <p:spPr>
          <a:xfrm>
            <a:off x="1211421" y="3931370"/>
            <a:ext cx="909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Write  </a:t>
            </a:r>
            <a:endParaRPr lang="en-GB">
              <a:cs typeface="Calibri"/>
            </a:endParaRPr>
          </a:p>
        </p:txBody>
      </p:sp>
      <p:pic>
        <p:nvPicPr>
          <p:cNvPr id="16" name="Picture 16" descr="A picture containing clock&#10;&#10;Description automatically generated">
            <a:extLst>
              <a:ext uri="{FF2B5EF4-FFF2-40B4-BE49-F238E27FC236}">
                <a16:creationId xmlns:a16="http://schemas.microsoft.com/office/drawing/2014/main" id="{82D61BA7-148F-4D10-8E50-6B54C019FC6A}"/>
              </a:ext>
            </a:extLst>
          </p:cNvPr>
          <p:cNvPicPr>
            <a:picLocks noChangeAspect="1"/>
          </p:cNvPicPr>
          <p:nvPr/>
        </p:nvPicPr>
        <p:blipFill>
          <a:blip r:embed="rId9"/>
          <a:stretch>
            <a:fillRect/>
          </a:stretch>
        </p:blipFill>
        <p:spPr>
          <a:xfrm>
            <a:off x="1273517" y="4412762"/>
            <a:ext cx="568425" cy="577286"/>
          </a:xfrm>
          <a:prstGeom prst="rect">
            <a:avLst/>
          </a:prstGeom>
        </p:spPr>
      </p:pic>
      <p:sp>
        <p:nvSpPr>
          <p:cNvPr id="17" name="TextBox 16">
            <a:extLst>
              <a:ext uri="{FF2B5EF4-FFF2-40B4-BE49-F238E27FC236}">
                <a16:creationId xmlns:a16="http://schemas.microsoft.com/office/drawing/2014/main" id="{0F30A23D-5DDB-48DB-960F-2241E8F2ED28}"/>
              </a:ext>
            </a:extLst>
          </p:cNvPr>
          <p:cNvSpPr txBox="1"/>
          <p:nvPr/>
        </p:nvSpPr>
        <p:spPr>
          <a:xfrm>
            <a:off x="1211495" y="4802314"/>
            <a:ext cx="909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do  </a:t>
            </a:r>
            <a:endParaRPr lang="en-GB">
              <a:cs typeface="Calibri"/>
            </a:endParaRPr>
          </a:p>
        </p:txBody>
      </p:sp>
      <p:sp>
        <p:nvSpPr>
          <p:cNvPr id="18" name="TextBox 17">
            <a:extLst>
              <a:ext uri="{FF2B5EF4-FFF2-40B4-BE49-F238E27FC236}">
                <a16:creationId xmlns:a16="http://schemas.microsoft.com/office/drawing/2014/main" id="{BEB41D1C-0047-447C-913F-92CB2873A251}"/>
              </a:ext>
            </a:extLst>
          </p:cNvPr>
          <p:cNvSpPr txBox="1"/>
          <p:nvPr/>
        </p:nvSpPr>
        <p:spPr>
          <a:xfrm>
            <a:off x="226609" y="1797941"/>
            <a:ext cx="909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How?</a:t>
            </a:r>
            <a:endParaRPr lang="en-GB">
              <a:cs typeface="Calibri"/>
            </a:endParaRPr>
          </a:p>
        </p:txBody>
      </p:sp>
      <p:pic>
        <p:nvPicPr>
          <p:cNvPr id="1026" name="Picture 2" descr="a' Letter Formation Stamper | Pedagogs | Green | 21mm">
            <a:extLst>
              <a:ext uri="{FF2B5EF4-FFF2-40B4-BE49-F238E27FC236}">
                <a16:creationId xmlns:a16="http://schemas.microsoft.com/office/drawing/2014/main" id="{951FD648-3E4E-44C2-BB8C-559BB3083F3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37447" y="5188900"/>
            <a:ext cx="663098" cy="6630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D7A90F2-FC64-4A0D-BCAE-B44BEDD9F6B1}"/>
              </a:ext>
            </a:extLst>
          </p:cNvPr>
          <p:cNvSpPr/>
          <p:nvPr/>
        </p:nvSpPr>
        <p:spPr>
          <a:xfrm>
            <a:off x="3210675" y="5207212"/>
            <a:ext cx="8559641" cy="1086078"/>
          </a:xfrm>
          <a:prstGeom prst="rect">
            <a:avLst/>
          </a:prstGeom>
        </p:spPr>
        <p:txBody>
          <a:bodyPr wrap="square" lIns="91440" tIns="45720" rIns="91440" bIns="45720" anchor="t">
            <a:spAutoFit/>
          </a:bodyPr>
          <a:lstStyle/>
          <a:p>
            <a:pPr lvl="0">
              <a:buNone/>
            </a:pPr>
            <a:r>
              <a:rPr lang="en-GB" sz="1600" dirty="0">
                <a:solidFill>
                  <a:srgbClr val="002060"/>
                </a:solidFill>
              </a:rPr>
              <a:t>I can make today’s craft task by following the instructions and can correctly write the words.</a:t>
            </a:r>
            <a:endParaRPr lang="en-GB" sz="1600" dirty="0">
              <a:solidFill>
                <a:srgbClr val="002060"/>
              </a:solidFill>
              <a:cs typeface="Calibri"/>
            </a:endParaRPr>
          </a:p>
          <a:p>
            <a:r>
              <a:rPr lang="en-GB" sz="1600" dirty="0">
                <a:solidFill>
                  <a:schemeClr val="accent6">
                    <a:lumMod val="50000"/>
                  </a:schemeClr>
                </a:solidFill>
              </a:rPr>
              <a:t>I can read and write my spelling words.</a:t>
            </a:r>
            <a:endParaRPr lang="en-US" sz="1600" dirty="0">
              <a:solidFill>
                <a:schemeClr val="accent6">
                  <a:lumMod val="50000"/>
                </a:schemeClr>
              </a:solidFill>
              <a:cs typeface="Calibri"/>
            </a:endParaRPr>
          </a:p>
          <a:p>
            <a:pPr lvl="0">
              <a:buNone/>
            </a:pPr>
            <a:r>
              <a:rPr lang="en-GB" sz="1600" dirty="0">
                <a:solidFill>
                  <a:srgbClr val="FF0000"/>
                </a:solidFill>
              </a:rPr>
              <a:t>I can correctly spell the words within sentences and can form the letters correctly.</a:t>
            </a:r>
            <a:endParaRPr lang="en-GB" sz="1600" dirty="0">
              <a:solidFill>
                <a:srgbClr val="FF0000"/>
              </a:solidFill>
              <a:cs typeface="Calibri"/>
            </a:endParaRPr>
          </a:p>
          <a:p>
            <a:r>
              <a:rPr lang="en-GB" sz="1600" dirty="0"/>
              <a:t>I can read my ng words to play the game / complete the nexus board activities.   </a:t>
            </a:r>
            <a:endParaRPr lang="en-GB" sz="1600" dirty="0">
              <a:cs typeface="Calibri"/>
            </a:endParaRPr>
          </a:p>
        </p:txBody>
      </p:sp>
      <p:pic>
        <p:nvPicPr>
          <p:cNvPr id="1028" name="Picture 4">
            <a:extLst>
              <a:ext uri="{FF2B5EF4-FFF2-40B4-BE49-F238E27FC236}">
                <a16:creationId xmlns:a16="http://schemas.microsoft.com/office/drawing/2014/main" id="{3E47090D-3F86-4FA5-8785-D4DE9F99A4A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6455" t="27577" r="47808" b="38815"/>
          <a:stretch/>
        </p:blipFill>
        <p:spPr bwMode="auto">
          <a:xfrm>
            <a:off x="2083715" y="5123609"/>
            <a:ext cx="951460" cy="8873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of Read Stamper | Pedagogs | Green | 21mm | Teacher">
            <a:extLst>
              <a:ext uri="{FF2B5EF4-FFF2-40B4-BE49-F238E27FC236}">
                <a16:creationId xmlns:a16="http://schemas.microsoft.com/office/drawing/2014/main" id="{56330885-B0F4-43E8-9024-62A66553CF4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67792" y="5984242"/>
            <a:ext cx="812242" cy="8122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edagogs Sounds Stamper | 21mm | Green | Marking Stamp">
            <a:extLst>
              <a:ext uri="{FF2B5EF4-FFF2-40B4-BE49-F238E27FC236}">
                <a16:creationId xmlns:a16="http://schemas.microsoft.com/office/drawing/2014/main" id="{C17A3410-980C-4904-BB67-155012DD105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87313" y="6008780"/>
            <a:ext cx="843571" cy="8169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raft - Free edit tools icons">
            <a:extLst>
              <a:ext uri="{FF2B5EF4-FFF2-40B4-BE49-F238E27FC236}">
                <a16:creationId xmlns:a16="http://schemas.microsoft.com/office/drawing/2014/main" id="{70FBF35A-0FAC-49EA-AD9D-43F19CAA6C4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72169" y="1636278"/>
            <a:ext cx="723536" cy="6260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D0E98E-5C86-4FBE-924F-2B2A17B9747D}"/>
              </a:ext>
            </a:extLst>
          </p:cNvPr>
          <p:cNvSpPr txBox="1"/>
          <p:nvPr/>
        </p:nvSpPr>
        <p:spPr>
          <a:xfrm>
            <a:off x="10743602" y="94769"/>
            <a:ext cx="1230054" cy="646331"/>
          </a:xfrm>
          <a:prstGeom prst="rect">
            <a:avLst/>
          </a:prstGeom>
          <a:noFill/>
        </p:spPr>
        <p:txBody>
          <a:bodyPr wrap="square" rtlCol="0">
            <a:spAutoFit/>
          </a:bodyPr>
          <a:lstStyle/>
          <a:p>
            <a:r>
              <a:rPr lang="en-GB"/>
              <a:t>Children’s responses</a:t>
            </a:r>
          </a:p>
        </p:txBody>
      </p:sp>
      <p:sp>
        <p:nvSpPr>
          <p:cNvPr id="9" name="TextBox 8">
            <a:extLst>
              <a:ext uri="{FF2B5EF4-FFF2-40B4-BE49-F238E27FC236}">
                <a16:creationId xmlns:a16="http://schemas.microsoft.com/office/drawing/2014/main" id="{F4129B8A-B8B5-4FCE-82DB-E949965F9FAF}"/>
              </a:ext>
            </a:extLst>
          </p:cNvPr>
          <p:cNvSpPr txBox="1"/>
          <p:nvPr/>
        </p:nvSpPr>
        <p:spPr>
          <a:xfrm>
            <a:off x="9990889" y="162364"/>
            <a:ext cx="808023" cy="369332"/>
          </a:xfrm>
          <a:prstGeom prst="rect">
            <a:avLst/>
          </a:prstGeom>
          <a:noFill/>
        </p:spPr>
        <p:txBody>
          <a:bodyPr wrap="square" rtlCol="0">
            <a:spAutoFit/>
          </a:bodyPr>
          <a:lstStyle/>
          <a:p>
            <a:r>
              <a:rPr lang="en-GB"/>
              <a:t>Why?</a:t>
            </a:r>
          </a:p>
        </p:txBody>
      </p:sp>
      <p:sp>
        <p:nvSpPr>
          <p:cNvPr id="21" name="TextBox 20">
            <a:extLst>
              <a:ext uri="{FF2B5EF4-FFF2-40B4-BE49-F238E27FC236}">
                <a16:creationId xmlns:a16="http://schemas.microsoft.com/office/drawing/2014/main" id="{881ADAD2-58B4-4CD4-8212-4F914C9D27BA}"/>
              </a:ext>
            </a:extLst>
          </p:cNvPr>
          <p:cNvSpPr txBox="1"/>
          <p:nvPr/>
        </p:nvSpPr>
        <p:spPr>
          <a:xfrm>
            <a:off x="2085927" y="1675076"/>
            <a:ext cx="9780585" cy="369332"/>
          </a:xfrm>
          <a:prstGeom prst="rect">
            <a:avLst/>
          </a:prstGeom>
          <a:noFill/>
        </p:spPr>
        <p:txBody>
          <a:bodyPr wrap="square" lIns="91440" tIns="45720" rIns="91440" bIns="45720" rtlCol="0" anchor="t">
            <a:spAutoFit/>
          </a:bodyPr>
          <a:lstStyle/>
          <a:p>
            <a:r>
              <a:rPr lang="en-GB" b="1" dirty="0">
                <a:solidFill>
                  <a:srgbClr val="002060"/>
                </a:solidFill>
              </a:rPr>
              <a:t>Make</a:t>
            </a:r>
            <a:r>
              <a:rPr lang="en-GB" dirty="0">
                <a:solidFill>
                  <a:srgbClr val="002060"/>
                </a:solidFill>
              </a:rPr>
              <a:t> ng by gluing str</a:t>
            </a:r>
            <a:r>
              <a:rPr lang="en-GB" u="sng" dirty="0">
                <a:solidFill>
                  <a:srgbClr val="002060"/>
                </a:solidFill>
              </a:rPr>
              <a:t>ing</a:t>
            </a:r>
            <a:r>
              <a:rPr lang="en-GB" dirty="0">
                <a:solidFill>
                  <a:srgbClr val="002060"/>
                </a:solidFill>
              </a:rPr>
              <a:t> onto paper.</a:t>
            </a:r>
            <a:endParaRPr lang="en-GB" dirty="0">
              <a:solidFill>
                <a:srgbClr val="002060"/>
              </a:solidFill>
              <a:cs typeface="Calibri"/>
            </a:endParaRPr>
          </a:p>
        </p:txBody>
      </p:sp>
      <p:sp>
        <p:nvSpPr>
          <p:cNvPr id="22" name="TextBox 21">
            <a:extLst>
              <a:ext uri="{FF2B5EF4-FFF2-40B4-BE49-F238E27FC236}">
                <a16:creationId xmlns:a16="http://schemas.microsoft.com/office/drawing/2014/main" id="{A6F8B437-261C-4D5C-BBAA-176E27C7B05D}"/>
              </a:ext>
            </a:extLst>
          </p:cNvPr>
          <p:cNvSpPr txBox="1"/>
          <p:nvPr/>
        </p:nvSpPr>
        <p:spPr>
          <a:xfrm>
            <a:off x="1997322" y="2509095"/>
            <a:ext cx="9656539" cy="646331"/>
          </a:xfrm>
          <a:prstGeom prst="rect">
            <a:avLst/>
          </a:prstGeom>
          <a:noFill/>
        </p:spPr>
        <p:txBody>
          <a:bodyPr wrap="square" lIns="91440" tIns="45720" rIns="91440" bIns="45720" rtlCol="0" anchor="t">
            <a:spAutoFit/>
          </a:bodyPr>
          <a:lstStyle/>
          <a:p>
            <a:r>
              <a:rPr lang="en-GB" b="1" dirty="0">
                <a:solidFill>
                  <a:schemeClr val="accent6">
                    <a:lumMod val="50000"/>
                  </a:schemeClr>
                </a:solidFill>
              </a:rPr>
              <a:t>Read</a:t>
            </a:r>
            <a:r>
              <a:rPr lang="en-GB" dirty="0">
                <a:solidFill>
                  <a:schemeClr val="accent6">
                    <a:lumMod val="50000"/>
                  </a:schemeClr>
                </a:solidFill>
              </a:rPr>
              <a:t> a word aloud from your spelling card and your partner writes it on a whiteboard. Check spelling against the card. Challenge: Can you write the words with your eyes closed!</a:t>
            </a:r>
            <a:endParaRPr lang="en-US" dirty="0">
              <a:solidFill>
                <a:schemeClr val="accent6">
                  <a:lumMod val="50000"/>
                </a:schemeClr>
              </a:solidFill>
            </a:endParaRPr>
          </a:p>
        </p:txBody>
      </p:sp>
      <p:sp>
        <p:nvSpPr>
          <p:cNvPr id="25" name="TextBox 24">
            <a:extLst>
              <a:ext uri="{FF2B5EF4-FFF2-40B4-BE49-F238E27FC236}">
                <a16:creationId xmlns:a16="http://schemas.microsoft.com/office/drawing/2014/main" id="{314F9F73-46BE-49FD-B299-EBEAD29B2618}"/>
              </a:ext>
            </a:extLst>
          </p:cNvPr>
          <p:cNvSpPr txBox="1"/>
          <p:nvPr/>
        </p:nvSpPr>
        <p:spPr>
          <a:xfrm>
            <a:off x="1889238" y="3492396"/>
            <a:ext cx="9614684" cy="655191"/>
          </a:xfrm>
          <a:prstGeom prst="rect">
            <a:avLst/>
          </a:prstGeom>
          <a:noFill/>
        </p:spPr>
        <p:txBody>
          <a:bodyPr wrap="square" rtlCol="0">
            <a:spAutoFit/>
          </a:bodyPr>
          <a:lstStyle/>
          <a:p>
            <a:r>
              <a:rPr lang="en-GB" b="1">
                <a:solidFill>
                  <a:srgbClr val="FF0000"/>
                </a:solidFill>
              </a:rPr>
              <a:t>*Write</a:t>
            </a:r>
            <a:r>
              <a:rPr lang="en-GB">
                <a:solidFill>
                  <a:srgbClr val="FF0000"/>
                </a:solidFill>
              </a:rPr>
              <a:t> sentences with 3 of your spelling words in your jotter. </a:t>
            </a:r>
          </a:p>
          <a:p>
            <a:r>
              <a:rPr lang="en-GB">
                <a:solidFill>
                  <a:srgbClr val="FF0000"/>
                </a:solidFill>
              </a:rPr>
              <a:t> </a:t>
            </a:r>
          </a:p>
        </p:txBody>
      </p:sp>
      <p:sp>
        <p:nvSpPr>
          <p:cNvPr id="26" name="TextBox 25">
            <a:extLst>
              <a:ext uri="{FF2B5EF4-FFF2-40B4-BE49-F238E27FC236}">
                <a16:creationId xmlns:a16="http://schemas.microsoft.com/office/drawing/2014/main" id="{0074156E-2A60-4B87-9E00-B39196E3527C}"/>
              </a:ext>
            </a:extLst>
          </p:cNvPr>
          <p:cNvSpPr txBox="1"/>
          <p:nvPr/>
        </p:nvSpPr>
        <p:spPr>
          <a:xfrm>
            <a:off x="1931365" y="4344533"/>
            <a:ext cx="9845681" cy="646331"/>
          </a:xfrm>
          <a:prstGeom prst="rect">
            <a:avLst/>
          </a:prstGeom>
          <a:noFill/>
        </p:spPr>
        <p:txBody>
          <a:bodyPr wrap="square" lIns="91440" tIns="45720" rIns="91440" bIns="45720" rtlCol="0" anchor="t">
            <a:spAutoFit/>
          </a:bodyPr>
          <a:lstStyle/>
          <a:p>
            <a:r>
              <a:rPr lang="en-GB" dirty="0">
                <a:cs typeface="Calibri"/>
              </a:rPr>
              <a:t>Phonics game.</a:t>
            </a:r>
          </a:p>
          <a:p>
            <a:r>
              <a:rPr lang="en-GB" dirty="0">
                <a:cs typeface="Calibri"/>
              </a:rPr>
              <a:t>Nexus boards.</a:t>
            </a:r>
          </a:p>
        </p:txBody>
      </p:sp>
      <p:sp>
        <p:nvSpPr>
          <p:cNvPr id="27" name="TextBox 26">
            <a:extLst>
              <a:ext uri="{FF2B5EF4-FFF2-40B4-BE49-F238E27FC236}">
                <a16:creationId xmlns:a16="http://schemas.microsoft.com/office/drawing/2014/main" id="{A7953B5E-903E-4CE4-9BB9-C66C99A0D053}"/>
              </a:ext>
            </a:extLst>
          </p:cNvPr>
          <p:cNvSpPr txBox="1"/>
          <p:nvPr/>
        </p:nvSpPr>
        <p:spPr>
          <a:xfrm>
            <a:off x="227135" y="5846801"/>
            <a:ext cx="1073944" cy="738664"/>
          </a:xfrm>
          <a:prstGeom prst="rect">
            <a:avLst/>
          </a:prstGeom>
          <a:noFill/>
        </p:spPr>
        <p:txBody>
          <a:bodyPr wrap="square" rtlCol="0">
            <a:spAutoFit/>
          </a:bodyPr>
          <a:lstStyle/>
          <a:p>
            <a:r>
              <a:rPr lang="en-GB" sz="1400"/>
              <a:t>How do I know I am successful?</a:t>
            </a:r>
          </a:p>
        </p:txBody>
      </p:sp>
      <p:cxnSp>
        <p:nvCxnSpPr>
          <p:cNvPr id="29" name="Straight Connector 28">
            <a:extLst>
              <a:ext uri="{FF2B5EF4-FFF2-40B4-BE49-F238E27FC236}">
                <a16:creationId xmlns:a16="http://schemas.microsoft.com/office/drawing/2014/main" id="{2C6A791D-6B47-4BBD-9D5F-0190B189E6FC}"/>
              </a:ext>
            </a:extLst>
          </p:cNvPr>
          <p:cNvCxnSpPr>
            <a:cxnSpLocks/>
          </p:cNvCxnSpPr>
          <p:nvPr/>
        </p:nvCxnSpPr>
        <p:spPr>
          <a:xfrm>
            <a:off x="1233666" y="129274"/>
            <a:ext cx="0" cy="6339373"/>
          </a:xfrm>
          <a:prstGeom prst="line">
            <a:avLst/>
          </a:prstGeom>
          <a:ln w="28575"/>
        </p:spPr>
        <p:style>
          <a:lnRef idx="1">
            <a:schemeClr val="dk1"/>
          </a:lnRef>
          <a:fillRef idx="0">
            <a:schemeClr val="dk1"/>
          </a:fillRef>
          <a:effectRef idx="0">
            <a:schemeClr val="dk1"/>
          </a:effectRef>
          <a:fontRef idx="minor">
            <a:schemeClr val="tx1"/>
          </a:fontRef>
        </p:style>
      </p:cxnSp>
      <p:cxnSp>
        <p:nvCxnSpPr>
          <p:cNvPr id="1024" name="Straight Connector 1023">
            <a:extLst>
              <a:ext uri="{FF2B5EF4-FFF2-40B4-BE49-F238E27FC236}">
                <a16:creationId xmlns:a16="http://schemas.microsoft.com/office/drawing/2014/main" id="{FA13D344-D0E1-44EB-B1C4-C295BCE7F89E}"/>
              </a:ext>
            </a:extLst>
          </p:cNvPr>
          <p:cNvCxnSpPr>
            <a:cxnSpLocks/>
          </p:cNvCxnSpPr>
          <p:nvPr/>
        </p:nvCxnSpPr>
        <p:spPr>
          <a:xfrm>
            <a:off x="364393" y="679499"/>
            <a:ext cx="11564831" cy="287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395FC18-B160-45C1-9A60-F706016AC45F}"/>
              </a:ext>
            </a:extLst>
          </p:cNvPr>
          <p:cNvCxnSpPr>
            <a:cxnSpLocks/>
          </p:cNvCxnSpPr>
          <p:nvPr/>
        </p:nvCxnSpPr>
        <p:spPr>
          <a:xfrm>
            <a:off x="455506" y="5115815"/>
            <a:ext cx="11503940" cy="15548"/>
          </a:xfrm>
          <a:prstGeom prst="line">
            <a:avLst/>
          </a:prstGeom>
          <a:ln w="19050"/>
        </p:spPr>
        <p:style>
          <a:lnRef idx="1">
            <a:schemeClr val="dk1"/>
          </a:lnRef>
          <a:fillRef idx="0">
            <a:schemeClr val="dk1"/>
          </a:fillRef>
          <a:effectRef idx="0">
            <a:schemeClr val="dk1"/>
          </a:effectRef>
          <a:fontRef idx="minor">
            <a:schemeClr val="tx1"/>
          </a:fontRef>
        </p:style>
      </p:cxnSp>
      <p:cxnSp>
        <p:nvCxnSpPr>
          <p:cNvPr id="1037" name="Straight Connector 1036">
            <a:extLst>
              <a:ext uri="{FF2B5EF4-FFF2-40B4-BE49-F238E27FC236}">
                <a16:creationId xmlns:a16="http://schemas.microsoft.com/office/drawing/2014/main" id="{2764150E-0913-4489-AFD2-D2826A7096E2}"/>
              </a:ext>
            </a:extLst>
          </p:cNvPr>
          <p:cNvCxnSpPr/>
          <p:nvPr/>
        </p:nvCxnSpPr>
        <p:spPr>
          <a:xfrm>
            <a:off x="9500409" y="88810"/>
            <a:ext cx="0" cy="885910"/>
          </a:xfrm>
          <a:prstGeom prst="line">
            <a:avLst/>
          </a:prstGeom>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268B696-2CAB-473C-BF60-07077554376A}"/>
              </a:ext>
            </a:extLst>
          </p:cNvPr>
          <p:cNvCxnSpPr/>
          <p:nvPr/>
        </p:nvCxnSpPr>
        <p:spPr>
          <a:xfrm>
            <a:off x="10663858" y="227098"/>
            <a:ext cx="0" cy="850742"/>
          </a:xfrm>
          <a:prstGeom prst="line">
            <a:avLst/>
          </a:prstGeom>
          <a:ln w="19050"/>
        </p:spPr>
        <p:style>
          <a:lnRef idx="1">
            <a:schemeClr val="dk1"/>
          </a:lnRef>
          <a:fillRef idx="0">
            <a:schemeClr val="dk1"/>
          </a:fillRef>
          <a:effectRef idx="0">
            <a:schemeClr val="dk1"/>
          </a:effectRef>
          <a:fontRef idx="minor">
            <a:schemeClr val="tx1"/>
          </a:fontRef>
        </p:style>
      </p:cxnSp>
      <p:sp>
        <p:nvSpPr>
          <p:cNvPr id="35" name="TextBox 1">
            <a:extLst>
              <a:ext uri="{FF2B5EF4-FFF2-40B4-BE49-F238E27FC236}">
                <a16:creationId xmlns:a16="http://schemas.microsoft.com/office/drawing/2014/main" id="{72443FD5-0089-4FF9-AF39-F7B195BAA801}"/>
              </a:ext>
            </a:extLst>
          </p:cNvPr>
          <p:cNvSpPr txBox="1"/>
          <p:nvPr/>
        </p:nvSpPr>
        <p:spPr>
          <a:xfrm>
            <a:off x="3401851" y="6286183"/>
            <a:ext cx="6840747" cy="369332"/>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1" dirty="0">
                <a:ea typeface="+mn-lt"/>
                <a:cs typeface="+mn-lt"/>
              </a:rPr>
              <a:t>RRS Article 29 education   Target W4 sound out, R8 read aloud</a:t>
            </a:r>
            <a:endParaRPr lang="en-US" b="1" dirty="0"/>
          </a:p>
        </p:txBody>
      </p:sp>
      <p:sp>
        <p:nvSpPr>
          <p:cNvPr id="19" name="TextBox 18">
            <a:extLst>
              <a:ext uri="{FF2B5EF4-FFF2-40B4-BE49-F238E27FC236}">
                <a16:creationId xmlns:a16="http://schemas.microsoft.com/office/drawing/2014/main" id="{97637E25-2E0A-4C5E-8BDF-58B99A8AFBDA}"/>
              </a:ext>
            </a:extLst>
          </p:cNvPr>
          <p:cNvSpPr txBox="1"/>
          <p:nvPr/>
        </p:nvSpPr>
        <p:spPr>
          <a:xfrm>
            <a:off x="1268819" y="746051"/>
            <a:ext cx="1069103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Teach:  </a:t>
            </a:r>
            <a:r>
              <a:rPr lang="en-US" dirty="0">
                <a:cs typeface="Calibri"/>
                <a:hlinkClick r:id="rId15">
                  <a:extLst>
                    <a:ext uri="{A12FA001-AC4F-418D-AE19-62706E023703}">
                      <ahyp:hlinkClr xmlns:ahyp="http://schemas.microsoft.com/office/drawing/2018/hyperlinkcolor" val="tx"/>
                    </a:ext>
                  </a:extLst>
                </a:hlinkClick>
              </a:rPr>
              <a:t>https://www.ictgames.com/mobilePage/forestPhonics/index.html</a:t>
            </a:r>
            <a:endParaRPr lang="en-US">
              <a:ea typeface="+mn-lt"/>
              <a:cs typeface="+mn-lt"/>
            </a:endParaRPr>
          </a:p>
          <a:p>
            <a:r>
              <a:rPr lang="en-US" dirty="0">
                <a:ea typeface="+mn-lt"/>
                <a:cs typeface="+mn-lt"/>
              </a:rPr>
              <a:t>You tube Geraldine Giraffe ng</a:t>
            </a:r>
          </a:p>
          <a:p>
            <a:pPr algn="l"/>
            <a:endParaRPr lang="en-GB" dirty="0">
              <a:cs typeface="Calibri"/>
            </a:endParaRPr>
          </a:p>
        </p:txBody>
      </p:sp>
    </p:spTree>
    <p:extLst>
      <p:ext uri="{BB962C8B-B14F-4D97-AF65-F5344CB8AC3E}">
        <p14:creationId xmlns:p14="http://schemas.microsoft.com/office/powerpoint/2010/main" val="401423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CC4721-1820-4D6D-9F11-FA73D884FE87}"/>
              </a:ext>
            </a:extLst>
          </p:cNvPr>
          <p:cNvSpPr txBox="1"/>
          <p:nvPr/>
        </p:nvSpPr>
        <p:spPr>
          <a:xfrm>
            <a:off x="455375" y="578331"/>
            <a:ext cx="1925605" cy="4524315"/>
          </a:xfrm>
          <a:prstGeom prst="rect">
            <a:avLst/>
          </a:prstGeom>
          <a:noFill/>
        </p:spPr>
        <p:txBody>
          <a:bodyPr wrap="square" lIns="91440" tIns="45720" rIns="91440" bIns="45720" rtlCol="0" anchor="t">
            <a:spAutoFit/>
          </a:bodyPr>
          <a:lstStyle/>
          <a:p>
            <a:r>
              <a:rPr lang="en-GB" sz="3200" b="1" u="sng" dirty="0">
                <a:solidFill>
                  <a:srgbClr val="0070C0"/>
                </a:solidFill>
                <a:latin typeface="Comic Sans MS"/>
              </a:rPr>
              <a:t>Light Blue</a:t>
            </a:r>
          </a:p>
          <a:p>
            <a:endParaRPr lang="en-GB" sz="3200" dirty="0">
              <a:solidFill>
                <a:srgbClr val="000000"/>
              </a:solidFill>
              <a:latin typeface="Comic Sans MS" panose="030F0702030302020204" pitchFamily="66" charset="0"/>
            </a:endParaRPr>
          </a:p>
          <a:p>
            <a:r>
              <a:rPr lang="en-GB" sz="3200" dirty="0">
                <a:solidFill>
                  <a:srgbClr val="000000"/>
                </a:solidFill>
                <a:latin typeface="Comic Sans MS"/>
              </a:rPr>
              <a:t>bring</a:t>
            </a:r>
            <a:endParaRPr lang="en-GB" sz="3200" dirty="0">
              <a:solidFill>
                <a:srgbClr val="000000"/>
              </a:solidFill>
              <a:latin typeface="Comic Sans MS" panose="030F0702030302020204" pitchFamily="66" charset="0"/>
            </a:endParaRPr>
          </a:p>
          <a:p>
            <a:r>
              <a:rPr lang="en-GB" sz="3200" dirty="0">
                <a:solidFill>
                  <a:srgbClr val="000000"/>
                </a:solidFill>
                <a:latin typeface="Comic Sans MS"/>
              </a:rPr>
              <a:t>string</a:t>
            </a:r>
            <a:endParaRPr lang="en-GB" sz="3200" dirty="0">
              <a:solidFill>
                <a:srgbClr val="000000"/>
              </a:solidFill>
              <a:latin typeface="Comic Sans MS" panose="030F0702030302020204" pitchFamily="66" charset="0"/>
            </a:endParaRPr>
          </a:p>
          <a:p>
            <a:r>
              <a:rPr lang="en-GB" sz="3200" dirty="0">
                <a:solidFill>
                  <a:srgbClr val="000000"/>
                </a:solidFill>
                <a:latin typeface="Comic Sans MS"/>
              </a:rPr>
              <a:t>strong</a:t>
            </a:r>
            <a:endParaRPr lang="en-GB" sz="3200" dirty="0">
              <a:solidFill>
                <a:srgbClr val="000000"/>
              </a:solidFill>
              <a:latin typeface="Comic Sans MS" panose="030F0702030302020204" pitchFamily="66" charset="0"/>
            </a:endParaRPr>
          </a:p>
          <a:p>
            <a:r>
              <a:rPr lang="en-GB" sz="3200" dirty="0">
                <a:solidFill>
                  <a:srgbClr val="000000"/>
                </a:solidFill>
                <a:latin typeface="Comic Sans MS"/>
              </a:rPr>
              <a:t>stronger</a:t>
            </a:r>
          </a:p>
          <a:p>
            <a:r>
              <a:rPr lang="en-GB" sz="3200" dirty="0">
                <a:solidFill>
                  <a:srgbClr val="000000"/>
                </a:solidFill>
                <a:latin typeface="Comic Sans MS"/>
              </a:rPr>
              <a:t>hanging</a:t>
            </a:r>
            <a:endParaRPr lang="en-GB" sz="3200" dirty="0">
              <a:solidFill>
                <a:srgbClr val="000000"/>
              </a:solidFill>
              <a:latin typeface="Comic Sans MS" panose="030F0702030302020204" pitchFamily="66" charset="0"/>
            </a:endParaRPr>
          </a:p>
          <a:p>
            <a:r>
              <a:rPr lang="en-GB" sz="3200" dirty="0">
                <a:solidFill>
                  <a:srgbClr val="000000"/>
                </a:solidFill>
                <a:latin typeface="Comic Sans MS"/>
              </a:rPr>
              <a:t>banging</a:t>
            </a:r>
            <a:endParaRPr lang="en-GB" sz="3200" dirty="0">
              <a:solidFill>
                <a:srgbClr val="000000"/>
              </a:solidFill>
              <a:latin typeface="Comic Sans MS" panose="030F0702030302020204" pitchFamily="66" charset="0"/>
            </a:endParaRPr>
          </a:p>
        </p:txBody>
      </p:sp>
      <p:sp>
        <p:nvSpPr>
          <p:cNvPr id="3" name="TextBox 2">
            <a:extLst>
              <a:ext uri="{FF2B5EF4-FFF2-40B4-BE49-F238E27FC236}">
                <a16:creationId xmlns:a16="http://schemas.microsoft.com/office/drawing/2014/main" id="{EC4A17CA-7A10-434D-97F2-1AE5C95813CA}"/>
              </a:ext>
            </a:extLst>
          </p:cNvPr>
          <p:cNvSpPr txBox="1"/>
          <p:nvPr/>
        </p:nvSpPr>
        <p:spPr>
          <a:xfrm>
            <a:off x="3163787" y="604912"/>
            <a:ext cx="1719067" cy="4801314"/>
          </a:xfrm>
          <a:prstGeom prst="rect">
            <a:avLst/>
          </a:prstGeom>
          <a:noFill/>
        </p:spPr>
        <p:txBody>
          <a:bodyPr wrap="square" lIns="91440" tIns="45720" rIns="91440" bIns="45720" rtlCol="0" anchor="t">
            <a:spAutoFit/>
          </a:bodyPr>
          <a:lstStyle/>
          <a:p>
            <a:r>
              <a:rPr lang="en-GB" sz="3200" b="1" u="sng" dirty="0">
                <a:solidFill>
                  <a:srgbClr val="002060"/>
                </a:solidFill>
                <a:latin typeface="Comic Sans MS"/>
              </a:rPr>
              <a:t>Blue</a:t>
            </a:r>
          </a:p>
          <a:p>
            <a:endParaRPr lang="en-GB" sz="3200" dirty="0">
              <a:latin typeface="Comic Sans MS" panose="030F0702030302020204" pitchFamily="66" charset="0"/>
            </a:endParaRPr>
          </a:p>
          <a:p>
            <a:r>
              <a:rPr lang="en-GB" sz="3200" dirty="0">
                <a:latin typeface="Comic Sans MS"/>
              </a:rPr>
              <a:t>thing</a:t>
            </a:r>
            <a:endParaRPr lang="en-GB" sz="3200" dirty="0">
              <a:latin typeface="Comic Sans MS" panose="030F0702030302020204" pitchFamily="66" charset="0"/>
            </a:endParaRPr>
          </a:p>
          <a:p>
            <a:r>
              <a:rPr lang="en-GB" sz="3200" dirty="0">
                <a:latin typeface="Comic Sans MS"/>
              </a:rPr>
              <a:t>bring</a:t>
            </a:r>
          </a:p>
          <a:p>
            <a:r>
              <a:rPr lang="en-GB" sz="3200" dirty="0">
                <a:latin typeface="Comic Sans MS"/>
              </a:rPr>
              <a:t>hung</a:t>
            </a:r>
          </a:p>
          <a:p>
            <a:r>
              <a:rPr lang="en-GB" sz="3200" dirty="0">
                <a:latin typeface="Comic Sans MS"/>
              </a:rPr>
              <a:t>sting</a:t>
            </a:r>
            <a:endParaRPr lang="en-GB" sz="3200" dirty="0">
              <a:latin typeface="Comic Sans MS" panose="030F0702030302020204" pitchFamily="66" charset="0"/>
            </a:endParaRPr>
          </a:p>
          <a:p>
            <a:r>
              <a:rPr lang="en-GB" sz="3200" dirty="0">
                <a:latin typeface="Comic Sans MS"/>
              </a:rPr>
              <a:t>string</a:t>
            </a:r>
            <a:endParaRPr lang="en-GB" sz="3200" dirty="0">
              <a:latin typeface="Comic Sans MS" panose="030F0702030302020204" pitchFamily="66" charset="0"/>
            </a:endParaRPr>
          </a:p>
          <a:p>
            <a:r>
              <a:rPr lang="en-GB" sz="3200" dirty="0">
                <a:latin typeface="Comic Sans MS"/>
              </a:rPr>
              <a:t>strong</a:t>
            </a:r>
            <a:endParaRPr lang="en-GB" sz="3200" dirty="0">
              <a:latin typeface="Comic Sans MS" panose="030F0702030302020204" pitchFamily="66" charset="0"/>
            </a:endParaRPr>
          </a:p>
          <a:p>
            <a:endParaRPr lang="en-GB" sz="3200" dirty="0">
              <a:latin typeface="Comic Sans MS" panose="030F0702030302020204" pitchFamily="66" charset="0"/>
            </a:endParaRPr>
          </a:p>
          <a:p>
            <a:endParaRPr lang="en-GB" dirty="0">
              <a:latin typeface="Comic Sans MS" panose="030F0702030302020204" pitchFamily="66" charset="0"/>
            </a:endParaRPr>
          </a:p>
        </p:txBody>
      </p:sp>
      <p:sp>
        <p:nvSpPr>
          <p:cNvPr id="4" name="TextBox 3">
            <a:extLst>
              <a:ext uri="{FF2B5EF4-FFF2-40B4-BE49-F238E27FC236}">
                <a16:creationId xmlns:a16="http://schemas.microsoft.com/office/drawing/2014/main" id="{866AAD50-AC33-41ED-87E8-00E93DAA5E9E}"/>
              </a:ext>
            </a:extLst>
          </p:cNvPr>
          <p:cNvSpPr txBox="1"/>
          <p:nvPr/>
        </p:nvSpPr>
        <p:spPr>
          <a:xfrm>
            <a:off x="5614181" y="604910"/>
            <a:ext cx="1539568" cy="4308872"/>
          </a:xfrm>
          <a:prstGeom prst="rect">
            <a:avLst/>
          </a:prstGeom>
          <a:noFill/>
        </p:spPr>
        <p:txBody>
          <a:bodyPr wrap="square" lIns="91440" tIns="45720" rIns="91440" bIns="45720" rtlCol="0" anchor="t">
            <a:spAutoFit/>
          </a:bodyPr>
          <a:lstStyle/>
          <a:p>
            <a:r>
              <a:rPr lang="en-GB" sz="3200" b="1" u="sng" dirty="0">
                <a:solidFill>
                  <a:srgbClr val="00B050"/>
                </a:solidFill>
                <a:latin typeface="Comic Sans MS"/>
              </a:rPr>
              <a:t>Green</a:t>
            </a:r>
          </a:p>
          <a:p>
            <a:endParaRPr lang="en-GB" sz="3200" dirty="0">
              <a:latin typeface="Comic Sans MS" panose="030F0702030302020204" pitchFamily="66" charset="0"/>
            </a:endParaRPr>
          </a:p>
          <a:p>
            <a:r>
              <a:rPr lang="en-GB" sz="3200" dirty="0">
                <a:solidFill>
                  <a:srgbClr val="000000"/>
                </a:solidFill>
                <a:latin typeface="Comic Sans MS"/>
              </a:rPr>
              <a:t>ring</a:t>
            </a:r>
            <a:endParaRPr lang="en-GB" sz="3200" dirty="0">
              <a:solidFill>
                <a:srgbClr val="000000"/>
              </a:solidFill>
              <a:latin typeface="Comic Sans MS" panose="030F0702030302020204" pitchFamily="66" charset="0"/>
            </a:endParaRPr>
          </a:p>
          <a:p>
            <a:r>
              <a:rPr lang="en-GB" sz="3200" dirty="0">
                <a:solidFill>
                  <a:srgbClr val="000000"/>
                </a:solidFill>
                <a:latin typeface="Comic Sans MS"/>
              </a:rPr>
              <a:t>sang</a:t>
            </a:r>
            <a:endParaRPr lang="en-GB" sz="3200" dirty="0">
              <a:solidFill>
                <a:srgbClr val="000000"/>
              </a:solidFill>
              <a:latin typeface="Comic Sans MS" panose="030F0702030302020204" pitchFamily="66" charset="0"/>
            </a:endParaRPr>
          </a:p>
          <a:p>
            <a:r>
              <a:rPr lang="en-GB" sz="3200" dirty="0">
                <a:solidFill>
                  <a:srgbClr val="000000"/>
                </a:solidFill>
                <a:latin typeface="Comic Sans MS"/>
              </a:rPr>
              <a:t>bang</a:t>
            </a:r>
            <a:endParaRPr lang="en-GB" sz="3200" dirty="0">
              <a:solidFill>
                <a:srgbClr val="000000"/>
              </a:solidFill>
              <a:latin typeface="Comic Sans MS" panose="030F0702030302020204" pitchFamily="66" charset="0"/>
            </a:endParaRPr>
          </a:p>
          <a:p>
            <a:r>
              <a:rPr lang="en-GB" sz="3200" dirty="0">
                <a:solidFill>
                  <a:srgbClr val="000000"/>
                </a:solidFill>
                <a:latin typeface="Comic Sans MS"/>
              </a:rPr>
              <a:t>long</a:t>
            </a:r>
            <a:endParaRPr lang="en-GB" sz="3200" dirty="0">
              <a:solidFill>
                <a:srgbClr val="000000"/>
              </a:solidFill>
              <a:latin typeface="Comic Sans MS" panose="030F0702030302020204" pitchFamily="66" charset="0"/>
            </a:endParaRPr>
          </a:p>
          <a:p>
            <a:r>
              <a:rPr lang="en-GB" sz="3200" dirty="0">
                <a:solidFill>
                  <a:srgbClr val="000000"/>
                </a:solidFill>
                <a:latin typeface="Comic Sans MS"/>
              </a:rPr>
              <a:t>thing</a:t>
            </a:r>
            <a:endParaRPr lang="en-GB" sz="3200" dirty="0">
              <a:solidFill>
                <a:srgbClr val="000000"/>
              </a:solidFill>
              <a:latin typeface="Comic Sans MS" panose="030F0702030302020204" pitchFamily="66" charset="0"/>
            </a:endParaRPr>
          </a:p>
          <a:p>
            <a:r>
              <a:rPr lang="en-GB" sz="3200" dirty="0">
                <a:solidFill>
                  <a:srgbClr val="000000"/>
                </a:solidFill>
                <a:latin typeface="Comic Sans MS"/>
              </a:rPr>
              <a:t>bring</a:t>
            </a:r>
            <a:endParaRPr lang="en-GB" sz="3200">
              <a:solidFill>
                <a:srgbClr val="000000"/>
              </a:solidFill>
              <a:latin typeface="Comic Sans MS" panose="030F0702030302020204" pitchFamily="66" charset="0"/>
            </a:endParaRPr>
          </a:p>
          <a:p>
            <a:endParaRPr lang="en-GB">
              <a:solidFill>
                <a:srgbClr val="00B050"/>
              </a:solidFill>
              <a:latin typeface="Comic Sans MS" panose="030F0702030302020204" pitchFamily="66" charset="0"/>
            </a:endParaRPr>
          </a:p>
        </p:txBody>
      </p:sp>
      <p:sp>
        <p:nvSpPr>
          <p:cNvPr id="6" name="TextBox 5">
            <a:extLst>
              <a:ext uri="{FF2B5EF4-FFF2-40B4-BE49-F238E27FC236}">
                <a16:creationId xmlns:a16="http://schemas.microsoft.com/office/drawing/2014/main" id="{1D771146-0C7C-47A0-AB80-9B2004674A1C}"/>
              </a:ext>
            </a:extLst>
          </p:cNvPr>
          <p:cNvSpPr txBox="1"/>
          <p:nvPr/>
        </p:nvSpPr>
        <p:spPr>
          <a:xfrm>
            <a:off x="8159750" y="578329"/>
            <a:ext cx="1564921" cy="3046988"/>
          </a:xfrm>
          <a:prstGeom prst="rect">
            <a:avLst/>
          </a:prstGeom>
          <a:noFill/>
        </p:spPr>
        <p:txBody>
          <a:bodyPr wrap="square" lIns="91440" tIns="45720" rIns="91440" bIns="45720" rtlCol="0" anchor="t">
            <a:spAutoFit/>
          </a:bodyPr>
          <a:lstStyle/>
          <a:p>
            <a:r>
              <a:rPr lang="en-GB" sz="3200" b="1" u="sng" dirty="0">
                <a:solidFill>
                  <a:srgbClr val="7030A0"/>
                </a:solidFill>
                <a:latin typeface="Comic Sans MS"/>
              </a:rPr>
              <a:t>Purple</a:t>
            </a:r>
          </a:p>
          <a:p>
            <a:endParaRPr lang="en-GB" sz="3200" dirty="0">
              <a:latin typeface="Comic Sans MS" panose="030F0702030302020204" pitchFamily="66" charset="0"/>
            </a:endParaRPr>
          </a:p>
          <a:p>
            <a:r>
              <a:rPr lang="en-GB" sz="3200" dirty="0">
                <a:latin typeface="Comic Sans MS"/>
              </a:rPr>
              <a:t>ring</a:t>
            </a:r>
            <a:endParaRPr lang="en-GB" sz="3200" dirty="0">
              <a:latin typeface="Comic Sans MS" panose="030F0702030302020204" pitchFamily="66" charset="0"/>
            </a:endParaRPr>
          </a:p>
          <a:p>
            <a:r>
              <a:rPr lang="en-GB" sz="3200" dirty="0">
                <a:latin typeface="Comic Sans MS"/>
              </a:rPr>
              <a:t>song</a:t>
            </a:r>
            <a:endParaRPr lang="en-GB" sz="3200" dirty="0">
              <a:latin typeface="Comic Sans MS" panose="030F0702030302020204" pitchFamily="66" charset="0"/>
            </a:endParaRPr>
          </a:p>
          <a:p>
            <a:r>
              <a:rPr lang="en-GB" sz="3200" dirty="0">
                <a:latin typeface="Comic Sans MS"/>
              </a:rPr>
              <a:t>bang</a:t>
            </a:r>
            <a:endParaRPr lang="en-GB" sz="3200" dirty="0">
              <a:latin typeface="Comic Sans MS" panose="030F0702030302020204" pitchFamily="66" charset="0"/>
            </a:endParaRPr>
          </a:p>
          <a:p>
            <a:r>
              <a:rPr lang="en-GB" sz="3200" dirty="0">
                <a:latin typeface="Comic Sans MS"/>
              </a:rPr>
              <a:t>thing</a:t>
            </a:r>
            <a:endParaRPr lang="en-GB" sz="3200" dirty="0">
              <a:latin typeface="Comic Sans MS" panose="030F0702030302020204" pitchFamily="66" charset="0"/>
            </a:endParaRPr>
          </a:p>
        </p:txBody>
      </p:sp>
      <p:sp>
        <p:nvSpPr>
          <p:cNvPr id="7" name="TextBox 6">
            <a:extLst>
              <a:ext uri="{FF2B5EF4-FFF2-40B4-BE49-F238E27FC236}">
                <a16:creationId xmlns:a16="http://schemas.microsoft.com/office/drawing/2014/main" id="{82C06A0D-00E8-4EF3-BCA4-694AFB5DD037}"/>
              </a:ext>
            </a:extLst>
          </p:cNvPr>
          <p:cNvSpPr txBox="1"/>
          <p:nvPr/>
        </p:nvSpPr>
        <p:spPr>
          <a:xfrm>
            <a:off x="10675365" y="578330"/>
            <a:ext cx="1191388" cy="3600986"/>
          </a:xfrm>
          <a:prstGeom prst="rect">
            <a:avLst/>
          </a:prstGeom>
          <a:noFill/>
        </p:spPr>
        <p:txBody>
          <a:bodyPr wrap="square" lIns="91440" tIns="45720" rIns="91440" bIns="45720" rtlCol="0" anchor="t">
            <a:spAutoFit/>
          </a:bodyPr>
          <a:lstStyle/>
          <a:p>
            <a:r>
              <a:rPr lang="en-GB" sz="3200" b="1" u="sng" dirty="0">
                <a:solidFill>
                  <a:srgbClr val="FF0000"/>
                </a:solidFill>
                <a:latin typeface="Comic Sans MS"/>
              </a:rPr>
              <a:t>Red</a:t>
            </a:r>
          </a:p>
          <a:p>
            <a:endParaRPr lang="en-GB" sz="3200" dirty="0">
              <a:solidFill>
                <a:srgbClr val="FF0000"/>
              </a:solidFill>
              <a:latin typeface="Comic Sans MS" panose="030F0702030302020204" pitchFamily="66" charset="0"/>
            </a:endParaRPr>
          </a:p>
          <a:p>
            <a:r>
              <a:rPr lang="en-GB" sz="3200" dirty="0">
                <a:latin typeface="Comic Sans MS"/>
              </a:rPr>
              <a:t>hop</a:t>
            </a:r>
            <a:endParaRPr lang="en-GB" sz="3200" dirty="0">
              <a:latin typeface="Comic Sans MS" panose="030F0702030302020204" pitchFamily="66" charset="0"/>
            </a:endParaRPr>
          </a:p>
          <a:p>
            <a:r>
              <a:rPr lang="en-GB" sz="3200" dirty="0">
                <a:latin typeface="Comic Sans MS"/>
              </a:rPr>
              <a:t>top</a:t>
            </a:r>
            <a:endParaRPr lang="en-GB" sz="3200" dirty="0">
              <a:latin typeface="Comic Sans MS" panose="030F0702030302020204" pitchFamily="66" charset="0"/>
            </a:endParaRPr>
          </a:p>
          <a:p>
            <a:r>
              <a:rPr lang="en-GB" sz="3200" dirty="0">
                <a:latin typeface="Comic Sans MS"/>
              </a:rPr>
              <a:t>mop</a:t>
            </a:r>
            <a:endParaRPr lang="en-GB" sz="3200" dirty="0">
              <a:latin typeface="Comic Sans MS" panose="030F0702030302020204" pitchFamily="66" charset="0"/>
            </a:endParaRPr>
          </a:p>
          <a:p>
            <a:r>
              <a:rPr lang="en-GB" sz="3200" dirty="0">
                <a:latin typeface="Comic Sans MS"/>
              </a:rPr>
              <a:t>pop</a:t>
            </a:r>
          </a:p>
          <a:p>
            <a:endParaRPr lang="en-GB" dirty="0">
              <a:solidFill>
                <a:srgbClr val="FF0000"/>
              </a:solidFill>
              <a:latin typeface="Comic Sans MS" panose="030F0702030302020204" pitchFamily="66" charset="0"/>
            </a:endParaRPr>
          </a:p>
          <a:p>
            <a:endParaRPr lang="en-GB">
              <a:solidFill>
                <a:srgbClr val="FF0000"/>
              </a:solidFill>
              <a:latin typeface="Comic Sans MS" panose="030F0702030302020204" pitchFamily="66" charset="0"/>
            </a:endParaRPr>
          </a:p>
        </p:txBody>
      </p:sp>
    </p:spTree>
    <p:extLst>
      <p:ext uri="{BB962C8B-B14F-4D97-AF65-F5344CB8AC3E}">
        <p14:creationId xmlns:p14="http://schemas.microsoft.com/office/powerpoint/2010/main" val="2683612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C3C09D5-8321-4D82-B55E-C5915127073C}"/>
              </a:ext>
            </a:extLst>
          </p:cNvPr>
          <p:cNvSpPr txBox="1"/>
          <p:nvPr/>
        </p:nvSpPr>
        <p:spPr>
          <a:xfrm>
            <a:off x="2036004" y="395913"/>
            <a:ext cx="33425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To read and spell 3 letter words. </a:t>
            </a:r>
          </a:p>
        </p:txBody>
      </p:sp>
      <p:sp>
        <p:nvSpPr>
          <p:cNvPr id="13" name="TextBox 12">
            <a:extLst>
              <a:ext uri="{FF2B5EF4-FFF2-40B4-BE49-F238E27FC236}">
                <a16:creationId xmlns:a16="http://schemas.microsoft.com/office/drawing/2014/main" id="{CF4ABA5D-D162-4E83-9063-ECDD23177DFC}"/>
              </a:ext>
            </a:extLst>
          </p:cNvPr>
          <p:cNvSpPr txBox="1"/>
          <p:nvPr/>
        </p:nvSpPr>
        <p:spPr>
          <a:xfrm>
            <a:off x="5453478" y="349747"/>
            <a:ext cx="2363373" cy="461665"/>
          </a:xfrm>
          <a:prstGeom prst="rect">
            <a:avLst/>
          </a:prstGeom>
          <a:noFill/>
        </p:spPr>
        <p:txBody>
          <a:bodyPr wrap="square" lIns="91440" tIns="45720" rIns="91440" bIns="45720" rtlCol="0" anchor="t">
            <a:spAutoFit/>
          </a:bodyPr>
          <a:lstStyle/>
          <a:p>
            <a:r>
              <a:rPr lang="en-GB" sz="2400" dirty="0">
                <a:latin typeface="Comic Sans MS"/>
              </a:rPr>
              <a:t>o p h t m p  </a:t>
            </a:r>
            <a:endParaRPr lang="en-GB" sz="2400" dirty="0">
              <a:latin typeface="Comic Sans MS" panose="030F0702030302020204" pitchFamily="66" charset="0"/>
            </a:endParaRPr>
          </a:p>
        </p:txBody>
      </p:sp>
      <p:sp>
        <p:nvSpPr>
          <p:cNvPr id="2" name="TextBox 1">
            <a:extLst>
              <a:ext uri="{FF2B5EF4-FFF2-40B4-BE49-F238E27FC236}">
                <a16:creationId xmlns:a16="http://schemas.microsoft.com/office/drawing/2014/main" id="{B0AA29EC-2769-42FE-8B51-AB681C631150}"/>
              </a:ext>
            </a:extLst>
          </p:cNvPr>
          <p:cNvSpPr txBox="1"/>
          <p:nvPr/>
        </p:nvSpPr>
        <p:spPr>
          <a:xfrm>
            <a:off x="5070764" y="4404014"/>
            <a:ext cx="108065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cs typeface="Calibri"/>
              </a:rPr>
              <a:t>stop</a:t>
            </a:r>
          </a:p>
        </p:txBody>
      </p:sp>
      <p:pic>
        <p:nvPicPr>
          <p:cNvPr id="4" name="Picture 5" descr="A picture containing clipart, doll&#10;&#10;Description automatically generated">
            <a:extLst>
              <a:ext uri="{FF2B5EF4-FFF2-40B4-BE49-F238E27FC236}">
                <a16:creationId xmlns:a16="http://schemas.microsoft.com/office/drawing/2014/main" id="{000DCD94-D8F9-4FE7-A02C-D493D4E61F19}"/>
              </a:ext>
            </a:extLst>
          </p:cNvPr>
          <p:cNvPicPr>
            <a:picLocks noChangeAspect="1"/>
          </p:cNvPicPr>
          <p:nvPr/>
        </p:nvPicPr>
        <p:blipFill>
          <a:blip r:embed="rId2"/>
          <a:stretch>
            <a:fillRect/>
          </a:stretch>
        </p:blipFill>
        <p:spPr>
          <a:xfrm>
            <a:off x="1238803" y="871870"/>
            <a:ext cx="1190625" cy="1676400"/>
          </a:xfrm>
          <a:prstGeom prst="rect">
            <a:avLst/>
          </a:prstGeom>
        </p:spPr>
      </p:pic>
      <p:sp>
        <p:nvSpPr>
          <p:cNvPr id="6" name="TextBox 5">
            <a:extLst>
              <a:ext uri="{FF2B5EF4-FFF2-40B4-BE49-F238E27FC236}">
                <a16:creationId xmlns:a16="http://schemas.microsoft.com/office/drawing/2014/main" id="{1242005F-DC5F-4F11-9D73-6EDCF005B0CB}"/>
              </a:ext>
            </a:extLst>
          </p:cNvPr>
          <p:cNvSpPr txBox="1"/>
          <p:nvPr/>
        </p:nvSpPr>
        <p:spPr>
          <a:xfrm>
            <a:off x="845228" y="2825139"/>
            <a:ext cx="22063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cs typeface="Calibri"/>
              </a:rPr>
              <a:t>_________________</a:t>
            </a:r>
          </a:p>
        </p:txBody>
      </p:sp>
      <p:sp>
        <p:nvSpPr>
          <p:cNvPr id="11" name="TextBox 10">
            <a:extLst>
              <a:ext uri="{FF2B5EF4-FFF2-40B4-BE49-F238E27FC236}">
                <a16:creationId xmlns:a16="http://schemas.microsoft.com/office/drawing/2014/main" id="{210B921D-438B-4485-97F0-17D267007738}"/>
              </a:ext>
            </a:extLst>
          </p:cNvPr>
          <p:cNvSpPr txBox="1"/>
          <p:nvPr/>
        </p:nvSpPr>
        <p:spPr>
          <a:xfrm>
            <a:off x="8439250" y="2825138"/>
            <a:ext cx="22063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cs typeface="Calibri"/>
              </a:rPr>
              <a:t>_________________</a:t>
            </a:r>
          </a:p>
        </p:txBody>
      </p:sp>
      <p:sp>
        <p:nvSpPr>
          <p:cNvPr id="14" name="TextBox 13">
            <a:extLst>
              <a:ext uri="{FF2B5EF4-FFF2-40B4-BE49-F238E27FC236}">
                <a16:creationId xmlns:a16="http://schemas.microsoft.com/office/drawing/2014/main" id="{037C1BF8-34BE-4B53-9CD8-D7A1FC8CC915}"/>
              </a:ext>
            </a:extLst>
          </p:cNvPr>
          <p:cNvSpPr txBox="1"/>
          <p:nvPr/>
        </p:nvSpPr>
        <p:spPr>
          <a:xfrm>
            <a:off x="775956" y="5907775"/>
            <a:ext cx="22063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cs typeface="Calibri"/>
              </a:rPr>
              <a:t>_________________</a:t>
            </a:r>
          </a:p>
        </p:txBody>
      </p:sp>
      <p:sp>
        <p:nvSpPr>
          <p:cNvPr id="15" name="TextBox 14">
            <a:extLst>
              <a:ext uri="{FF2B5EF4-FFF2-40B4-BE49-F238E27FC236}">
                <a16:creationId xmlns:a16="http://schemas.microsoft.com/office/drawing/2014/main" id="{E36B8BA3-F118-4A10-B70B-2F577DDA61E2}"/>
              </a:ext>
            </a:extLst>
          </p:cNvPr>
          <p:cNvSpPr txBox="1"/>
          <p:nvPr/>
        </p:nvSpPr>
        <p:spPr>
          <a:xfrm>
            <a:off x="8499864" y="5829843"/>
            <a:ext cx="22063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cs typeface="Calibri"/>
              </a:rPr>
              <a:t>_________________</a:t>
            </a:r>
          </a:p>
        </p:txBody>
      </p:sp>
      <p:pic>
        <p:nvPicPr>
          <p:cNvPr id="8" name="Picture 9">
            <a:extLst>
              <a:ext uri="{FF2B5EF4-FFF2-40B4-BE49-F238E27FC236}">
                <a16:creationId xmlns:a16="http://schemas.microsoft.com/office/drawing/2014/main" id="{C4562A2F-CD5C-41D3-923F-8D554EF8DFE9}"/>
              </a:ext>
            </a:extLst>
          </p:cNvPr>
          <p:cNvPicPr>
            <a:picLocks noChangeAspect="1"/>
          </p:cNvPicPr>
          <p:nvPr/>
        </p:nvPicPr>
        <p:blipFill>
          <a:blip r:embed="rId3"/>
          <a:stretch>
            <a:fillRect/>
          </a:stretch>
        </p:blipFill>
        <p:spPr>
          <a:xfrm>
            <a:off x="8437418" y="758536"/>
            <a:ext cx="1742209" cy="1678131"/>
          </a:xfrm>
          <a:prstGeom prst="rect">
            <a:avLst/>
          </a:prstGeom>
        </p:spPr>
      </p:pic>
      <p:pic>
        <p:nvPicPr>
          <p:cNvPr id="10" name="Picture 15" descr="A picture containing whiteboard&#10;&#10;Description automatically generated">
            <a:extLst>
              <a:ext uri="{FF2B5EF4-FFF2-40B4-BE49-F238E27FC236}">
                <a16:creationId xmlns:a16="http://schemas.microsoft.com/office/drawing/2014/main" id="{CE8FC564-917F-44F1-8BD2-4A9B1D0D0A73}"/>
              </a:ext>
            </a:extLst>
          </p:cNvPr>
          <p:cNvPicPr>
            <a:picLocks noChangeAspect="1"/>
          </p:cNvPicPr>
          <p:nvPr/>
        </p:nvPicPr>
        <p:blipFill>
          <a:blip r:embed="rId4"/>
          <a:stretch>
            <a:fillRect/>
          </a:stretch>
        </p:blipFill>
        <p:spPr>
          <a:xfrm>
            <a:off x="988002" y="3561917"/>
            <a:ext cx="1695450" cy="1743075"/>
          </a:xfrm>
          <a:prstGeom prst="rect">
            <a:avLst/>
          </a:prstGeom>
        </p:spPr>
      </p:pic>
      <p:pic>
        <p:nvPicPr>
          <p:cNvPr id="16" name="Picture 16" descr="Shape, circle&#10;&#10;Description automatically generated">
            <a:extLst>
              <a:ext uri="{FF2B5EF4-FFF2-40B4-BE49-F238E27FC236}">
                <a16:creationId xmlns:a16="http://schemas.microsoft.com/office/drawing/2014/main" id="{881D4133-216C-4EDA-AFA5-7EE64DE61BDB}"/>
              </a:ext>
            </a:extLst>
          </p:cNvPr>
          <p:cNvPicPr>
            <a:picLocks noChangeAspect="1"/>
          </p:cNvPicPr>
          <p:nvPr/>
        </p:nvPicPr>
        <p:blipFill>
          <a:blip r:embed="rId5"/>
          <a:stretch>
            <a:fillRect/>
          </a:stretch>
        </p:blipFill>
        <p:spPr>
          <a:xfrm>
            <a:off x="8607136" y="3543300"/>
            <a:ext cx="1714500" cy="1676400"/>
          </a:xfrm>
          <a:prstGeom prst="rect">
            <a:avLst/>
          </a:prstGeom>
        </p:spPr>
      </p:pic>
      <p:sp>
        <p:nvSpPr>
          <p:cNvPr id="17" name="Rectangle 16">
            <a:extLst>
              <a:ext uri="{FF2B5EF4-FFF2-40B4-BE49-F238E27FC236}">
                <a16:creationId xmlns:a16="http://schemas.microsoft.com/office/drawing/2014/main" id="{8B7B80F9-B040-4D28-85D5-D259F8F68922}"/>
              </a:ext>
            </a:extLst>
          </p:cNvPr>
          <p:cNvSpPr/>
          <p:nvPr/>
        </p:nvSpPr>
        <p:spPr>
          <a:xfrm>
            <a:off x="4132117" y="1716230"/>
            <a:ext cx="3143248" cy="27622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7072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robot cartoon"/>
          <p:cNvPicPr/>
          <p:nvPr/>
        </p:nvPicPr>
        <p:blipFill rotWithShape="1">
          <a:blip r:embed="rId3" cstate="print">
            <a:extLst>
              <a:ext uri="{28A0092B-C50C-407E-A947-70E740481C1C}">
                <a14:useLocalDpi xmlns:a14="http://schemas.microsoft.com/office/drawing/2010/main" val="0"/>
              </a:ext>
            </a:extLst>
          </a:blip>
          <a:srcRect l="22977" t="3133" r="12532" b="6528"/>
          <a:stretch/>
        </p:blipFill>
        <p:spPr bwMode="auto">
          <a:xfrm>
            <a:off x="1984973" y="182474"/>
            <a:ext cx="497628" cy="615075"/>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4" cstate="print">
            <a:extLst>
              <a:ext uri="{28A0092B-C50C-407E-A947-70E740481C1C}">
                <a14:useLocalDpi xmlns:a14="http://schemas.microsoft.com/office/drawing/2010/main" val="0"/>
              </a:ext>
            </a:extLst>
          </a:blip>
          <a:srcRect l="3031" t="9551" r="1209" b="15168"/>
          <a:stretch/>
        </p:blipFill>
        <p:spPr bwMode="auto">
          <a:xfrm>
            <a:off x="1793764" y="1828606"/>
            <a:ext cx="921697" cy="77964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5" cstate="print">
            <a:extLst>
              <a:ext uri="{28A0092B-C50C-407E-A947-70E740481C1C}">
                <a14:useLocalDpi xmlns:a14="http://schemas.microsoft.com/office/drawing/2010/main" val="0"/>
              </a:ext>
            </a:extLst>
          </a:blip>
          <a:srcRect t="4522" b="6736"/>
          <a:stretch/>
        </p:blipFill>
        <p:spPr bwMode="auto">
          <a:xfrm>
            <a:off x="8546522" y="200895"/>
            <a:ext cx="497628" cy="615075"/>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6" cstate="print">
            <a:extLst>
              <a:ext uri="{28A0092B-C50C-407E-A947-70E740481C1C}">
                <a14:useLocalDpi xmlns:a14="http://schemas.microsoft.com/office/drawing/2010/main" val="0"/>
              </a:ext>
            </a:extLst>
          </a:blip>
          <a:srcRect l="18068" t="4610" r="17778" b="4965"/>
          <a:stretch/>
        </p:blipFill>
        <p:spPr bwMode="auto">
          <a:xfrm>
            <a:off x="2474948" y="6132747"/>
            <a:ext cx="592968" cy="48079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59E08E0E-FEC1-4B66-8D9A-FFBB9A741E08}"/>
              </a:ext>
            </a:extLst>
          </p:cNvPr>
          <p:cNvSpPr txBox="1"/>
          <p:nvPr/>
        </p:nvSpPr>
        <p:spPr>
          <a:xfrm>
            <a:off x="2726085" y="436562"/>
            <a:ext cx="56273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To count on and back in a sequence</a:t>
            </a:r>
          </a:p>
          <a:p>
            <a:r>
              <a:rPr lang="en-GB" dirty="0">
                <a:ea typeface="+mn-lt"/>
                <a:cs typeface="+mn-lt"/>
                <a:hlinkClick r:id="rId7"/>
              </a:rPr>
              <a:t>https://www.youtube.com/watch?v=YtNskltyA0E</a:t>
            </a:r>
            <a:r>
              <a:rPr lang="en-GB" dirty="0">
                <a:ea typeface="+mn-lt"/>
                <a:cs typeface="+mn-lt"/>
              </a:rPr>
              <a:t> </a:t>
            </a:r>
            <a:endParaRPr lang="en-GB"/>
          </a:p>
        </p:txBody>
      </p:sp>
      <p:sp>
        <p:nvSpPr>
          <p:cNvPr id="8" name="TextBox 7">
            <a:extLst>
              <a:ext uri="{FF2B5EF4-FFF2-40B4-BE49-F238E27FC236}">
                <a16:creationId xmlns:a16="http://schemas.microsoft.com/office/drawing/2014/main" id="{D090E464-C690-4D20-9164-0A007D49E97C}"/>
              </a:ext>
            </a:extLst>
          </p:cNvPr>
          <p:cNvSpPr txBox="1"/>
          <p:nvPr/>
        </p:nvSpPr>
        <p:spPr>
          <a:xfrm>
            <a:off x="1876238" y="721873"/>
            <a:ext cx="808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What?</a:t>
            </a:r>
            <a:r>
              <a:rPr lang="en-GB" dirty="0">
                <a:cs typeface="Calibri"/>
              </a:rPr>
              <a:t>​</a:t>
            </a:r>
            <a:endParaRPr lang="en-GB" dirty="0"/>
          </a:p>
        </p:txBody>
      </p:sp>
      <p:sp>
        <p:nvSpPr>
          <p:cNvPr id="18" name="TextBox 17">
            <a:extLst>
              <a:ext uri="{FF2B5EF4-FFF2-40B4-BE49-F238E27FC236}">
                <a16:creationId xmlns:a16="http://schemas.microsoft.com/office/drawing/2014/main" id="{BEB41D1C-0047-447C-913F-92CB2873A251}"/>
              </a:ext>
            </a:extLst>
          </p:cNvPr>
          <p:cNvSpPr txBox="1"/>
          <p:nvPr/>
        </p:nvSpPr>
        <p:spPr>
          <a:xfrm>
            <a:off x="1936679" y="2533360"/>
            <a:ext cx="909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How?</a:t>
            </a:r>
            <a:endParaRPr lang="en-GB">
              <a:cs typeface="Calibri"/>
            </a:endParaRPr>
          </a:p>
        </p:txBody>
      </p:sp>
      <p:sp>
        <p:nvSpPr>
          <p:cNvPr id="4" name="TextBox 3">
            <a:extLst>
              <a:ext uri="{FF2B5EF4-FFF2-40B4-BE49-F238E27FC236}">
                <a16:creationId xmlns:a16="http://schemas.microsoft.com/office/drawing/2014/main" id="{B5D0E98E-5C86-4FBE-924F-2B2A17B9747D}"/>
              </a:ext>
            </a:extLst>
          </p:cNvPr>
          <p:cNvSpPr txBox="1"/>
          <p:nvPr/>
        </p:nvSpPr>
        <p:spPr>
          <a:xfrm>
            <a:off x="9184160" y="351722"/>
            <a:ext cx="1230054" cy="646331"/>
          </a:xfrm>
          <a:prstGeom prst="rect">
            <a:avLst/>
          </a:prstGeom>
          <a:noFill/>
        </p:spPr>
        <p:txBody>
          <a:bodyPr wrap="square" rtlCol="0">
            <a:spAutoFit/>
          </a:bodyPr>
          <a:lstStyle/>
          <a:p>
            <a:r>
              <a:rPr lang="en-GB" dirty="0"/>
              <a:t>Children’s responses</a:t>
            </a:r>
          </a:p>
        </p:txBody>
      </p:sp>
      <p:sp>
        <p:nvSpPr>
          <p:cNvPr id="9" name="TextBox 8">
            <a:extLst>
              <a:ext uri="{FF2B5EF4-FFF2-40B4-BE49-F238E27FC236}">
                <a16:creationId xmlns:a16="http://schemas.microsoft.com/office/drawing/2014/main" id="{F4129B8A-B8B5-4FCE-82DB-E949965F9FAF}"/>
              </a:ext>
            </a:extLst>
          </p:cNvPr>
          <p:cNvSpPr txBox="1"/>
          <p:nvPr/>
        </p:nvSpPr>
        <p:spPr>
          <a:xfrm>
            <a:off x="8493470" y="782597"/>
            <a:ext cx="808023" cy="369332"/>
          </a:xfrm>
          <a:prstGeom prst="rect">
            <a:avLst/>
          </a:prstGeom>
          <a:noFill/>
        </p:spPr>
        <p:txBody>
          <a:bodyPr wrap="square" rtlCol="0">
            <a:spAutoFit/>
          </a:bodyPr>
          <a:lstStyle/>
          <a:p>
            <a:r>
              <a:rPr lang="en-GB" dirty="0"/>
              <a:t>Why?</a:t>
            </a:r>
          </a:p>
        </p:txBody>
      </p:sp>
      <p:sp>
        <p:nvSpPr>
          <p:cNvPr id="27" name="TextBox 26">
            <a:extLst>
              <a:ext uri="{FF2B5EF4-FFF2-40B4-BE49-F238E27FC236}">
                <a16:creationId xmlns:a16="http://schemas.microsoft.com/office/drawing/2014/main" id="{A7953B5E-903E-4CE4-9BB9-C66C99A0D053}"/>
              </a:ext>
            </a:extLst>
          </p:cNvPr>
          <p:cNvSpPr txBox="1"/>
          <p:nvPr/>
        </p:nvSpPr>
        <p:spPr>
          <a:xfrm>
            <a:off x="1637249" y="6046936"/>
            <a:ext cx="950230" cy="646331"/>
          </a:xfrm>
          <a:prstGeom prst="rect">
            <a:avLst/>
          </a:prstGeom>
          <a:noFill/>
        </p:spPr>
        <p:txBody>
          <a:bodyPr wrap="square" rtlCol="0">
            <a:spAutoFit/>
          </a:bodyPr>
          <a:lstStyle/>
          <a:p>
            <a:r>
              <a:rPr lang="en-GB" sz="1200" b="1" dirty="0"/>
              <a:t>How do I know I am successful?</a:t>
            </a:r>
          </a:p>
        </p:txBody>
      </p:sp>
      <p:cxnSp>
        <p:nvCxnSpPr>
          <p:cNvPr id="29" name="Straight Connector 28">
            <a:extLst>
              <a:ext uri="{FF2B5EF4-FFF2-40B4-BE49-F238E27FC236}">
                <a16:creationId xmlns:a16="http://schemas.microsoft.com/office/drawing/2014/main" id="{2C6A791D-6B47-4BBD-9D5F-0190B189E6FC}"/>
              </a:ext>
            </a:extLst>
          </p:cNvPr>
          <p:cNvCxnSpPr>
            <a:cxnSpLocks/>
          </p:cNvCxnSpPr>
          <p:nvPr/>
        </p:nvCxnSpPr>
        <p:spPr>
          <a:xfrm>
            <a:off x="2801968" y="244460"/>
            <a:ext cx="0" cy="6339373"/>
          </a:xfrm>
          <a:prstGeom prst="line">
            <a:avLst/>
          </a:prstGeom>
          <a:ln w="28575"/>
        </p:spPr>
        <p:style>
          <a:lnRef idx="1">
            <a:schemeClr val="dk1"/>
          </a:lnRef>
          <a:fillRef idx="0">
            <a:schemeClr val="dk1"/>
          </a:fillRef>
          <a:effectRef idx="0">
            <a:schemeClr val="dk1"/>
          </a:effectRef>
          <a:fontRef idx="minor">
            <a:schemeClr val="tx1"/>
          </a:fontRef>
        </p:style>
      </p:cxnSp>
      <p:cxnSp>
        <p:nvCxnSpPr>
          <p:cNvPr id="1024" name="Straight Connector 1023">
            <a:extLst>
              <a:ext uri="{FF2B5EF4-FFF2-40B4-BE49-F238E27FC236}">
                <a16:creationId xmlns:a16="http://schemas.microsoft.com/office/drawing/2014/main" id="{FA13D344-D0E1-44EB-B1C4-C295BCE7F89E}"/>
              </a:ext>
            </a:extLst>
          </p:cNvPr>
          <p:cNvCxnSpPr>
            <a:cxnSpLocks/>
          </p:cNvCxnSpPr>
          <p:nvPr/>
        </p:nvCxnSpPr>
        <p:spPr>
          <a:xfrm flipV="1">
            <a:off x="1777219" y="1051637"/>
            <a:ext cx="869888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395FC18-B160-45C1-9A60-F706016AC45F}"/>
              </a:ext>
            </a:extLst>
          </p:cNvPr>
          <p:cNvCxnSpPr>
            <a:cxnSpLocks/>
          </p:cNvCxnSpPr>
          <p:nvPr/>
        </p:nvCxnSpPr>
        <p:spPr>
          <a:xfrm>
            <a:off x="1749819" y="5775592"/>
            <a:ext cx="863699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37" name="Straight Connector 1036">
            <a:extLst>
              <a:ext uri="{FF2B5EF4-FFF2-40B4-BE49-F238E27FC236}">
                <a16:creationId xmlns:a16="http://schemas.microsoft.com/office/drawing/2014/main" id="{2764150E-0913-4489-AFD2-D2826A7096E2}"/>
              </a:ext>
            </a:extLst>
          </p:cNvPr>
          <p:cNvCxnSpPr/>
          <p:nvPr/>
        </p:nvCxnSpPr>
        <p:spPr>
          <a:xfrm>
            <a:off x="8383990" y="266019"/>
            <a:ext cx="0" cy="885910"/>
          </a:xfrm>
          <a:prstGeom prst="line">
            <a:avLst/>
          </a:prstGeom>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268B696-2CAB-473C-BF60-07077554376A}"/>
              </a:ext>
            </a:extLst>
          </p:cNvPr>
          <p:cNvCxnSpPr/>
          <p:nvPr/>
        </p:nvCxnSpPr>
        <p:spPr>
          <a:xfrm>
            <a:off x="9184160" y="262540"/>
            <a:ext cx="0" cy="850742"/>
          </a:xfrm>
          <a:prstGeom prst="line">
            <a:avLst/>
          </a:prstGeom>
          <a:ln w="1905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6C69CB4B-8104-4DB7-ADF3-02C912F5F22F}"/>
              </a:ext>
            </a:extLst>
          </p:cNvPr>
          <p:cNvSpPr txBox="1"/>
          <p:nvPr/>
        </p:nvSpPr>
        <p:spPr>
          <a:xfrm>
            <a:off x="1706834" y="1225174"/>
            <a:ext cx="977426" cy="369332"/>
          </a:xfrm>
          <a:prstGeom prst="rect">
            <a:avLst/>
          </a:prstGeom>
          <a:noFill/>
        </p:spPr>
        <p:txBody>
          <a:bodyPr wrap="square" rtlCol="0">
            <a:spAutoFit/>
          </a:bodyPr>
          <a:lstStyle/>
          <a:p>
            <a:r>
              <a:rPr lang="en-GB" dirty="0"/>
              <a:t>T1 w2 l1</a:t>
            </a:r>
          </a:p>
        </p:txBody>
      </p:sp>
      <p:pic>
        <p:nvPicPr>
          <p:cNvPr id="19" name="Picture 2">
            <a:extLst>
              <a:ext uri="{FF2B5EF4-FFF2-40B4-BE49-F238E27FC236}">
                <a16:creationId xmlns:a16="http://schemas.microsoft.com/office/drawing/2014/main" id="{380645E2-470A-434A-AB0D-C7F1871CB7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8474" y="6241657"/>
            <a:ext cx="592968" cy="3888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B42F1081-9484-49D0-BC2B-DD700CE962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9308" y="5843564"/>
            <a:ext cx="363097" cy="35328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A33D7CDE-F1EF-4CB0-BA48-AA677231EBF6}"/>
              </a:ext>
            </a:extLst>
          </p:cNvPr>
          <p:cNvSpPr txBox="1"/>
          <p:nvPr/>
        </p:nvSpPr>
        <p:spPr>
          <a:xfrm>
            <a:off x="3498963" y="5809152"/>
            <a:ext cx="6977144" cy="1200329"/>
          </a:xfrm>
          <a:prstGeom prst="rect">
            <a:avLst/>
          </a:prstGeom>
          <a:noFill/>
        </p:spPr>
        <p:txBody>
          <a:bodyPr wrap="square" lIns="91440" tIns="45720" rIns="91440" bIns="45720" rtlCol="0" anchor="t">
            <a:spAutoFit/>
          </a:bodyPr>
          <a:lstStyle/>
          <a:p>
            <a:r>
              <a:rPr lang="en-GB" dirty="0">
                <a:latin typeface="Comic Sans MS"/>
              </a:rPr>
              <a:t>I can say missing numbers in a sequence</a:t>
            </a:r>
          </a:p>
          <a:p>
            <a:r>
              <a:rPr lang="en-GB" dirty="0">
                <a:latin typeface="Comic Sans MS"/>
              </a:rPr>
              <a:t>I can count on</a:t>
            </a:r>
          </a:p>
          <a:p>
            <a:r>
              <a:rPr lang="en-GB" dirty="0">
                <a:latin typeface="Comic Sans MS"/>
              </a:rPr>
              <a:t>I can count back</a:t>
            </a:r>
          </a:p>
          <a:p>
            <a:endParaRPr lang="en-GB" dirty="0">
              <a:latin typeface="Comic Sans MS"/>
            </a:endParaRPr>
          </a:p>
        </p:txBody>
      </p:sp>
      <p:pic>
        <p:nvPicPr>
          <p:cNvPr id="26" name="Picture 25" descr="Craft - Free edit tools icons">
            <a:extLst>
              <a:ext uri="{FF2B5EF4-FFF2-40B4-BE49-F238E27FC236}">
                <a16:creationId xmlns:a16="http://schemas.microsoft.com/office/drawing/2014/main" id="{1699CE3F-6EDE-48AF-8094-3A5A5507B82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72878" y="1827666"/>
            <a:ext cx="705815" cy="70581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DC852D5B-1E33-4F30-905C-819A91829163}"/>
              </a:ext>
            </a:extLst>
          </p:cNvPr>
          <p:cNvSpPr txBox="1"/>
          <p:nvPr/>
        </p:nvSpPr>
        <p:spPr>
          <a:xfrm>
            <a:off x="2859723" y="2434625"/>
            <a:ext cx="808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make</a:t>
            </a:r>
          </a:p>
        </p:txBody>
      </p:sp>
      <p:pic>
        <p:nvPicPr>
          <p:cNvPr id="31" name="Picture 10" descr="A close up of a necklace&#10;&#10;Description automatically generated">
            <a:extLst>
              <a:ext uri="{FF2B5EF4-FFF2-40B4-BE49-F238E27FC236}">
                <a16:creationId xmlns:a16="http://schemas.microsoft.com/office/drawing/2014/main" id="{8C39AE5A-8610-49DE-BD5A-B25C37F6151E}"/>
              </a:ext>
            </a:extLst>
          </p:cNvPr>
          <p:cNvPicPr>
            <a:picLocks noChangeAspect="1"/>
          </p:cNvPicPr>
          <p:nvPr/>
        </p:nvPicPr>
        <p:blipFill>
          <a:blip r:embed="rId11"/>
          <a:stretch>
            <a:fillRect/>
          </a:stretch>
        </p:blipFill>
        <p:spPr>
          <a:xfrm>
            <a:off x="2933497" y="2914562"/>
            <a:ext cx="705814" cy="543334"/>
          </a:xfrm>
          <a:prstGeom prst="rect">
            <a:avLst/>
          </a:prstGeom>
        </p:spPr>
      </p:pic>
      <p:sp>
        <p:nvSpPr>
          <p:cNvPr id="32" name="TextBox 31">
            <a:extLst>
              <a:ext uri="{FF2B5EF4-FFF2-40B4-BE49-F238E27FC236}">
                <a16:creationId xmlns:a16="http://schemas.microsoft.com/office/drawing/2014/main" id="{459DD6C4-BCA0-4967-8D2B-071A27465E20}"/>
              </a:ext>
            </a:extLst>
          </p:cNvPr>
          <p:cNvSpPr txBox="1"/>
          <p:nvPr/>
        </p:nvSpPr>
        <p:spPr>
          <a:xfrm>
            <a:off x="2859385" y="3420606"/>
            <a:ext cx="6722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Say </a:t>
            </a:r>
            <a:endParaRPr lang="en-GB" dirty="0">
              <a:cs typeface="Calibri"/>
            </a:endParaRPr>
          </a:p>
        </p:txBody>
      </p:sp>
      <p:pic>
        <p:nvPicPr>
          <p:cNvPr id="33" name="Picture 13" descr="A close up of a logo&#10;&#10;Description automatically generated">
            <a:extLst>
              <a:ext uri="{FF2B5EF4-FFF2-40B4-BE49-F238E27FC236}">
                <a16:creationId xmlns:a16="http://schemas.microsoft.com/office/drawing/2014/main" id="{277E75DB-648D-4505-8216-20D1695C2AC2}"/>
              </a:ext>
            </a:extLst>
          </p:cNvPr>
          <p:cNvPicPr>
            <a:picLocks noChangeAspect="1"/>
          </p:cNvPicPr>
          <p:nvPr/>
        </p:nvPicPr>
        <p:blipFill>
          <a:blip r:embed="rId12"/>
          <a:stretch>
            <a:fillRect/>
          </a:stretch>
        </p:blipFill>
        <p:spPr>
          <a:xfrm>
            <a:off x="2915656" y="3814784"/>
            <a:ext cx="626911" cy="621524"/>
          </a:xfrm>
          <a:prstGeom prst="rect">
            <a:avLst/>
          </a:prstGeom>
        </p:spPr>
      </p:pic>
      <p:sp>
        <p:nvSpPr>
          <p:cNvPr id="34" name="TextBox 33">
            <a:extLst>
              <a:ext uri="{FF2B5EF4-FFF2-40B4-BE49-F238E27FC236}">
                <a16:creationId xmlns:a16="http://schemas.microsoft.com/office/drawing/2014/main" id="{C16D73C4-BCAB-4CA6-A645-64BFFC35286D}"/>
              </a:ext>
            </a:extLst>
          </p:cNvPr>
          <p:cNvSpPr txBox="1"/>
          <p:nvPr/>
        </p:nvSpPr>
        <p:spPr>
          <a:xfrm>
            <a:off x="2769312" y="4459888"/>
            <a:ext cx="909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Write  </a:t>
            </a:r>
            <a:endParaRPr lang="en-GB" dirty="0">
              <a:cs typeface="Calibri"/>
            </a:endParaRPr>
          </a:p>
        </p:txBody>
      </p:sp>
      <p:pic>
        <p:nvPicPr>
          <p:cNvPr id="35" name="Picture 16" descr="A picture containing clock&#10;&#10;Description automatically generated">
            <a:extLst>
              <a:ext uri="{FF2B5EF4-FFF2-40B4-BE49-F238E27FC236}">
                <a16:creationId xmlns:a16="http://schemas.microsoft.com/office/drawing/2014/main" id="{40737BFB-D638-4747-A299-F3D02699B8A8}"/>
              </a:ext>
            </a:extLst>
          </p:cNvPr>
          <p:cNvPicPr>
            <a:picLocks noChangeAspect="1"/>
          </p:cNvPicPr>
          <p:nvPr/>
        </p:nvPicPr>
        <p:blipFill>
          <a:blip r:embed="rId13"/>
          <a:stretch>
            <a:fillRect/>
          </a:stretch>
        </p:blipFill>
        <p:spPr>
          <a:xfrm>
            <a:off x="2879752" y="4798517"/>
            <a:ext cx="745318" cy="745318"/>
          </a:xfrm>
          <a:prstGeom prst="rect">
            <a:avLst/>
          </a:prstGeom>
        </p:spPr>
      </p:pic>
      <p:sp>
        <p:nvSpPr>
          <p:cNvPr id="36" name="TextBox 35">
            <a:extLst>
              <a:ext uri="{FF2B5EF4-FFF2-40B4-BE49-F238E27FC236}">
                <a16:creationId xmlns:a16="http://schemas.microsoft.com/office/drawing/2014/main" id="{49F7EC76-95FC-4B10-9C3E-9D9FD25B22DE}"/>
              </a:ext>
            </a:extLst>
          </p:cNvPr>
          <p:cNvSpPr txBox="1"/>
          <p:nvPr/>
        </p:nvSpPr>
        <p:spPr>
          <a:xfrm>
            <a:off x="2909745" y="5422873"/>
            <a:ext cx="909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do  </a:t>
            </a:r>
            <a:endParaRPr lang="en-GB" dirty="0">
              <a:cs typeface="Calibri"/>
            </a:endParaRPr>
          </a:p>
        </p:txBody>
      </p:sp>
      <p:sp>
        <p:nvSpPr>
          <p:cNvPr id="11" name="TextBox 10">
            <a:extLst>
              <a:ext uri="{FF2B5EF4-FFF2-40B4-BE49-F238E27FC236}">
                <a16:creationId xmlns:a16="http://schemas.microsoft.com/office/drawing/2014/main" id="{EDA18A9B-C752-4698-964C-C0877D3EED9C}"/>
              </a:ext>
            </a:extLst>
          </p:cNvPr>
          <p:cNvSpPr txBox="1"/>
          <p:nvPr/>
        </p:nvSpPr>
        <p:spPr>
          <a:xfrm>
            <a:off x="3827591" y="1886532"/>
            <a:ext cx="7508131" cy="646331"/>
          </a:xfrm>
          <a:prstGeom prst="rect">
            <a:avLst/>
          </a:prstGeom>
          <a:noFill/>
        </p:spPr>
        <p:txBody>
          <a:bodyPr wrap="square" lIns="91440" tIns="45720" rIns="91440" bIns="45720" rtlCol="0" anchor="t">
            <a:spAutoFit/>
          </a:bodyPr>
          <a:lstStyle/>
          <a:p>
            <a:r>
              <a:rPr lang="en-GB" dirty="0">
                <a:solidFill>
                  <a:srgbClr val="002060"/>
                </a:solidFill>
                <a:latin typeface="Comic Sans MS"/>
              </a:rPr>
              <a:t>Whole class starter - In pairs draw number lines outside in chalk.  Jump up and down number line, counting on and back.</a:t>
            </a:r>
            <a:endParaRPr lang="en-GB" dirty="0">
              <a:solidFill>
                <a:srgbClr val="002060"/>
              </a:solidFill>
              <a:latin typeface="Comic Sans MS" panose="030F0702030302020204" pitchFamily="66" charset="0"/>
            </a:endParaRPr>
          </a:p>
        </p:txBody>
      </p:sp>
      <p:sp>
        <p:nvSpPr>
          <p:cNvPr id="12" name="TextBox 11">
            <a:extLst>
              <a:ext uri="{FF2B5EF4-FFF2-40B4-BE49-F238E27FC236}">
                <a16:creationId xmlns:a16="http://schemas.microsoft.com/office/drawing/2014/main" id="{296ECCE9-B532-4735-AA72-20FAFB8538F3}"/>
              </a:ext>
            </a:extLst>
          </p:cNvPr>
          <p:cNvSpPr txBox="1"/>
          <p:nvPr/>
        </p:nvSpPr>
        <p:spPr>
          <a:xfrm>
            <a:off x="3617785" y="2807057"/>
            <a:ext cx="6731753" cy="1200329"/>
          </a:xfrm>
          <a:prstGeom prst="rect">
            <a:avLst/>
          </a:prstGeom>
          <a:noFill/>
        </p:spPr>
        <p:txBody>
          <a:bodyPr wrap="square" lIns="91440" tIns="45720" rIns="91440" bIns="45720" rtlCol="0" anchor="t">
            <a:spAutoFit/>
          </a:bodyPr>
          <a:lstStyle/>
          <a:p>
            <a:r>
              <a:rPr lang="en-GB" dirty="0">
                <a:solidFill>
                  <a:schemeClr val="accent6">
                    <a:lumMod val="50000"/>
                  </a:schemeClr>
                </a:solidFill>
                <a:latin typeface="Comic Sans MS"/>
              </a:rPr>
              <a:t>Say missing numbers on the number line (can use the number square for support)</a:t>
            </a:r>
          </a:p>
          <a:p>
            <a:endParaRPr lang="en-GB" dirty="0">
              <a:solidFill>
                <a:schemeClr val="accent6">
                  <a:lumMod val="50000"/>
                </a:schemeClr>
              </a:solidFill>
              <a:latin typeface="Comic Sans MS"/>
            </a:endParaRPr>
          </a:p>
          <a:p>
            <a:r>
              <a:rPr lang="en-GB" dirty="0">
                <a:solidFill>
                  <a:schemeClr val="accent6">
                    <a:lumMod val="50000"/>
                  </a:schemeClr>
                </a:solidFill>
                <a:latin typeface="Comic Sans MS"/>
              </a:rPr>
              <a:t>Play Number Ping Pong</a:t>
            </a:r>
          </a:p>
        </p:txBody>
      </p:sp>
      <p:sp>
        <p:nvSpPr>
          <p:cNvPr id="13" name="TextBox 12">
            <a:extLst>
              <a:ext uri="{FF2B5EF4-FFF2-40B4-BE49-F238E27FC236}">
                <a16:creationId xmlns:a16="http://schemas.microsoft.com/office/drawing/2014/main" id="{A4A94697-C6F9-4060-A5B3-98310F7D23CE}"/>
              </a:ext>
            </a:extLst>
          </p:cNvPr>
          <p:cNvSpPr txBox="1"/>
          <p:nvPr/>
        </p:nvSpPr>
        <p:spPr>
          <a:xfrm>
            <a:off x="3667260" y="4007770"/>
            <a:ext cx="6690315" cy="646331"/>
          </a:xfrm>
          <a:prstGeom prst="rect">
            <a:avLst/>
          </a:prstGeom>
          <a:noFill/>
        </p:spPr>
        <p:txBody>
          <a:bodyPr wrap="square" lIns="91440" tIns="45720" rIns="91440" bIns="45720" rtlCol="0" anchor="t">
            <a:spAutoFit/>
          </a:bodyPr>
          <a:lstStyle/>
          <a:p>
            <a:r>
              <a:rPr lang="en-GB" dirty="0">
                <a:solidFill>
                  <a:srgbClr val="FF0000"/>
                </a:solidFill>
                <a:latin typeface="Comic Sans MS"/>
              </a:rPr>
              <a:t>T *write sequence with missing numbers for children to count on/back </a:t>
            </a:r>
            <a:endParaRPr lang="en-US" dirty="0">
              <a:latin typeface="Comic Sans MS"/>
            </a:endParaRPr>
          </a:p>
        </p:txBody>
      </p:sp>
      <p:sp>
        <p:nvSpPr>
          <p:cNvPr id="14" name="TextBox 13">
            <a:extLst>
              <a:ext uri="{FF2B5EF4-FFF2-40B4-BE49-F238E27FC236}">
                <a16:creationId xmlns:a16="http://schemas.microsoft.com/office/drawing/2014/main" id="{3264BEC1-849E-4C30-A01B-BA54B32FDE81}"/>
              </a:ext>
            </a:extLst>
          </p:cNvPr>
          <p:cNvSpPr txBox="1"/>
          <p:nvPr/>
        </p:nvSpPr>
        <p:spPr>
          <a:xfrm>
            <a:off x="3819619" y="4831080"/>
            <a:ext cx="6656488" cy="923330"/>
          </a:xfrm>
          <a:prstGeom prst="rect">
            <a:avLst/>
          </a:prstGeom>
          <a:noFill/>
        </p:spPr>
        <p:txBody>
          <a:bodyPr wrap="square" lIns="91440" tIns="45720" rIns="91440" bIns="45720" rtlCol="0" anchor="t">
            <a:spAutoFit/>
          </a:bodyPr>
          <a:lstStyle/>
          <a:p>
            <a:r>
              <a:rPr lang="en-GB" dirty="0">
                <a:latin typeface="Comic Sans MS"/>
              </a:rPr>
              <a:t>Play snakes and ladders</a:t>
            </a:r>
            <a:endParaRPr lang="en-US" dirty="0">
              <a:latin typeface="Calibri"/>
              <a:cs typeface="Calibri"/>
            </a:endParaRPr>
          </a:p>
          <a:p>
            <a:r>
              <a:rPr lang="en-GB" dirty="0">
                <a:latin typeface="Comic Sans MS"/>
              </a:rPr>
              <a:t>Play Hedgehog Hurry on smartboard  (H.A.M)</a:t>
            </a:r>
          </a:p>
          <a:p>
            <a:r>
              <a:rPr lang="en-GB" dirty="0">
                <a:latin typeface="Comic Sans MS"/>
              </a:rPr>
              <a:t>Match the word to the number</a:t>
            </a:r>
          </a:p>
        </p:txBody>
      </p:sp>
      <p:sp>
        <p:nvSpPr>
          <p:cNvPr id="37" name="TextBox 1">
            <a:extLst>
              <a:ext uri="{FF2B5EF4-FFF2-40B4-BE49-F238E27FC236}">
                <a16:creationId xmlns:a16="http://schemas.microsoft.com/office/drawing/2014/main" id="{72443FD5-0089-4FF9-AF39-F7B195BAA801}"/>
              </a:ext>
            </a:extLst>
          </p:cNvPr>
          <p:cNvSpPr txBox="1"/>
          <p:nvPr/>
        </p:nvSpPr>
        <p:spPr>
          <a:xfrm>
            <a:off x="310552" y="3142891"/>
            <a:ext cx="2096219" cy="1200329"/>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1" dirty="0">
                <a:ea typeface="+mn-lt"/>
                <a:cs typeface="+mn-lt"/>
              </a:rPr>
              <a:t>RRS Article 29  education   Target 3 order and seq, 6 count on </a:t>
            </a:r>
            <a:endParaRPr lang="en-US" b="1" dirty="0">
              <a:cs typeface="Calibri"/>
            </a:endParaRPr>
          </a:p>
        </p:txBody>
      </p:sp>
      <p:sp>
        <p:nvSpPr>
          <p:cNvPr id="10" name="TextBox 9">
            <a:extLst>
              <a:ext uri="{FF2B5EF4-FFF2-40B4-BE49-F238E27FC236}">
                <a16:creationId xmlns:a16="http://schemas.microsoft.com/office/drawing/2014/main" id="{B16F2125-5EEC-4447-8A28-E597550EC90B}"/>
              </a:ext>
            </a:extLst>
          </p:cNvPr>
          <p:cNvSpPr txBox="1"/>
          <p:nvPr/>
        </p:nvSpPr>
        <p:spPr>
          <a:xfrm>
            <a:off x="3099759" y="111568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dirty="0">
              <a:cs typeface="Calibri"/>
            </a:endParaRPr>
          </a:p>
        </p:txBody>
      </p:sp>
    </p:spTree>
    <p:extLst>
      <p:ext uri="{BB962C8B-B14F-4D97-AF65-F5344CB8AC3E}">
        <p14:creationId xmlns:p14="http://schemas.microsoft.com/office/powerpoint/2010/main" val="4261072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robot cartoon"/>
          <p:cNvPicPr/>
          <p:nvPr/>
        </p:nvPicPr>
        <p:blipFill rotWithShape="1">
          <a:blip r:embed="rId3" cstate="print">
            <a:extLst>
              <a:ext uri="{28A0092B-C50C-407E-A947-70E740481C1C}">
                <a14:useLocalDpi xmlns:a14="http://schemas.microsoft.com/office/drawing/2010/main" val="0"/>
              </a:ext>
            </a:extLst>
          </a:blip>
          <a:srcRect l="22977" t="3133" r="12532" b="6528"/>
          <a:stretch/>
        </p:blipFill>
        <p:spPr bwMode="auto">
          <a:xfrm>
            <a:off x="1984973" y="182474"/>
            <a:ext cx="497628" cy="615075"/>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4" cstate="print">
            <a:extLst>
              <a:ext uri="{28A0092B-C50C-407E-A947-70E740481C1C}">
                <a14:useLocalDpi xmlns:a14="http://schemas.microsoft.com/office/drawing/2010/main" val="0"/>
              </a:ext>
            </a:extLst>
          </a:blip>
          <a:srcRect l="3031" t="9551" r="1209" b="15168"/>
          <a:stretch/>
        </p:blipFill>
        <p:spPr bwMode="auto">
          <a:xfrm>
            <a:off x="1793764" y="1828606"/>
            <a:ext cx="921697" cy="77964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5" cstate="print">
            <a:extLst>
              <a:ext uri="{28A0092B-C50C-407E-A947-70E740481C1C}">
                <a14:useLocalDpi xmlns:a14="http://schemas.microsoft.com/office/drawing/2010/main" val="0"/>
              </a:ext>
            </a:extLst>
          </a:blip>
          <a:srcRect t="4522" b="6736"/>
          <a:stretch/>
        </p:blipFill>
        <p:spPr bwMode="auto">
          <a:xfrm>
            <a:off x="8546522" y="200895"/>
            <a:ext cx="497628" cy="615075"/>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6" cstate="print">
            <a:extLst>
              <a:ext uri="{28A0092B-C50C-407E-A947-70E740481C1C}">
                <a14:useLocalDpi xmlns:a14="http://schemas.microsoft.com/office/drawing/2010/main" val="0"/>
              </a:ext>
            </a:extLst>
          </a:blip>
          <a:srcRect l="18068" t="4610" r="17778" b="4965"/>
          <a:stretch/>
        </p:blipFill>
        <p:spPr bwMode="auto">
          <a:xfrm>
            <a:off x="1958127" y="5159681"/>
            <a:ext cx="592968" cy="48079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59E08E0E-FEC1-4B66-8D9A-FFBB9A741E08}"/>
              </a:ext>
            </a:extLst>
          </p:cNvPr>
          <p:cNvSpPr txBox="1"/>
          <p:nvPr/>
        </p:nvSpPr>
        <p:spPr>
          <a:xfrm>
            <a:off x="2726085" y="436561"/>
            <a:ext cx="5627375"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cs typeface="Calibri"/>
              </a:rPr>
              <a:t>P2MB </a:t>
            </a:r>
            <a:endParaRPr lang="en-US" sz="2000" dirty="0">
              <a:cs typeface="Calibri"/>
            </a:endParaRPr>
          </a:p>
          <a:p>
            <a:r>
              <a:rPr lang="en-GB" sz="2000" dirty="0">
                <a:cs typeface="Calibri"/>
              </a:rPr>
              <a:t>To construct houses using different materials</a:t>
            </a:r>
            <a:endParaRPr lang="en-US" sz="2000" dirty="0">
              <a:cs typeface="Calibri"/>
            </a:endParaRPr>
          </a:p>
          <a:p>
            <a:endParaRPr lang="en-GB" dirty="0"/>
          </a:p>
        </p:txBody>
      </p:sp>
      <p:sp>
        <p:nvSpPr>
          <p:cNvPr id="8" name="TextBox 7">
            <a:extLst>
              <a:ext uri="{FF2B5EF4-FFF2-40B4-BE49-F238E27FC236}">
                <a16:creationId xmlns:a16="http://schemas.microsoft.com/office/drawing/2014/main" id="{D090E464-C690-4D20-9164-0A007D49E97C}"/>
              </a:ext>
            </a:extLst>
          </p:cNvPr>
          <p:cNvSpPr txBox="1"/>
          <p:nvPr/>
        </p:nvSpPr>
        <p:spPr>
          <a:xfrm>
            <a:off x="1876238" y="721873"/>
            <a:ext cx="808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What?</a:t>
            </a:r>
            <a:r>
              <a:rPr lang="en-GB" dirty="0">
                <a:cs typeface="Calibri"/>
              </a:rPr>
              <a:t>​</a:t>
            </a:r>
            <a:endParaRPr lang="en-GB" dirty="0"/>
          </a:p>
        </p:txBody>
      </p:sp>
      <p:sp>
        <p:nvSpPr>
          <p:cNvPr id="18" name="TextBox 17">
            <a:extLst>
              <a:ext uri="{FF2B5EF4-FFF2-40B4-BE49-F238E27FC236}">
                <a16:creationId xmlns:a16="http://schemas.microsoft.com/office/drawing/2014/main" id="{BEB41D1C-0047-447C-913F-92CB2873A251}"/>
              </a:ext>
            </a:extLst>
          </p:cNvPr>
          <p:cNvSpPr txBox="1"/>
          <p:nvPr/>
        </p:nvSpPr>
        <p:spPr>
          <a:xfrm>
            <a:off x="1936679" y="2533360"/>
            <a:ext cx="909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How?</a:t>
            </a:r>
            <a:endParaRPr lang="en-GB">
              <a:cs typeface="Calibri"/>
            </a:endParaRPr>
          </a:p>
        </p:txBody>
      </p:sp>
      <p:sp>
        <p:nvSpPr>
          <p:cNvPr id="4" name="TextBox 3">
            <a:extLst>
              <a:ext uri="{FF2B5EF4-FFF2-40B4-BE49-F238E27FC236}">
                <a16:creationId xmlns:a16="http://schemas.microsoft.com/office/drawing/2014/main" id="{B5D0E98E-5C86-4FBE-924F-2B2A17B9747D}"/>
              </a:ext>
            </a:extLst>
          </p:cNvPr>
          <p:cNvSpPr txBox="1"/>
          <p:nvPr/>
        </p:nvSpPr>
        <p:spPr>
          <a:xfrm>
            <a:off x="9184160" y="351722"/>
            <a:ext cx="1230054" cy="646331"/>
          </a:xfrm>
          <a:prstGeom prst="rect">
            <a:avLst/>
          </a:prstGeom>
          <a:noFill/>
        </p:spPr>
        <p:txBody>
          <a:bodyPr wrap="square" rtlCol="0">
            <a:spAutoFit/>
          </a:bodyPr>
          <a:lstStyle/>
          <a:p>
            <a:r>
              <a:rPr lang="en-GB" dirty="0"/>
              <a:t>Children’s responses</a:t>
            </a:r>
          </a:p>
        </p:txBody>
      </p:sp>
      <p:sp>
        <p:nvSpPr>
          <p:cNvPr id="9" name="TextBox 8">
            <a:extLst>
              <a:ext uri="{FF2B5EF4-FFF2-40B4-BE49-F238E27FC236}">
                <a16:creationId xmlns:a16="http://schemas.microsoft.com/office/drawing/2014/main" id="{F4129B8A-B8B5-4FCE-82DB-E949965F9FAF}"/>
              </a:ext>
            </a:extLst>
          </p:cNvPr>
          <p:cNvSpPr txBox="1"/>
          <p:nvPr/>
        </p:nvSpPr>
        <p:spPr>
          <a:xfrm>
            <a:off x="8493470" y="782597"/>
            <a:ext cx="808023" cy="369332"/>
          </a:xfrm>
          <a:prstGeom prst="rect">
            <a:avLst/>
          </a:prstGeom>
          <a:noFill/>
        </p:spPr>
        <p:txBody>
          <a:bodyPr wrap="square" rtlCol="0">
            <a:spAutoFit/>
          </a:bodyPr>
          <a:lstStyle/>
          <a:p>
            <a:r>
              <a:rPr lang="en-GB" dirty="0"/>
              <a:t>Why?</a:t>
            </a:r>
          </a:p>
        </p:txBody>
      </p:sp>
      <p:sp>
        <p:nvSpPr>
          <p:cNvPr id="21" name="TextBox 20">
            <a:extLst>
              <a:ext uri="{FF2B5EF4-FFF2-40B4-BE49-F238E27FC236}">
                <a16:creationId xmlns:a16="http://schemas.microsoft.com/office/drawing/2014/main" id="{881ADAD2-58B4-4CD4-8212-4F914C9D27BA}"/>
              </a:ext>
            </a:extLst>
          </p:cNvPr>
          <p:cNvSpPr txBox="1"/>
          <p:nvPr/>
        </p:nvSpPr>
        <p:spPr>
          <a:xfrm>
            <a:off x="2687324" y="1090284"/>
            <a:ext cx="9122849" cy="4062651"/>
          </a:xfrm>
          <a:prstGeom prst="rect">
            <a:avLst/>
          </a:prstGeom>
          <a:noFill/>
        </p:spPr>
        <p:txBody>
          <a:bodyPr wrap="square" lIns="91440" tIns="45720" rIns="91440" bIns="45720" rtlCol="0" anchor="t">
            <a:spAutoFit/>
          </a:bodyPr>
          <a:lstStyle/>
          <a:p>
            <a:r>
              <a:rPr lang="en-GB" sz="2000" b="1" dirty="0">
                <a:solidFill>
                  <a:srgbClr val="002060"/>
                </a:solidFill>
                <a:cs typeface="Calibri"/>
              </a:rPr>
              <a:t>Resources</a:t>
            </a:r>
            <a:r>
              <a:rPr lang="en-GB" sz="2000" dirty="0">
                <a:solidFill>
                  <a:srgbClr val="002060"/>
                </a:solidFill>
                <a:cs typeface="Calibri"/>
              </a:rPr>
              <a:t>: newspapers, </a:t>
            </a:r>
            <a:r>
              <a:rPr lang="en-GB" sz="2000" dirty="0" err="1">
                <a:solidFill>
                  <a:srgbClr val="002060"/>
                </a:solidFill>
                <a:cs typeface="Calibri"/>
              </a:rPr>
              <a:t>sellotape</a:t>
            </a:r>
            <a:r>
              <a:rPr lang="en-GB" sz="2000" dirty="0">
                <a:solidFill>
                  <a:srgbClr val="002060"/>
                </a:solidFill>
                <a:cs typeface="Calibri"/>
              </a:rPr>
              <a:t>, glue, art straws, card, string.</a:t>
            </a:r>
            <a:endParaRPr lang="en-US" dirty="0"/>
          </a:p>
          <a:p>
            <a:endParaRPr lang="en-GB" sz="1000" dirty="0">
              <a:solidFill>
                <a:srgbClr val="002060"/>
              </a:solidFill>
              <a:cs typeface="Calibri"/>
            </a:endParaRPr>
          </a:p>
          <a:p>
            <a:r>
              <a:rPr lang="en-GB" sz="2000" dirty="0">
                <a:solidFill>
                  <a:srgbClr val="002060"/>
                </a:solidFill>
                <a:cs typeface="Calibri"/>
              </a:rPr>
              <a:t>Working in groups of 4.  Teacher will choose 2 groups to go to each building material and construct a building for someone to live in. </a:t>
            </a:r>
            <a:r>
              <a:rPr lang="en-GB" sz="2000" dirty="0">
                <a:solidFill>
                  <a:srgbClr val="FF0000"/>
                </a:solidFill>
                <a:cs typeface="Calibri"/>
              </a:rPr>
              <a:t>*</a:t>
            </a:r>
            <a:r>
              <a:rPr lang="en-GB" sz="2000" dirty="0">
                <a:solidFill>
                  <a:srgbClr val="002060"/>
                </a:solidFill>
                <a:cs typeface="Calibri"/>
              </a:rPr>
              <a:t>remember the different types of houses we looked at last week</a:t>
            </a:r>
            <a:r>
              <a:rPr lang="en-GB" sz="2000" dirty="0">
                <a:solidFill>
                  <a:srgbClr val="FF0000"/>
                </a:solidFill>
                <a:cs typeface="Calibri"/>
              </a:rPr>
              <a:t>* </a:t>
            </a:r>
            <a:r>
              <a:rPr lang="en-GB" sz="2000" dirty="0">
                <a:cs typeface="Calibri"/>
              </a:rPr>
              <a:t>see</a:t>
            </a:r>
            <a:r>
              <a:rPr lang="en-GB" sz="2000" dirty="0">
                <a:solidFill>
                  <a:srgbClr val="000000"/>
                </a:solidFill>
                <a:cs typeface="Calibri"/>
              </a:rPr>
              <a:t> next slide – look at </a:t>
            </a:r>
            <a:r>
              <a:rPr lang="en-GB" sz="2000" dirty="0">
                <a:solidFill>
                  <a:srgbClr val="002060"/>
                </a:solidFill>
                <a:cs typeface="Calibri"/>
              </a:rPr>
              <a:t>the different shapes.</a:t>
            </a:r>
            <a:endParaRPr lang="en-GB">
              <a:cs typeface="Calibri"/>
            </a:endParaRPr>
          </a:p>
          <a:p>
            <a:endParaRPr lang="en-GB" sz="800" dirty="0">
              <a:solidFill>
                <a:srgbClr val="002060"/>
              </a:solidFill>
              <a:cs typeface="Calibri"/>
            </a:endParaRPr>
          </a:p>
          <a:p>
            <a:r>
              <a:rPr lang="en-GB" sz="2000" b="1" dirty="0">
                <a:solidFill>
                  <a:srgbClr val="002060"/>
                </a:solidFill>
                <a:cs typeface="Calibri"/>
              </a:rPr>
              <a:t>Newspaper </a:t>
            </a:r>
            <a:r>
              <a:rPr lang="en-GB" sz="2000" dirty="0">
                <a:solidFill>
                  <a:srgbClr val="002060"/>
                </a:solidFill>
                <a:cs typeface="Calibri"/>
              </a:rPr>
              <a:t>– can you roll it in different ways?  Does the number of pages matter?</a:t>
            </a:r>
          </a:p>
          <a:p>
            <a:r>
              <a:rPr lang="en-GB" sz="2000" b="1" dirty="0">
                <a:solidFill>
                  <a:srgbClr val="002060"/>
                </a:solidFill>
                <a:cs typeface="Calibri"/>
              </a:rPr>
              <a:t>Art straws </a:t>
            </a:r>
            <a:r>
              <a:rPr lang="en-GB" sz="2000" dirty="0">
                <a:solidFill>
                  <a:srgbClr val="002060"/>
                </a:solidFill>
                <a:cs typeface="Calibri"/>
              </a:rPr>
              <a:t>– what shapes would make it less wobbly?</a:t>
            </a:r>
          </a:p>
          <a:p>
            <a:r>
              <a:rPr lang="en-GB" sz="2000" b="1" dirty="0">
                <a:solidFill>
                  <a:srgbClr val="002060"/>
                </a:solidFill>
                <a:cs typeface="Calibri"/>
              </a:rPr>
              <a:t>Card </a:t>
            </a:r>
            <a:r>
              <a:rPr lang="en-GB" sz="2000" dirty="0">
                <a:solidFill>
                  <a:srgbClr val="002060"/>
                </a:solidFill>
                <a:cs typeface="Calibri"/>
              </a:rPr>
              <a:t>– think about folding it in different ways</a:t>
            </a:r>
          </a:p>
          <a:p>
            <a:endParaRPr lang="en-GB" sz="2000" dirty="0">
              <a:solidFill>
                <a:srgbClr val="002060"/>
              </a:solidFill>
              <a:cs typeface="Calibri"/>
            </a:endParaRPr>
          </a:p>
          <a:p>
            <a:r>
              <a:rPr lang="en-GB" sz="2000" b="1" dirty="0">
                <a:solidFill>
                  <a:srgbClr val="002060"/>
                </a:solidFill>
                <a:cs typeface="Calibri"/>
              </a:rPr>
              <a:t>At the end discuss the different materials;</a:t>
            </a:r>
          </a:p>
          <a:p>
            <a:r>
              <a:rPr lang="en-GB" sz="2000" dirty="0">
                <a:solidFill>
                  <a:srgbClr val="002060"/>
                </a:solidFill>
                <a:cs typeface="Calibri"/>
              </a:rPr>
              <a:t>What material was the best to use and why?</a:t>
            </a:r>
          </a:p>
          <a:p>
            <a:r>
              <a:rPr lang="en-GB" sz="2000" dirty="0">
                <a:solidFill>
                  <a:srgbClr val="002060"/>
                </a:solidFill>
                <a:cs typeface="Calibri"/>
              </a:rPr>
              <a:t>What shapes made it sturdier?</a:t>
            </a:r>
          </a:p>
          <a:p>
            <a:r>
              <a:rPr lang="en-GB" sz="2000" dirty="0">
                <a:solidFill>
                  <a:srgbClr val="002060"/>
                </a:solidFill>
                <a:cs typeface="Calibri"/>
              </a:rPr>
              <a:t>Who would live in the house that you have built?</a:t>
            </a:r>
          </a:p>
        </p:txBody>
      </p:sp>
      <p:sp>
        <p:nvSpPr>
          <p:cNvPr id="27" name="TextBox 26">
            <a:extLst>
              <a:ext uri="{FF2B5EF4-FFF2-40B4-BE49-F238E27FC236}">
                <a16:creationId xmlns:a16="http://schemas.microsoft.com/office/drawing/2014/main" id="{A7953B5E-903E-4CE4-9BB9-C66C99A0D053}"/>
              </a:ext>
            </a:extLst>
          </p:cNvPr>
          <p:cNvSpPr txBox="1"/>
          <p:nvPr/>
        </p:nvSpPr>
        <p:spPr>
          <a:xfrm>
            <a:off x="1706833" y="5598708"/>
            <a:ext cx="1073944" cy="738664"/>
          </a:xfrm>
          <a:prstGeom prst="rect">
            <a:avLst/>
          </a:prstGeom>
          <a:noFill/>
        </p:spPr>
        <p:txBody>
          <a:bodyPr wrap="square" rtlCol="0">
            <a:spAutoFit/>
          </a:bodyPr>
          <a:lstStyle/>
          <a:p>
            <a:r>
              <a:rPr lang="en-GB" sz="1400" dirty="0"/>
              <a:t>How do I know I am successful?</a:t>
            </a:r>
          </a:p>
        </p:txBody>
      </p:sp>
      <p:cxnSp>
        <p:nvCxnSpPr>
          <p:cNvPr id="29" name="Straight Connector 28">
            <a:extLst>
              <a:ext uri="{FF2B5EF4-FFF2-40B4-BE49-F238E27FC236}">
                <a16:creationId xmlns:a16="http://schemas.microsoft.com/office/drawing/2014/main" id="{2C6A791D-6B47-4BBD-9D5F-0190B189E6FC}"/>
              </a:ext>
            </a:extLst>
          </p:cNvPr>
          <p:cNvCxnSpPr>
            <a:cxnSpLocks/>
          </p:cNvCxnSpPr>
          <p:nvPr/>
        </p:nvCxnSpPr>
        <p:spPr>
          <a:xfrm>
            <a:off x="2801968" y="244460"/>
            <a:ext cx="0" cy="6339373"/>
          </a:xfrm>
          <a:prstGeom prst="line">
            <a:avLst/>
          </a:prstGeom>
          <a:ln w="28575"/>
        </p:spPr>
        <p:style>
          <a:lnRef idx="1">
            <a:schemeClr val="dk1"/>
          </a:lnRef>
          <a:fillRef idx="0">
            <a:schemeClr val="dk1"/>
          </a:fillRef>
          <a:effectRef idx="0">
            <a:schemeClr val="dk1"/>
          </a:effectRef>
          <a:fontRef idx="minor">
            <a:schemeClr val="tx1"/>
          </a:fontRef>
        </p:style>
      </p:cxnSp>
      <p:cxnSp>
        <p:nvCxnSpPr>
          <p:cNvPr id="1024" name="Straight Connector 1023">
            <a:extLst>
              <a:ext uri="{FF2B5EF4-FFF2-40B4-BE49-F238E27FC236}">
                <a16:creationId xmlns:a16="http://schemas.microsoft.com/office/drawing/2014/main" id="{FA13D344-D0E1-44EB-B1C4-C295BCE7F89E}"/>
              </a:ext>
            </a:extLst>
          </p:cNvPr>
          <p:cNvCxnSpPr>
            <a:cxnSpLocks/>
          </p:cNvCxnSpPr>
          <p:nvPr/>
        </p:nvCxnSpPr>
        <p:spPr>
          <a:xfrm flipV="1">
            <a:off x="1777219" y="1051637"/>
            <a:ext cx="869888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395FC18-B160-45C1-9A60-F706016AC45F}"/>
              </a:ext>
            </a:extLst>
          </p:cNvPr>
          <p:cNvCxnSpPr>
            <a:cxnSpLocks/>
          </p:cNvCxnSpPr>
          <p:nvPr/>
        </p:nvCxnSpPr>
        <p:spPr>
          <a:xfrm>
            <a:off x="1749819" y="5128478"/>
            <a:ext cx="863699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37" name="Straight Connector 1036">
            <a:extLst>
              <a:ext uri="{FF2B5EF4-FFF2-40B4-BE49-F238E27FC236}">
                <a16:creationId xmlns:a16="http://schemas.microsoft.com/office/drawing/2014/main" id="{2764150E-0913-4489-AFD2-D2826A7096E2}"/>
              </a:ext>
            </a:extLst>
          </p:cNvPr>
          <p:cNvCxnSpPr/>
          <p:nvPr/>
        </p:nvCxnSpPr>
        <p:spPr>
          <a:xfrm>
            <a:off x="8383990" y="266019"/>
            <a:ext cx="0" cy="885910"/>
          </a:xfrm>
          <a:prstGeom prst="line">
            <a:avLst/>
          </a:prstGeom>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268B696-2CAB-473C-BF60-07077554376A}"/>
              </a:ext>
            </a:extLst>
          </p:cNvPr>
          <p:cNvCxnSpPr/>
          <p:nvPr/>
        </p:nvCxnSpPr>
        <p:spPr>
          <a:xfrm>
            <a:off x="9184160" y="262540"/>
            <a:ext cx="0" cy="850742"/>
          </a:xfrm>
          <a:prstGeom prst="line">
            <a:avLst/>
          </a:prstGeom>
          <a:ln w="1905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6C69CB4B-8104-4DB7-ADF3-02C912F5F22F}"/>
              </a:ext>
            </a:extLst>
          </p:cNvPr>
          <p:cNvSpPr txBox="1"/>
          <p:nvPr/>
        </p:nvSpPr>
        <p:spPr>
          <a:xfrm>
            <a:off x="1805507" y="1225174"/>
            <a:ext cx="878753" cy="369332"/>
          </a:xfrm>
          <a:prstGeom prst="rect">
            <a:avLst/>
          </a:prstGeom>
          <a:noFill/>
        </p:spPr>
        <p:txBody>
          <a:bodyPr wrap="square" lIns="91440" tIns="45720" rIns="91440" bIns="45720" rtlCol="0" anchor="t">
            <a:spAutoFit/>
          </a:bodyPr>
          <a:lstStyle/>
          <a:p>
            <a:r>
              <a:rPr lang="en-GB" dirty="0"/>
              <a:t>T1 </a:t>
            </a:r>
          </a:p>
        </p:txBody>
      </p:sp>
      <p:pic>
        <p:nvPicPr>
          <p:cNvPr id="19" name="Picture 2">
            <a:extLst>
              <a:ext uri="{FF2B5EF4-FFF2-40B4-BE49-F238E27FC236}">
                <a16:creationId xmlns:a16="http://schemas.microsoft.com/office/drawing/2014/main" id="{380645E2-470A-434A-AB0D-C7F1871CB7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6458" y="5968040"/>
            <a:ext cx="969388" cy="6356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B42F1081-9484-49D0-BC2B-DD700CE962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1337" y="5365007"/>
            <a:ext cx="581025" cy="56532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F1F408D-113D-4C6F-8A80-5D45183918F6}"/>
              </a:ext>
            </a:extLst>
          </p:cNvPr>
          <p:cNvSpPr txBox="1"/>
          <p:nvPr/>
        </p:nvSpPr>
        <p:spPr>
          <a:xfrm>
            <a:off x="3985846" y="5365007"/>
            <a:ext cx="6428368" cy="369332"/>
          </a:xfrm>
          <a:prstGeom prst="rect">
            <a:avLst/>
          </a:prstGeom>
          <a:noFill/>
        </p:spPr>
        <p:txBody>
          <a:bodyPr wrap="square" lIns="91440" tIns="45720" rIns="91440" bIns="45720" rtlCol="0" anchor="t">
            <a:spAutoFit/>
          </a:bodyPr>
          <a:lstStyle/>
          <a:p>
            <a:r>
              <a:rPr lang="en-GB" dirty="0">
                <a:latin typeface="Comic Sans MS"/>
              </a:rPr>
              <a:t>I can talk about shape and strength.</a:t>
            </a:r>
            <a:endParaRPr lang="en-GB" dirty="0">
              <a:latin typeface="Comic Sans MS" panose="030F0702030302020204" pitchFamily="66" charset="0"/>
            </a:endParaRPr>
          </a:p>
        </p:txBody>
      </p:sp>
      <p:sp>
        <p:nvSpPr>
          <p:cNvPr id="23" name="TextBox 22">
            <a:extLst>
              <a:ext uri="{FF2B5EF4-FFF2-40B4-BE49-F238E27FC236}">
                <a16:creationId xmlns:a16="http://schemas.microsoft.com/office/drawing/2014/main" id="{A33D7CDE-F1EF-4CB0-BA48-AA677231EBF6}"/>
              </a:ext>
            </a:extLst>
          </p:cNvPr>
          <p:cNvSpPr txBox="1"/>
          <p:nvPr/>
        </p:nvSpPr>
        <p:spPr>
          <a:xfrm>
            <a:off x="4168727" y="5964107"/>
            <a:ext cx="7713334" cy="369332"/>
          </a:xfrm>
          <a:prstGeom prst="rect">
            <a:avLst/>
          </a:prstGeom>
          <a:noFill/>
        </p:spPr>
        <p:txBody>
          <a:bodyPr wrap="square" lIns="91440" tIns="45720" rIns="91440" bIns="45720" rtlCol="0" anchor="t">
            <a:spAutoFit/>
          </a:bodyPr>
          <a:lstStyle/>
          <a:p>
            <a:r>
              <a:rPr lang="en-GB" dirty="0">
                <a:latin typeface="Comic Sans MS"/>
              </a:rPr>
              <a:t>I can talk about different people that may live in these homes.</a:t>
            </a:r>
          </a:p>
        </p:txBody>
      </p:sp>
    </p:spTree>
    <p:extLst>
      <p:ext uri="{BB962C8B-B14F-4D97-AF65-F5344CB8AC3E}">
        <p14:creationId xmlns:p14="http://schemas.microsoft.com/office/powerpoint/2010/main" val="95516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4" name="Picture 4" descr="A picture containing diagram&#10;&#10;Description automatically generated">
            <a:extLst>
              <a:ext uri="{FF2B5EF4-FFF2-40B4-BE49-F238E27FC236}">
                <a16:creationId xmlns:a16="http://schemas.microsoft.com/office/drawing/2014/main" id="{1AF19B77-8052-4D19-A9E6-8713B8A22741}"/>
              </a:ext>
            </a:extLst>
          </p:cNvPr>
          <p:cNvPicPr>
            <a:picLocks noChangeAspect="1"/>
          </p:cNvPicPr>
          <p:nvPr/>
        </p:nvPicPr>
        <p:blipFill>
          <a:blip r:embed="rId2"/>
          <a:stretch>
            <a:fillRect/>
          </a:stretch>
        </p:blipFill>
        <p:spPr>
          <a:xfrm>
            <a:off x="-4058" y="72865"/>
            <a:ext cx="6031187" cy="6778923"/>
          </a:xfrm>
          <a:prstGeom prst="rect">
            <a:avLst/>
          </a:prstGeom>
        </p:spPr>
      </p:pic>
      <p:cxnSp>
        <p:nvCxnSpPr>
          <p:cNvPr id="20" name="Straight Connector 19">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14">
            <a:extLst>
              <a:ext uri="{FF2B5EF4-FFF2-40B4-BE49-F238E27FC236}">
                <a16:creationId xmlns:a16="http://schemas.microsoft.com/office/drawing/2014/main" id="{05AC53B2-E094-48F7-B14B-7AF89D856136}"/>
              </a:ext>
            </a:extLst>
          </p:cNvPr>
          <p:cNvSpPr>
            <a:spLocks noGrp="1"/>
          </p:cNvSpPr>
          <p:nvPr>
            <p:ph idx="1"/>
          </p:nvPr>
        </p:nvSpPr>
        <p:spPr>
          <a:xfrm>
            <a:off x="6684264" y="2898648"/>
            <a:ext cx="4892040" cy="3209544"/>
          </a:xfrm>
        </p:spPr>
        <p:txBody>
          <a:bodyPr anchor="t">
            <a:normAutofit/>
          </a:bodyPr>
          <a:lstStyle/>
          <a:p>
            <a:r>
              <a:rPr lang="en-US" sz="2800" dirty="0">
                <a:latin typeface="Comic Sans MS"/>
                <a:cs typeface="Calibri"/>
              </a:rPr>
              <a:t>Different types of houses that people live in.</a:t>
            </a:r>
            <a:endParaRPr lang="en-US" sz="2000" dirty="0">
              <a:latin typeface="Calibri"/>
              <a:cs typeface="Calibri"/>
            </a:endParaRPr>
          </a:p>
        </p:txBody>
      </p:sp>
    </p:spTree>
    <p:extLst>
      <p:ext uri="{BB962C8B-B14F-4D97-AF65-F5344CB8AC3E}">
        <p14:creationId xmlns:p14="http://schemas.microsoft.com/office/powerpoint/2010/main" val="11679674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83950CCF60904597F4B33BAD2CB1A0" ma:contentTypeVersion="13" ma:contentTypeDescription="Create a new document." ma:contentTypeScope="" ma:versionID="3d1aeb6ee6f478412191cebbdc7fd1fb">
  <xsd:schema xmlns:xsd="http://www.w3.org/2001/XMLSchema" xmlns:xs="http://www.w3.org/2001/XMLSchema" xmlns:p="http://schemas.microsoft.com/office/2006/metadata/properties" xmlns:ns2="750d73c1-c9ad-46cf-aba5-ab10e1008def" xmlns:ns3="123dfa18-dcb5-4790-9e3e-ca5de1a73f3a" targetNamespace="http://schemas.microsoft.com/office/2006/metadata/properties" ma:root="true" ma:fieldsID="7184503ce8946dbb145197908d229c02" ns2:_="" ns3:_="">
    <xsd:import namespace="750d73c1-c9ad-46cf-aba5-ab10e1008def"/>
    <xsd:import namespace="123dfa18-dcb5-4790-9e3e-ca5de1a73f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0d73c1-c9ad-46cf-aba5-ab10e1008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3dfa18-dcb5-4790-9e3e-ca5de1a73f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F5ED9F-716F-45A4-9B08-142C4C89C38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B7702C0-3E78-4207-8E36-6BD35DEF59B6}">
  <ds:schemaRefs>
    <ds:schemaRef ds:uri="http://schemas.microsoft.com/sharepoint/v3/contenttype/forms"/>
  </ds:schemaRefs>
</ds:datastoreItem>
</file>

<file path=customXml/itemProps3.xml><?xml version="1.0" encoding="utf-8"?>
<ds:datastoreItem xmlns:ds="http://schemas.openxmlformats.org/officeDocument/2006/customXml" ds:itemID="{44A3AC9D-E44B-42C1-B9FB-95EA520A04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0d73c1-c9ad-46cf-aba5-ab10e1008def"/>
    <ds:schemaRef ds:uri="123dfa18-dcb5-4790-9e3e-ca5de1a73f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14</Slides>
  <Notes>6</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Office Theme</vt:lpstr>
      <vt:lpstr>PowerPoint Presentation</vt:lpstr>
      <vt:lpstr>Today's Plan P2C</vt:lpstr>
      <vt:lpstr>Today's Plan P2MB</vt:lpstr>
      <vt:lpstr>PowerPoint Presentation</vt:lpstr>
      <vt:lpstr>PowerPoint Presentation</vt:lpstr>
      <vt:lpstr>PowerPoint Presentation</vt:lpstr>
      <vt:lpstr>PowerPoint Presentation</vt:lpstr>
      <vt:lpstr>PowerPoint Presentation</vt:lpstr>
      <vt:lpstr>PowerPoint Presentation</vt:lpstr>
      <vt:lpstr>Newspaper</vt:lpstr>
      <vt:lpstr>Art straws and card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703</cp:revision>
  <dcterms:created xsi:type="dcterms:W3CDTF">2021-08-16T13:31:34Z</dcterms:created>
  <dcterms:modified xsi:type="dcterms:W3CDTF">2021-08-25T20:41:01Z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0x0101001E83950CCF60904597F4B33BAD2CB1A0</vt:lpwstr>
  </property>
</Properties>
</file>