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29" r:id="rId6"/>
    <p:sldId id="319" r:id="rId7"/>
    <p:sldId id="318" r:id="rId8"/>
    <p:sldId id="321" r:id="rId9"/>
    <p:sldId id="322" r:id="rId10"/>
    <p:sldId id="33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Imray" initials="EI" lastIdx="1" clrIdx="0">
    <p:extLst/>
  </p:cmAuthor>
  <p:cmAuthor id="2" name="Emily" initials="E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2BC"/>
    <a:srgbClr val="C1D36D"/>
    <a:srgbClr val="B7FBBA"/>
    <a:srgbClr val="CC3300"/>
    <a:srgbClr val="006600"/>
    <a:srgbClr val="009900"/>
    <a:srgbClr val="FFFFCC"/>
    <a:srgbClr val="C55A11"/>
    <a:srgbClr val="FEF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AEE19A-D836-2CD8-290C-D73D2326E3CD}" v="539" dt="2020-06-12T11:25:46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53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3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Purdie" userId="S::wlleighann.purdie@glow.sch.uk::074ed525-ed60-44d5-816e-7e31b73b7eb1" providerId="AD" clId="Web-{23AEE19A-D836-2CD8-290C-D73D2326E3CD}"/>
    <pc:docChg chg="modSld">
      <pc:chgData name="Miss Purdie" userId="S::wlleighann.purdie@glow.sch.uk::074ed525-ed60-44d5-816e-7e31b73b7eb1" providerId="AD" clId="Web-{23AEE19A-D836-2CD8-290C-D73D2326E3CD}" dt="2020-06-12T11:25:45.937" v="515" actId="20577"/>
      <pc:docMkLst>
        <pc:docMk/>
      </pc:docMkLst>
      <pc:sldChg chg="modSp">
        <pc:chgData name="Miss Purdie" userId="S::wlleighann.purdie@glow.sch.uk::074ed525-ed60-44d5-816e-7e31b73b7eb1" providerId="AD" clId="Web-{23AEE19A-D836-2CD8-290C-D73D2326E3CD}" dt="2020-06-12T11:05:28.198" v="2" actId="20577"/>
        <pc:sldMkLst>
          <pc:docMk/>
          <pc:sldMk cId="670583888" sldId="256"/>
        </pc:sldMkLst>
        <pc:spChg chg="mod">
          <ac:chgData name="Miss Purdie" userId="S::wlleighann.purdie@glow.sch.uk::074ed525-ed60-44d5-816e-7e31b73b7eb1" providerId="AD" clId="Web-{23AEE19A-D836-2CD8-290C-D73D2326E3CD}" dt="2020-06-12T11:05:28.198" v="2" actId="20577"/>
          <ac:spMkLst>
            <pc:docMk/>
            <pc:sldMk cId="670583888" sldId="256"/>
            <ac:spMk id="3" creationId="{AE8C6839-2F69-43A0-8B06-9A8B676A3355}"/>
          </ac:spMkLst>
        </pc:spChg>
      </pc:sldChg>
      <pc:sldChg chg="modSp">
        <pc:chgData name="Miss Purdie" userId="S::wlleighann.purdie@glow.sch.uk::074ed525-ed60-44d5-816e-7e31b73b7eb1" providerId="AD" clId="Web-{23AEE19A-D836-2CD8-290C-D73D2326E3CD}" dt="2020-06-12T11:07:22.042" v="70" actId="20577"/>
        <pc:sldMkLst>
          <pc:docMk/>
          <pc:sldMk cId="57148995" sldId="313"/>
        </pc:sldMkLst>
        <pc:spChg chg="mod">
          <ac:chgData name="Miss Purdie" userId="S::wlleighann.purdie@glow.sch.uk::074ed525-ed60-44d5-816e-7e31b73b7eb1" providerId="AD" clId="Web-{23AEE19A-D836-2CD8-290C-D73D2326E3CD}" dt="2020-06-12T11:06:15.026" v="7" actId="20577"/>
          <ac:spMkLst>
            <pc:docMk/>
            <pc:sldMk cId="57148995" sldId="313"/>
            <ac:spMk id="15" creationId="{F5CFC5AD-F70E-4C05-987E-8FEE3FFAE678}"/>
          </ac:spMkLst>
        </pc:spChg>
        <pc:spChg chg="mod">
          <ac:chgData name="Miss Purdie" userId="S::wlleighann.purdie@glow.sch.uk::074ed525-ed60-44d5-816e-7e31b73b7eb1" providerId="AD" clId="Web-{23AEE19A-D836-2CD8-290C-D73D2326E3CD}" dt="2020-06-12T11:06:26.667" v="21" actId="20577"/>
          <ac:spMkLst>
            <pc:docMk/>
            <pc:sldMk cId="57148995" sldId="313"/>
            <ac:spMk id="30" creationId="{34686830-169E-4765-9892-223BF8B2B5F8}"/>
          </ac:spMkLst>
        </pc:spChg>
        <pc:spChg chg="mod">
          <ac:chgData name="Miss Purdie" userId="S::wlleighann.purdie@glow.sch.uk::074ed525-ed60-44d5-816e-7e31b73b7eb1" providerId="AD" clId="Web-{23AEE19A-D836-2CD8-290C-D73D2326E3CD}" dt="2020-06-12T11:06:32.230" v="22" actId="20577"/>
          <ac:spMkLst>
            <pc:docMk/>
            <pc:sldMk cId="57148995" sldId="313"/>
            <ac:spMk id="32" creationId="{FE68657C-2B25-44CD-9AD7-C97BEEA84348}"/>
          </ac:spMkLst>
        </pc:spChg>
        <pc:spChg chg="mod">
          <ac:chgData name="Miss Purdie" userId="S::wlleighann.purdie@glow.sch.uk::074ed525-ed60-44d5-816e-7e31b73b7eb1" providerId="AD" clId="Web-{23AEE19A-D836-2CD8-290C-D73D2326E3CD}" dt="2020-06-12T11:07:02.105" v="37" actId="20577"/>
          <ac:spMkLst>
            <pc:docMk/>
            <pc:sldMk cId="57148995" sldId="313"/>
            <ac:spMk id="45" creationId="{F257FA4E-39E9-4178-94A4-8FE7ADD00206}"/>
          </ac:spMkLst>
        </pc:spChg>
        <pc:spChg chg="mod">
          <ac:chgData name="Miss Purdie" userId="S::wlleighann.purdie@glow.sch.uk::074ed525-ed60-44d5-816e-7e31b73b7eb1" providerId="AD" clId="Web-{23AEE19A-D836-2CD8-290C-D73D2326E3CD}" dt="2020-06-12T11:07:15.589" v="55" actId="20577"/>
          <ac:spMkLst>
            <pc:docMk/>
            <pc:sldMk cId="57148995" sldId="313"/>
            <ac:spMk id="47" creationId="{EB085AAF-0FC4-4D02-8344-3E95DFEEC434}"/>
          </ac:spMkLst>
        </pc:spChg>
        <pc:spChg chg="mod">
          <ac:chgData name="Miss Purdie" userId="S::wlleighann.purdie@glow.sch.uk::074ed525-ed60-44d5-816e-7e31b73b7eb1" providerId="AD" clId="Web-{23AEE19A-D836-2CD8-290C-D73D2326E3CD}" dt="2020-06-12T11:07:22.042" v="70" actId="20577"/>
          <ac:spMkLst>
            <pc:docMk/>
            <pc:sldMk cId="57148995" sldId="313"/>
            <ac:spMk id="49" creationId="{1AF4A304-42CB-4DF3-9B6B-F2E25FABA38B}"/>
          </ac:spMkLst>
        </pc:spChg>
      </pc:sldChg>
      <pc:sldChg chg="modSp">
        <pc:chgData name="Miss Purdie" userId="S::wlleighann.purdie@glow.sch.uk::074ed525-ed60-44d5-816e-7e31b73b7eb1" providerId="AD" clId="Web-{23AEE19A-D836-2CD8-290C-D73D2326E3CD}" dt="2020-06-12T11:25:44.984" v="513" actId="20577"/>
        <pc:sldMkLst>
          <pc:docMk/>
          <pc:sldMk cId="2796631" sldId="315"/>
        </pc:sldMkLst>
        <pc:spChg chg="mod">
          <ac:chgData name="Miss Purdie" userId="S::wlleighann.purdie@glow.sch.uk::074ed525-ed60-44d5-816e-7e31b73b7eb1" providerId="AD" clId="Web-{23AEE19A-D836-2CD8-290C-D73D2326E3CD}" dt="2020-06-12T11:25:44.984" v="513" actId="20577"/>
          <ac:spMkLst>
            <pc:docMk/>
            <pc:sldMk cId="2796631" sldId="315"/>
            <ac:spMk id="24" creationId="{4E151586-61EA-4520-A0D8-53B2482957B9}"/>
          </ac:spMkLst>
        </pc:spChg>
      </pc:sldChg>
      <pc:sldChg chg="addSp delSp modSp">
        <pc:chgData name="Miss Purdie" userId="S::wlleighann.purdie@glow.sch.uk::074ed525-ed60-44d5-816e-7e31b73b7eb1" providerId="AD" clId="Web-{23AEE19A-D836-2CD8-290C-D73D2326E3CD}" dt="2020-06-12T11:24:15.921" v="496" actId="20577"/>
        <pc:sldMkLst>
          <pc:docMk/>
          <pc:sldMk cId="2050999668" sldId="317"/>
        </pc:sldMkLst>
        <pc:spChg chg="mod">
          <ac:chgData name="Miss Purdie" userId="S::wlleighann.purdie@glow.sch.uk::074ed525-ed60-44d5-816e-7e31b73b7eb1" providerId="AD" clId="Web-{23AEE19A-D836-2CD8-290C-D73D2326E3CD}" dt="2020-06-12T11:17:09.279" v="307" actId="20577"/>
          <ac:spMkLst>
            <pc:docMk/>
            <pc:sldMk cId="2050999668" sldId="317"/>
            <ac:spMk id="2" creationId="{178D6345-2551-42B9-B399-C6ECE802C305}"/>
          </ac:spMkLst>
        </pc:spChg>
        <pc:spChg chg="add mod">
          <ac:chgData name="Miss Purdie" userId="S::wlleighann.purdie@glow.sch.uk::074ed525-ed60-44d5-816e-7e31b73b7eb1" providerId="AD" clId="Web-{23AEE19A-D836-2CD8-290C-D73D2326E3CD}" dt="2020-06-12T11:21:05.717" v="362" actId="20577"/>
          <ac:spMkLst>
            <pc:docMk/>
            <pc:sldMk cId="2050999668" sldId="317"/>
            <ac:spMk id="6" creationId="{B0C29D04-FD34-4B19-9C59-6FF88151BC94}"/>
          </ac:spMkLst>
        </pc:spChg>
        <pc:spChg chg="add mod">
          <ac:chgData name="Miss Purdie" userId="S::wlleighann.purdie@glow.sch.uk::074ed525-ed60-44d5-816e-7e31b73b7eb1" providerId="AD" clId="Web-{23AEE19A-D836-2CD8-290C-D73D2326E3CD}" dt="2020-06-12T11:21:58.155" v="424" actId="20577"/>
          <ac:spMkLst>
            <pc:docMk/>
            <pc:sldMk cId="2050999668" sldId="317"/>
            <ac:spMk id="7" creationId="{D41186A5-2DB8-4616-A701-A21DEEDD0C7A}"/>
          </ac:spMkLst>
        </pc:spChg>
        <pc:spChg chg="mod">
          <ac:chgData name="Miss Purdie" userId="S::wlleighann.purdie@glow.sch.uk::074ed525-ed60-44d5-816e-7e31b73b7eb1" providerId="AD" clId="Web-{23AEE19A-D836-2CD8-290C-D73D2326E3CD}" dt="2020-06-12T11:24:15.921" v="496" actId="20577"/>
          <ac:spMkLst>
            <pc:docMk/>
            <pc:sldMk cId="2050999668" sldId="317"/>
            <ac:spMk id="8" creationId="{C0D4C4D3-7463-42D9-A6E2-815448A01EB5}"/>
          </ac:spMkLst>
        </pc:spChg>
        <pc:spChg chg="add mod">
          <ac:chgData name="Miss Purdie" userId="S::wlleighann.purdie@glow.sch.uk::074ed525-ed60-44d5-816e-7e31b73b7eb1" providerId="AD" clId="Web-{23AEE19A-D836-2CD8-290C-D73D2326E3CD}" dt="2020-06-12T11:22:35.265" v="472" actId="20577"/>
          <ac:spMkLst>
            <pc:docMk/>
            <pc:sldMk cId="2050999668" sldId="317"/>
            <ac:spMk id="9" creationId="{E7B101A8-3FE0-4567-89B0-6F7AFDFBF80B}"/>
          </ac:spMkLst>
        </pc:spChg>
        <pc:spChg chg="mod">
          <ac:chgData name="Miss Purdie" userId="S::wlleighann.purdie@glow.sch.uk::074ed525-ed60-44d5-816e-7e31b73b7eb1" providerId="AD" clId="Web-{23AEE19A-D836-2CD8-290C-D73D2326E3CD}" dt="2020-06-12T11:24:13.249" v="493" actId="20577"/>
          <ac:spMkLst>
            <pc:docMk/>
            <pc:sldMk cId="2050999668" sldId="317"/>
            <ac:spMk id="11" creationId="{1E22B823-46A9-4B88-A92B-E349A39628A4}"/>
          </ac:spMkLst>
        </pc:spChg>
        <pc:spChg chg="mod">
          <ac:chgData name="Miss Purdie" userId="S::wlleighann.purdie@glow.sch.uk::074ed525-ed60-44d5-816e-7e31b73b7eb1" providerId="AD" clId="Web-{23AEE19A-D836-2CD8-290C-D73D2326E3CD}" dt="2020-06-12T11:17:17.107" v="311" actId="1076"/>
          <ac:spMkLst>
            <pc:docMk/>
            <pc:sldMk cId="2050999668" sldId="317"/>
            <ac:spMk id="13" creationId="{7DE973E9-6633-409A-B897-B7307FA70955}"/>
          </ac:spMkLst>
        </pc:spChg>
        <pc:spChg chg="mod">
          <ac:chgData name="Miss Purdie" userId="S::wlleighann.purdie@glow.sch.uk::074ed525-ed60-44d5-816e-7e31b73b7eb1" providerId="AD" clId="Web-{23AEE19A-D836-2CD8-290C-D73D2326E3CD}" dt="2020-06-12T11:24:09.312" v="490" actId="20577"/>
          <ac:spMkLst>
            <pc:docMk/>
            <pc:sldMk cId="2050999668" sldId="317"/>
            <ac:spMk id="17" creationId="{9094F0D3-06D0-426D-BE35-88BBC2F16F63}"/>
          </ac:spMkLst>
        </pc:spChg>
        <pc:picChg chg="add del mod">
          <ac:chgData name="Miss Purdie" userId="S::wlleighann.purdie@glow.sch.uk::074ed525-ed60-44d5-816e-7e31b73b7eb1" providerId="AD" clId="Web-{23AEE19A-D836-2CD8-290C-D73D2326E3CD}" dt="2020-06-12T11:22:51.155" v="481"/>
          <ac:picMkLst>
            <pc:docMk/>
            <pc:sldMk cId="2050999668" sldId="317"/>
            <ac:picMk id="3" creationId="{49DF45AB-0C6A-4351-9C0B-18E3BC39A62A}"/>
          </ac:picMkLst>
        </pc:picChg>
        <pc:picChg chg="mod">
          <ac:chgData name="Miss Purdie" userId="S::wlleighann.purdie@glow.sch.uk::074ed525-ed60-44d5-816e-7e31b73b7eb1" providerId="AD" clId="Web-{23AEE19A-D836-2CD8-290C-D73D2326E3CD}" dt="2020-06-12T11:22:04.671" v="427" actId="1076"/>
          <ac:picMkLst>
            <pc:docMk/>
            <pc:sldMk cId="2050999668" sldId="317"/>
            <ac:picMk id="4" creationId="{291593F1-FA36-42B4-9554-7A4DFCB307B3}"/>
          </ac:picMkLst>
        </pc:picChg>
        <pc:picChg chg="add mod">
          <ac:chgData name="Miss Purdie" userId="S::wlleighann.purdie@glow.sch.uk::074ed525-ed60-44d5-816e-7e31b73b7eb1" providerId="AD" clId="Web-{23AEE19A-D836-2CD8-290C-D73D2326E3CD}" dt="2020-06-12T11:22:08.874" v="430" actId="1076"/>
          <ac:picMkLst>
            <pc:docMk/>
            <pc:sldMk cId="2050999668" sldId="317"/>
            <ac:picMk id="5" creationId="{DDCDE46D-5B3F-4000-9E54-1840831F893D}"/>
          </ac:picMkLst>
        </pc:picChg>
        <pc:picChg chg="add mod">
          <ac:chgData name="Miss Purdie" userId="S::wlleighann.purdie@glow.sch.uk::074ed525-ed60-44d5-816e-7e31b73b7eb1" providerId="AD" clId="Web-{23AEE19A-D836-2CD8-290C-D73D2326E3CD}" dt="2020-06-12T11:24:06.281" v="489" actId="1076"/>
          <ac:picMkLst>
            <pc:docMk/>
            <pc:sldMk cId="2050999668" sldId="317"/>
            <ac:picMk id="10" creationId="{4DEC2FBA-9CCC-41EF-9443-D0233A1ACF3A}"/>
          </ac:picMkLst>
        </pc:picChg>
        <pc:picChg chg="mod">
          <ac:chgData name="Miss Purdie" userId="S::wlleighann.purdie@glow.sch.uk::074ed525-ed60-44d5-816e-7e31b73b7eb1" providerId="AD" clId="Web-{23AEE19A-D836-2CD8-290C-D73D2326E3CD}" dt="2020-06-12T11:22:10.499" v="431" actId="1076"/>
          <ac:picMkLst>
            <pc:docMk/>
            <pc:sldMk cId="2050999668" sldId="317"/>
            <ac:picMk id="11266" creationId="{4C5584C0-23A9-4377-ADD0-29117787B9EC}"/>
          </ac:picMkLst>
        </pc:picChg>
        <pc:picChg chg="mod">
          <ac:chgData name="Miss Purdie" userId="S::wlleighann.purdie@glow.sch.uk::074ed525-ed60-44d5-816e-7e31b73b7eb1" providerId="AD" clId="Web-{23AEE19A-D836-2CD8-290C-D73D2326E3CD}" dt="2020-06-12T11:22:02.046" v="426" actId="1076"/>
          <ac:picMkLst>
            <pc:docMk/>
            <pc:sldMk cId="2050999668" sldId="317"/>
            <ac:picMk id="11270" creationId="{BA8DD1FD-75E3-40F3-979D-30A01CAC94AD}"/>
          </ac:picMkLst>
        </pc:picChg>
        <pc:picChg chg="mod">
          <ac:chgData name="Miss Purdie" userId="S::wlleighann.purdie@glow.sch.uk::074ed525-ed60-44d5-816e-7e31b73b7eb1" providerId="AD" clId="Web-{23AEE19A-D836-2CD8-290C-D73D2326E3CD}" dt="2020-06-12T11:21:49.890" v="406" actId="1076"/>
          <ac:picMkLst>
            <pc:docMk/>
            <pc:sldMk cId="2050999668" sldId="317"/>
            <ac:picMk id="11272" creationId="{2D021167-6116-4402-B8FF-766F199C5F09}"/>
          </ac:picMkLst>
        </pc:picChg>
      </pc:sldChg>
      <pc:sldChg chg="modSp">
        <pc:chgData name="Miss Purdie" userId="S::wlleighann.purdie@glow.sch.uk::074ed525-ed60-44d5-816e-7e31b73b7eb1" providerId="AD" clId="Web-{23AEE19A-D836-2CD8-290C-D73D2326E3CD}" dt="2020-06-12T11:08:48.777" v="191" actId="1076"/>
        <pc:sldMkLst>
          <pc:docMk/>
          <pc:sldMk cId="310350189" sldId="320"/>
        </pc:sldMkLst>
        <pc:spChg chg="mod">
          <ac:chgData name="Miss Purdie" userId="S::wlleighann.purdie@glow.sch.uk::074ed525-ed60-44d5-816e-7e31b73b7eb1" providerId="AD" clId="Web-{23AEE19A-D836-2CD8-290C-D73D2326E3CD}" dt="2020-06-12T11:08:48.777" v="191" actId="1076"/>
          <ac:spMkLst>
            <pc:docMk/>
            <pc:sldMk cId="310350189" sldId="320"/>
            <ac:spMk id="14" creationId="{85E1913E-19A6-4D07-8ECF-78CCD37C247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7411BC-12F5-4BE5-B491-5A1CDFAA4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FDBCA6-A5F2-4178-8060-4C2FA89A6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EB737B-422A-4872-AF8E-F1DDF7B7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C36B92-74DA-4E17-8362-8238AE84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96F0A6-49A4-4D96-8BC6-0703FC5C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7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AF221-A9FF-41F1-8B72-E64E20BCB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E04901-3D28-481D-92F7-D1CA8168A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5063E4-A47C-402F-B803-65FB7BBF3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E77460-239C-44B7-A090-1FD1FD8E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8B0DEE-0775-442B-8B51-3D25F6B8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0D958D5-1B7E-4260-B09E-CE1933CD8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290370D-17B3-462A-9974-477A84A4C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696A71-C7D5-42D3-9482-724DAB2EC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78DBAC-7A23-4E49-ABDB-FC7071C7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A56364-A4AB-4C60-AA6E-583F1466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A700E7-C4C2-4D06-B038-3B2E0984C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B4C736-DFE9-4AA5-BB8B-DC68DB761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C77ECE-371F-46A5-80D8-0C0098D3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836A8A-9348-4F4B-A837-DE5F5798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C81501-3561-4E84-8479-1D175117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B7724B-13D9-4530-9714-E1785C88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D1488E-5319-4CB6-A02F-BB311D067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784066-ABBC-43DF-B43A-6040CD9F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D2CBBC-9A64-435C-807C-2B6E599B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1B3BFC-8AAF-4629-9A5A-3E7EAF44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A70ACC-86A5-4FE2-A1C2-73703023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7B8380-9AC2-4AEC-AECF-8E863B5CF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F9ECFD-79E0-4054-9498-1DF0AC7B9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0A04B8-9DD7-400C-B744-8285D7EC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273B2C-1C16-4C7E-8EA3-0C59F267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2EF2CC-E34C-4135-B0D8-4D695A1A3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A80AD0-EEF7-40BD-9A72-F640A0B4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0E1E67-DE7D-4C69-B115-3C2B42A7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8B57BC-4ADD-476B-A8BB-90BF56BFF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1D3E0E-1CDB-4A13-A26A-375D9F197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516DADA-03EF-4D91-9A3A-A8906EC46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36C73C-A1BD-479A-B724-5F1422F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D61F0CC-7DDA-418F-9BF8-29DD726B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2743BBF-819E-4E9B-8738-12BBC1BC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8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D647EE-FC51-4FD3-95BF-E519513D3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C9FFB36-719A-4A4E-9601-D51CEF0D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5B4538-7FF9-4FE6-8448-A601E2FD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826000-F960-4BFC-8185-76388B48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6A2E5D8-41E0-4FF3-99E5-4C7A7D7B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F144AF0-73F3-4660-801D-D344ED088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77CBF4-4247-456B-92BE-0C7D2A2D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4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9D20E0-975F-4617-8746-542E3D0D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2531FC-2143-4469-864D-B6CA54249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DFD8F4-A8E1-40FB-80D6-32ACB9EF6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2C738D-60CD-4E4F-86FA-585029F4C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24F643-F22B-4BAB-BFF2-F4974D9D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0490C1-9683-4A48-8894-07AD2932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6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B521E0-8EB8-426C-8AA4-96694911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9A657D5-41F9-412C-9272-914A46B83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93DA6B-D685-4E86-BFB6-7608AC337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6159DD9-9597-4C69-895E-C4640CCD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0BF3A6-5065-48C2-AE20-2E31D892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2B0432-690E-469A-924F-D8743903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D50D967-2EE2-426B-9986-FFE90C58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585E42-F494-4997-BF8D-0E4DBED6B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46E1D4-D5C8-49B3-970D-970F8780E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96B3C3-0268-4A90-A6DA-70D631BB7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ABBAD5-8279-45AF-9AF4-966EEB18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0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DNUXa5sIHU?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9.tmp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R-KP8KH1Ng?feature=oembed" TargetMode="Externa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jpeg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870A1295-61BC-4214-AA3E-D39667302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3775C-2AAE-4B66-9B20-7E1DFAC52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anchor="t">
            <a:noAutofit/>
          </a:bodyPr>
          <a:lstStyle/>
          <a:p>
            <a:pPr algn="l"/>
            <a:r>
              <a:rPr lang="en-US" sz="8000" dirty="0">
                <a:solidFill>
                  <a:schemeClr val="tx2"/>
                </a:solidFill>
                <a:latin typeface="Twinkl" pitchFamily="2" charset="0"/>
              </a:rPr>
              <a:t>Virtual Disney Trip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5B652D-25CE-41C4-958C-DC13A8C85F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105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B139475-2B26-4CA9-9413-DE741E49F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6C6BF63-6277-4C39-BE5D-3C341662CE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6EA3BAD9-C130-4A9C-9086-20D132A6CF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587D38B-9E07-4A8B-B285-5FEBF6A60D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5EF4DD4B-217B-4346-A2B8-4327936399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E8C6839-2F69-43A0-8B06-9A8B676A3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580785"/>
            <a:ext cx="9416898" cy="484374"/>
          </a:xfrm>
        </p:spPr>
        <p:txBody>
          <a:bodyPr anchor="b">
            <a:noAutofit/>
          </a:bodyPr>
          <a:lstStyle/>
          <a:p>
            <a:pPr algn="l"/>
            <a:r>
              <a:rPr lang="en-US" sz="6000" dirty="0">
                <a:solidFill>
                  <a:schemeClr val="tx2"/>
                </a:solidFill>
                <a:latin typeface="Twinkl"/>
              </a:rPr>
              <a:t>Primary 6’s</a:t>
            </a:r>
            <a:endParaRPr lang="en-US" sz="6000" dirty="0">
              <a:solidFill>
                <a:schemeClr val="tx2"/>
              </a:solidFill>
              <a:latin typeface="Twinkl" pitchFamily="2" charset="0"/>
            </a:endParaRPr>
          </a:p>
        </p:txBody>
      </p:sp>
      <p:pic>
        <p:nvPicPr>
          <p:cNvPr id="6" name="01 When You Wish Upon a Star">
            <a:hlinkClick r:id="" action="ppaction://media"/>
            <a:extLst>
              <a:ext uri="{FF2B5EF4-FFF2-40B4-BE49-F238E27FC236}">
                <a16:creationId xmlns:a16="http://schemas.microsoft.com/office/drawing/2014/main" xmlns="" id="{C3788CCA-847E-487B-B53A-E4D202C24C3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3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77448" y="6095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3CF391-EB21-4D10-AC6A-22F0EA760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winkl" pitchFamily="2" charset="0"/>
              </a:rPr>
              <a:t>Friday: Day 5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1D082B0-6F03-4BAE-9200-2E99B32B2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2402" y="2530892"/>
            <a:ext cx="7196728" cy="3055703"/>
          </a:xfrm>
        </p:spPr>
        <p:txBody>
          <a:bodyPr>
            <a:normAutofit/>
          </a:bodyPr>
          <a:lstStyle/>
          <a:p>
            <a:endParaRPr lang="en-US" sz="4400" dirty="0">
              <a:latin typeface="Twinkl" pitchFamily="2" charset="0"/>
            </a:endParaRPr>
          </a:p>
          <a:p>
            <a:endParaRPr lang="en-US" sz="4400" dirty="0">
              <a:latin typeface="Twinkl" pitchFamily="2" charset="0"/>
            </a:endParaRPr>
          </a:p>
          <a:p>
            <a:pPr marL="0" indent="0">
              <a:buNone/>
            </a:pPr>
            <a:endParaRPr lang="en-US" sz="4400" dirty="0">
              <a:latin typeface="Twinkl" pitchFamily="2" charset="0"/>
            </a:endParaRPr>
          </a:p>
          <a:p>
            <a:endParaRPr lang="en-US" sz="4400" dirty="0">
              <a:latin typeface="Twinkl" pitchFamily="2" charset="0"/>
            </a:endParaRPr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4098" name="Picture 2" descr="Stitch Last day at Disney blues Digital Iron on transfer Image | Etsy">
            <a:extLst>
              <a:ext uri="{FF2B5EF4-FFF2-40B4-BE49-F238E27FC236}">
                <a16:creationId xmlns:a16="http://schemas.microsoft.com/office/drawing/2014/main" xmlns="" id="{0FB79CE2-E8DD-4C63-81EC-29D1B695A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448847"/>
            <a:ext cx="542925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5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8D6345-2551-42B9-B399-C6ECE80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3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Twinkl" pitchFamily="2" charset="0"/>
              </a:rPr>
              <a:t>Writing: Monsters Inc.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D4C4D3-7463-42D9-A6E2-815448A01EB5}"/>
              </a:ext>
            </a:extLst>
          </p:cNvPr>
          <p:cNvSpPr txBox="1"/>
          <p:nvPr/>
        </p:nvSpPr>
        <p:spPr>
          <a:xfrm>
            <a:off x="838200" y="1474274"/>
            <a:ext cx="11038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" pitchFamily="2" charset="0"/>
              </a:rPr>
              <a:t>It’s time to enter </a:t>
            </a:r>
            <a:r>
              <a:rPr lang="en-GB" sz="3200" dirty="0" err="1">
                <a:latin typeface="Twinkl" pitchFamily="2" charset="0"/>
              </a:rPr>
              <a:t>Monstropolis</a:t>
            </a:r>
            <a:r>
              <a:rPr lang="en-GB" sz="3200" dirty="0">
                <a:latin typeface="Twinkl" pitchFamily="2" charset="0"/>
              </a:rPr>
              <a:t>, the city of Monsters!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E1913E-19A6-4D07-8ECF-78CCD37C2470}"/>
              </a:ext>
            </a:extLst>
          </p:cNvPr>
          <p:cNvSpPr txBox="1"/>
          <p:nvPr/>
        </p:nvSpPr>
        <p:spPr>
          <a:xfrm>
            <a:off x="6890856" y="2242510"/>
            <a:ext cx="4697104" cy="3539430"/>
          </a:xfrm>
          <a:prstGeom prst="rect">
            <a:avLst/>
          </a:prstGeom>
          <a:solidFill>
            <a:srgbClr val="B0E2BC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winkl" pitchFamily="2" charset="0"/>
              </a:rPr>
              <a:t>Tasks:</a:t>
            </a:r>
          </a:p>
          <a:p>
            <a:pPr marL="514350" indent="-514350">
              <a:buAutoNum type="arabicPeriod"/>
            </a:pPr>
            <a:r>
              <a:rPr lang="en-GB" sz="2800" dirty="0">
                <a:latin typeface="Twinkl" pitchFamily="2" charset="0"/>
              </a:rPr>
              <a:t>Design a monster. </a:t>
            </a:r>
          </a:p>
          <a:p>
            <a:pPr marL="514350" indent="-514350">
              <a:buAutoNum type="arabicPeriod"/>
            </a:pPr>
            <a:r>
              <a:rPr lang="en-GB" sz="2800" dirty="0">
                <a:latin typeface="Twinkl" pitchFamily="2" charset="0"/>
              </a:rPr>
              <a:t>Name your monster. </a:t>
            </a:r>
          </a:p>
          <a:p>
            <a:pPr marL="514350" indent="-514350">
              <a:buAutoNum type="arabicPeriod"/>
            </a:pPr>
            <a:r>
              <a:rPr lang="en-GB" sz="2800" dirty="0">
                <a:latin typeface="Twinkl" pitchFamily="2" charset="0"/>
              </a:rPr>
              <a:t>Describe your monster using 6 adjectives.  </a:t>
            </a:r>
          </a:p>
          <a:p>
            <a:pPr marL="514350" indent="-514350">
              <a:buAutoNum type="arabicPeriod"/>
            </a:pPr>
            <a:r>
              <a:rPr lang="en-GB" sz="2800" dirty="0">
                <a:latin typeface="Twinkl" pitchFamily="2" charset="0"/>
              </a:rPr>
              <a:t>Write a story with your monster as the main character.  </a:t>
            </a:r>
          </a:p>
        </p:txBody>
      </p:sp>
      <p:pic>
        <p:nvPicPr>
          <p:cNvPr id="4" name="Online Media 3" title="360ￂﾺ Ride on Monsters, Inc. Mike &amp; Sulley to the Rescue!">
            <a:hlinkClick r:id="" action="ppaction://media"/>
            <a:extLst>
              <a:ext uri="{FF2B5EF4-FFF2-40B4-BE49-F238E27FC236}">
                <a16:creationId xmlns:a16="http://schemas.microsoft.com/office/drawing/2014/main" xmlns="" id="{D570F767-DCD0-4305-B6A0-3BD7C7AC2A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4040" y="2298348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9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8D6345-2551-42B9-B399-C6ECE80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3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Twinkl" pitchFamily="2" charset="0"/>
              </a:rPr>
              <a:t>HWB: Inside 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D4C4D3-7463-42D9-A6E2-815448A01EB5}"/>
              </a:ext>
            </a:extLst>
          </p:cNvPr>
          <p:cNvSpPr txBox="1"/>
          <p:nvPr/>
        </p:nvSpPr>
        <p:spPr>
          <a:xfrm>
            <a:off x="576742" y="1290191"/>
            <a:ext cx="11038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winkl" pitchFamily="2" charset="0"/>
              </a:rPr>
              <a:t>Tell an adult something that makes you feel each of these emotions. </a:t>
            </a:r>
            <a:endParaRPr lang="en-GB" sz="2000" dirty="0">
              <a:latin typeface="Twinkl" pitchFamily="2" charset="0"/>
            </a:endParaRPr>
          </a:p>
        </p:txBody>
      </p:sp>
      <p:pic>
        <p:nvPicPr>
          <p:cNvPr id="14340" name="Picture 4" descr="Inside Out' Character Profiles: Anger, Joy, Disgust, Fear and ...">
            <a:extLst>
              <a:ext uri="{FF2B5EF4-FFF2-40B4-BE49-F238E27FC236}">
                <a16:creationId xmlns:a16="http://schemas.microsoft.com/office/drawing/2014/main" xmlns="" id="{5A1E91E4-198C-46C9-84E3-793D9D1A3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5503"/>
            <a:ext cx="12192000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E1913E-19A6-4D07-8ECF-78CCD37C2470}"/>
              </a:ext>
            </a:extLst>
          </p:cNvPr>
          <p:cNvSpPr txBox="1"/>
          <p:nvPr/>
        </p:nvSpPr>
        <p:spPr>
          <a:xfrm>
            <a:off x="357116" y="6151768"/>
            <a:ext cx="1147776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winkl" pitchFamily="2" charset="0"/>
              </a:rPr>
              <a:t>Example: I feel </a:t>
            </a:r>
            <a:r>
              <a:rPr lang="en-GB" sz="2800" b="1" u="sng" dirty="0">
                <a:latin typeface="Twinkl" pitchFamily="2" charset="0"/>
              </a:rPr>
              <a:t>sad</a:t>
            </a:r>
            <a:r>
              <a:rPr lang="en-GB" sz="2800" dirty="0">
                <a:latin typeface="Twinkl" pitchFamily="2" charset="0"/>
              </a:rPr>
              <a:t> when </a:t>
            </a:r>
            <a:r>
              <a:rPr lang="en-GB" sz="2800" b="1" u="sng" dirty="0">
                <a:latin typeface="Twinkl" pitchFamily="2" charset="0"/>
              </a:rPr>
              <a:t>my friends don’t share with me.</a:t>
            </a:r>
            <a:r>
              <a:rPr lang="en-GB" sz="280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773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8D6345-2551-42B9-B399-C6ECE80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3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Twinkl" pitchFamily="2" charset="0"/>
              </a:rPr>
              <a:t>Disney Parade!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D4C4D3-7463-42D9-A6E2-815448A01EB5}"/>
              </a:ext>
            </a:extLst>
          </p:cNvPr>
          <p:cNvSpPr txBox="1"/>
          <p:nvPr/>
        </p:nvSpPr>
        <p:spPr>
          <a:xfrm>
            <a:off x="1141334" y="1267798"/>
            <a:ext cx="10875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" pitchFamily="2" charset="0"/>
              </a:rPr>
              <a:t>Create a mask of your favourite Disney (or any other) character. </a:t>
            </a:r>
          </a:p>
        </p:txBody>
      </p:sp>
      <p:pic>
        <p:nvPicPr>
          <p:cNvPr id="4" name="Online Media 3" title="Virtual Viewing of Disney's Magic Happens Parade">
            <a:hlinkClick r:id="" action="ppaction://media"/>
            <a:extLst>
              <a:ext uri="{FF2B5EF4-FFF2-40B4-BE49-F238E27FC236}">
                <a16:creationId xmlns:a16="http://schemas.microsoft.com/office/drawing/2014/main" xmlns="" id="{4CFBE937-F035-4793-A1CF-FE10E8B4F8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0" y="3523137"/>
            <a:ext cx="5699562" cy="3206004"/>
          </a:xfrm>
          <a:prstGeom prst="rect">
            <a:avLst/>
          </a:prstGeom>
        </p:spPr>
      </p:pic>
      <p:pic>
        <p:nvPicPr>
          <p:cNvPr id="6" name="Picture 5" descr="A picture containing food, room&#10;&#10;Description automatically generated">
            <a:extLst>
              <a:ext uri="{FF2B5EF4-FFF2-40B4-BE49-F238E27FC236}">
                <a16:creationId xmlns:a16="http://schemas.microsoft.com/office/drawing/2014/main" xmlns="" id="{28827FE4-C22D-4304-9C87-92F37B3800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41" b="56089"/>
          <a:stretch/>
        </p:blipFill>
        <p:spPr>
          <a:xfrm>
            <a:off x="4088924" y="1778693"/>
            <a:ext cx="1610972" cy="1260000"/>
          </a:xfrm>
          <a:prstGeom prst="rect">
            <a:avLst/>
          </a:prstGeom>
        </p:spPr>
      </p:pic>
      <p:pic>
        <p:nvPicPr>
          <p:cNvPr id="9" name="Picture 8" descr="A person holding a teddy bear&#10;&#10;Description automatically generated">
            <a:extLst>
              <a:ext uri="{FF2B5EF4-FFF2-40B4-BE49-F238E27FC236}">
                <a16:creationId xmlns:a16="http://schemas.microsoft.com/office/drawing/2014/main" xmlns="" id="{F09F455A-C941-4CF8-A859-DD9753BBEB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56" y="1786463"/>
            <a:ext cx="1634915" cy="1332000"/>
          </a:xfrm>
          <a:prstGeom prst="rect">
            <a:avLst/>
          </a:prstGeom>
        </p:spPr>
      </p:pic>
      <p:pic>
        <p:nvPicPr>
          <p:cNvPr id="11" name="Picture 10" descr="A picture containing person, indoor, red, holding&#10;&#10;Description automatically generated">
            <a:extLst>
              <a:ext uri="{FF2B5EF4-FFF2-40B4-BE49-F238E27FC236}">
                <a16:creationId xmlns:a16="http://schemas.microsoft.com/office/drawing/2014/main" xmlns="" id="{47F24D66-E310-43C5-B112-B7ACE72EEC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157" y="1779956"/>
            <a:ext cx="1495634" cy="1257475"/>
          </a:xfrm>
          <a:prstGeom prst="rect">
            <a:avLst/>
          </a:prstGeom>
        </p:spPr>
      </p:pic>
      <p:pic>
        <p:nvPicPr>
          <p:cNvPr id="16" name="Picture 15" descr="A picture containing food, room&#10;&#10;Description automatically generated">
            <a:extLst>
              <a:ext uri="{FF2B5EF4-FFF2-40B4-BE49-F238E27FC236}">
                <a16:creationId xmlns:a16="http://schemas.microsoft.com/office/drawing/2014/main" xmlns="" id="{DAAA7DEE-C9F3-4EA4-B5A0-BEC5377974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60" r="52285"/>
          <a:stretch/>
        </p:blipFill>
        <p:spPr>
          <a:xfrm>
            <a:off x="5851539" y="1778693"/>
            <a:ext cx="1454674" cy="1332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4C3C116-A48E-46AD-8A43-3871D5C212EA}"/>
              </a:ext>
            </a:extLst>
          </p:cNvPr>
          <p:cNvSpPr txBox="1"/>
          <p:nvPr/>
        </p:nvSpPr>
        <p:spPr>
          <a:xfrm>
            <a:off x="735239" y="3971977"/>
            <a:ext cx="5119651" cy="230832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winkl" pitchFamily="2" charset="0"/>
              </a:rPr>
              <a:t>Parade Time!</a:t>
            </a:r>
          </a:p>
          <a:p>
            <a:r>
              <a:rPr lang="en-GB" sz="3600" dirty="0">
                <a:latin typeface="Twinkl" pitchFamily="2" charset="0"/>
              </a:rPr>
              <a:t>Take part in the parade as your favourite character. </a:t>
            </a:r>
          </a:p>
        </p:txBody>
      </p:sp>
    </p:spTree>
    <p:extLst>
      <p:ext uri="{BB962C8B-B14F-4D97-AF65-F5344CB8AC3E}">
        <p14:creationId xmlns:p14="http://schemas.microsoft.com/office/powerpoint/2010/main" val="24233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8D6345-2551-42B9-B399-C6ECE80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3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Twinkl" pitchFamily="2" charset="0"/>
              </a:rPr>
              <a:t>Send a Postcard!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D4C4D3-7463-42D9-A6E2-815448A01EB5}"/>
              </a:ext>
            </a:extLst>
          </p:cNvPr>
          <p:cNvSpPr txBox="1"/>
          <p:nvPr/>
        </p:nvSpPr>
        <p:spPr>
          <a:xfrm>
            <a:off x="478717" y="1365733"/>
            <a:ext cx="10875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" pitchFamily="2" charset="0"/>
              </a:rPr>
              <a:t>It’s your last day at Disney World. Write a postcard to tell your grandparents/friend/sister/auntie about your school trip to Disneyland.</a:t>
            </a:r>
          </a:p>
          <a:p>
            <a:endParaRPr lang="en-GB" sz="2400" dirty="0">
              <a:latin typeface="Twinkl" pitchFamily="2" charset="0"/>
            </a:endParaRPr>
          </a:p>
          <a:p>
            <a:r>
              <a:rPr lang="en-GB" sz="2400" dirty="0">
                <a:latin typeface="Twinkl" pitchFamily="2" charset="0"/>
              </a:rPr>
              <a:t>Draw a detailed picture on one side, and write a descriptive message on the back. Remember to include the address you are sending it to too!  </a:t>
            </a:r>
          </a:p>
        </p:txBody>
      </p:sp>
      <p:pic>
        <p:nvPicPr>
          <p:cNvPr id="17410" name="Picture 2" descr="Disney Postcard Mockup by Ashley Niro on Dribbble">
            <a:extLst>
              <a:ext uri="{FF2B5EF4-FFF2-40B4-BE49-F238E27FC236}">
                <a16:creationId xmlns:a16="http://schemas.microsoft.com/office/drawing/2014/main" xmlns="" id="{B2934F24-9D2B-4C49-9EEA-20A5C52F6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18" y="2587981"/>
            <a:ext cx="6422963" cy="4817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923CA9-DCB1-40FF-BA54-CA008AD82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6" b="91406" l="9645" r="89848">
                        <a14:foregroundMark x1="10152" y1="80078" x2="16751" y2="85547"/>
                        <a14:foregroundMark x1="87310" y1="79688" x2="87817" y2="91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5893" y="-35372"/>
            <a:ext cx="938213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F42D020-022C-4F42-ACCC-454B1EBE5C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6" b="91406" l="9645" r="89848">
                        <a14:foregroundMark x1="10152" y1="80078" x2="16751" y2="85547"/>
                        <a14:foregroundMark x1="87310" y1="79688" x2="87817" y2="91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7894" y="0"/>
            <a:ext cx="93821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p 10 Lowest Crowd Times Of The Year At Disney World! – Nerdism">
            <a:extLst>
              <a:ext uri="{FF2B5EF4-FFF2-40B4-BE49-F238E27FC236}">
                <a16:creationId xmlns:a16="http://schemas.microsoft.com/office/drawing/2014/main" xmlns="" id="{FDAB42AD-64D6-4A22-A43E-A0C631ECA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5F62CBFC-2308-41B5-90C9-7F6825D512AC}"/>
              </a:ext>
            </a:extLst>
          </p:cNvPr>
          <p:cNvSpPr txBox="1">
            <a:spLocks/>
          </p:cNvSpPr>
          <p:nvPr/>
        </p:nvSpPr>
        <p:spPr>
          <a:xfrm>
            <a:off x="233082" y="241010"/>
            <a:ext cx="2700000" cy="2700000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000" b="1" dirty="0">
                <a:solidFill>
                  <a:srgbClr val="262626"/>
                </a:solidFill>
                <a:latin typeface="Twinkl" pitchFamily="2" charset="0"/>
              </a:rPr>
              <a:t>I hope you all enjoyed your trip to Disney World!</a:t>
            </a:r>
            <a:br>
              <a:rPr lang="en-US" sz="3000" b="1" dirty="0">
                <a:solidFill>
                  <a:srgbClr val="262626"/>
                </a:solidFill>
                <a:latin typeface="Twinkl" pitchFamily="2" charset="0"/>
              </a:rPr>
            </a:br>
            <a:endParaRPr lang="en-US" sz="3200" dirty="0">
              <a:solidFill>
                <a:srgbClr val="262626"/>
              </a:solidFill>
              <a:latin typeface="Twinkl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1900" dirty="0">
                <a:solidFill>
                  <a:srgbClr val="262626"/>
                </a:solidFill>
                <a:latin typeface="Twinkl" pitchFamily="2" charset="0"/>
              </a:rPr>
              <a:t>Big hugs, </a:t>
            </a:r>
            <a:br>
              <a:rPr lang="en-US" sz="1900" dirty="0">
                <a:solidFill>
                  <a:srgbClr val="262626"/>
                </a:solidFill>
                <a:latin typeface="Twinkl" pitchFamily="2" charset="0"/>
              </a:rPr>
            </a:br>
            <a:r>
              <a:rPr lang="en-US" sz="1900" dirty="0">
                <a:solidFill>
                  <a:srgbClr val="262626"/>
                </a:solidFill>
                <a:latin typeface="Twinkl" pitchFamily="2" charset="0"/>
              </a:rPr>
              <a:t>Miss Imray x</a:t>
            </a:r>
            <a:endParaRPr lang="en-US" sz="1700" dirty="0">
              <a:solidFill>
                <a:srgbClr val="262626"/>
              </a:solidFill>
              <a:latin typeface="Twinkl" pitchFamily="2" charset="0"/>
            </a:endParaRPr>
          </a:p>
        </p:txBody>
      </p:sp>
      <p:pic>
        <p:nvPicPr>
          <p:cNvPr id="3" name="01 When You Wish Upon a Star">
            <a:hlinkClick r:id="" action="ppaction://media"/>
            <a:extLst>
              <a:ext uri="{FF2B5EF4-FFF2-40B4-BE49-F238E27FC236}">
                <a16:creationId xmlns:a16="http://schemas.microsoft.com/office/drawing/2014/main" xmlns="" id="{A7C896DA-4416-4EFD-8F10-335453E9D9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020.3125"/>
                  <p14:fade out="10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08327" y="6075218"/>
            <a:ext cx="56803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6E40E16A2D7A4E858752B970FFAC14" ma:contentTypeVersion="13" ma:contentTypeDescription="Create a new document." ma:contentTypeScope="" ma:versionID="5598836bb29912111f6001f572b69051">
  <xsd:schema xmlns:xsd="http://www.w3.org/2001/XMLSchema" xmlns:xs="http://www.w3.org/2001/XMLSchema" xmlns:p="http://schemas.microsoft.com/office/2006/metadata/properties" xmlns:ns3="3de7aa68-7f8a-49c8-8fa2-4878c4e05fe6" xmlns:ns4="8ff673ef-12e3-49d1-9a49-cb19f6412709" targetNamespace="http://schemas.microsoft.com/office/2006/metadata/properties" ma:root="true" ma:fieldsID="8fb9eb6da5342893b2a5b5df8dbed005" ns3:_="" ns4:_="">
    <xsd:import namespace="3de7aa68-7f8a-49c8-8fa2-4878c4e05fe6"/>
    <xsd:import namespace="8ff673ef-12e3-49d1-9a49-cb19f64127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e7aa68-7f8a-49c8-8fa2-4878c4e05f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ef-12e3-49d1-9a49-cb19f641270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054AB2-DF2B-4106-8AAF-5B3310DC669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de7aa68-7f8a-49c8-8fa2-4878c4e05fe6"/>
    <ds:schemaRef ds:uri="8ff673ef-12e3-49d1-9a49-cb19f641270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FE6B05-2E43-4F17-9E16-7B3C7AAF18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BDBC70-6F15-4327-97C3-0E60FB5E6873}">
  <ds:schemaRefs>
    <ds:schemaRef ds:uri="http://purl.org/dc/terms/"/>
    <ds:schemaRef ds:uri="3de7aa68-7f8a-49c8-8fa2-4878c4e05fe6"/>
    <ds:schemaRef ds:uri="http://schemas.microsoft.com/office/2006/documentManagement/types"/>
    <ds:schemaRef ds:uri="8ff673ef-12e3-49d1-9a49-cb19f6412709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179</Words>
  <Application>Microsoft Office PowerPoint</Application>
  <PresentationFormat>Custom</PresentationFormat>
  <Paragraphs>26</Paragraphs>
  <Slides>7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Virtual Disney Trip</vt:lpstr>
      <vt:lpstr>Friday: Day 5</vt:lpstr>
      <vt:lpstr>Writing: Monsters Inc.</vt:lpstr>
      <vt:lpstr>HWB: Inside Out</vt:lpstr>
      <vt:lpstr>Disney Parade!</vt:lpstr>
      <vt:lpstr>Send a Postcard!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Disney Trip</dc:title>
  <dc:creator>Emily Imray</dc:creator>
  <cp:lastModifiedBy>Leighann Purdie</cp:lastModifiedBy>
  <cp:revision>117</cp:revision>
  <dcterms:created xsi:type="dcterms:W3CDTF">2020-06-12T09:47:59Z</dcterms:created>
  <dcterms:modified xsi:type="dcterms:W3CDTF">2020-06-21T09:14:05Z</dcterms:modified>
</cp:coreProperties>
</file>