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9"/>
  </p:notesMasterIdLst>
  <p:handoutMasterIdLst>
    <p:handoutMasterId r:id="rId10"/>
  </p:handoutMasterIdLst>
  <p:sldIdLst>
    <p:sldId id="258" r:id="rId2"/>
    <p:sldId id="264" r:id="rId3"/>
    <p:sldId id="276" r:id="rId4"/>
    <p:sldId id="277" r:id="rId5"/>
    <p:sldId id="278" r:id="rId6"/>
    <p:sldId id="279" r:id="rId7"/>
    <p:sldId id="267" r:id="rId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Twinkl" pitchFamily="2" charset="0"/>
      <p:regular r:id="rId15"/>
      <p:bold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884C"/>
    <a:srgbClr val="977C5D"/>
    <a:srgbClr val="CDA579"/>
    <a:srgbClr val="E6E6E6"/>
    <a:srgbClr val="47B1E5"/>
    <a:srgbClr val="18A0DB"/>
    <a:srgbClr val="DE1E5A"/>
    <a:srgbClr val="BC0105"/>
    <a:srgbClr val="4DB1E3"/>
    <a:srgbClr val="80C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59" d="100"/>
          <a:sy n="159" d="100"/>
        </p:scale>
        <p:origin x="1026" y="13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customXml" Target="../customXml/item2.xml"/><Relationship Id="rId10" Type="http://schemas.openxmlformats.org/officeDocument/2006/relationships/handoutMaster" Target="handoutMasters/handoutMaster1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Relationship Id="rId22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03/03/2020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03/03/2020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second-expressive-arts-cfe-curriculum-browser-scotland-cfe/art-and-design-second-expressive-arts-cfe-curriculum-browser-scotland-cfe/i-can-create-and-present-work-that-shows-developing-skill-in-using-the-visual-elements-and-concepts-exa-2-03a-art-and-design-second-expressive-arts-cfe-curriculum-browser-scotland-cfe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second-expressive-arts-cfe-curriculum-browser-scotland-cfe/art-and-design-second-expressive-arts-cfe-curriculum-browser-scotland-cfe/i-can-create-and-present-work-that-shows-developing-skill-in-using-the-visual-elements-and-concepts-exa-2-03a-art-and-design-second-expressive-arts-cfe-curriculum-browser-scotland-cfe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5" name="Rectangle 4">
            <a:hlinkClick r:id="rId4"/>
            <a:extLst>
              <a:ext uri="{FF2B5EF4-FFF2-40B4-BE49-F238E27FC236}">
                <a16:creationId xmlns:a16="http://schemas.microsoft.com/office/drawing/2014/main" id="{2646E7BB-4444-459E-862F-42E6043AA84E}"/>
              </a:ext>
            </a:extLst>
          </p:cNvPr>
          <p:cNvSpPr/>
          <p:nvPr userDrawn="1"/>
        </p:nvSpPr>
        <p:spPr>
          <a:xfrm>
            <a:off x="4143676" y="3149483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evenbrownart.co.uk/pages/mccoo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A201A7E-64B4-44FA-AA3E-6A4DE15C74B6}"/>
              </a:ext>
            </a:extLst>
          </p:cNvPr>
          <p:cNvSpPr/>
          <p:nvPr/>
        </p:nvSpPr>
        <p:spPr>
          <a:xfrm>
            <a:off x="461963" y="1425743"/>
            <a:ext cx="8220074" cy="466708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61962" y="621326"/>
            <a:ext cx="8220075" cy="708026"/>
          </a:xfrm>
          <a:prstGeom prst="roundRect">
            <a:avLst>
              <a:gd name="adj" fmla="val 0"/>
            </a:avLst>
          </a:prstGeom>
          <a:solidFill>
            <a:srgbClr val="47B1E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Steven Brown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92804" y="2607742"/>
            <a:ext cx="3995546" cy="16619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dirty="0">
                <a:latin typeface="Twinkl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Brown’s abstract paintings are instantly recognisable for their bold and bright colours. His most popular collection is the </a:t>
            </a:r>
            <a:r>
              <a:rPr lang="en-GB" altLang="en-US" dirty="0" err="1">
                <a:latin typeface="Twinkl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McCoos</a:t>
            </a:r>
            <a:r>
              <a:rPr lang="en-GB" altLang="en-US" dirty="0">
                <a:latin typeface="Twinkl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. Each </a:t>
            </a:r>
            <a:r>
              <a:rPr lang="en-GB" altLang="en-US" dirty="0" err="1">
                <a:latin typeface="Twinkl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McCoo</a:t>
            </a:r>
            <a:r>
              <a:rPr lang="en-GB" altLang="en-US" dirty="0">
                <a:latin typeface="Twinkl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has unique characteristics and of course, a Scottish name.</a:t>
            </a:r>
          </a:p>
        </p:txBody>
      </p:sp>
      <p:sp>
        <p:nvSpPr>
          <p:cNvPr id="3" name="Rectangle: Rounded Corners 2"/>
          <p:cNvSpPr/>
          <p:nvPr/>
        </p:nvSpPr>
        <p:spPr>
          <a:xfrm>
            <a:off x="1834816" y="1651324"/>
            <a:ext cx="6553534" cy="772107"/>
          </a:xfrm>
          <a:prstGeom prst="roundRect">
            <a:avLst>
              <a:gd name="adj" fmla="val 0"/>
            </a:avLst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0" tIns="108000" rIns="108000" bIns="108000" rtlCol="0" anchor="ctr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Steven Brown is a </a:t>
            </a:r>
            <a:br>
              <a:rPr lang="en-GB" altLang="en-US" dirty="0">
                <a:latin typeface="Twinkl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altLang="en-US" dirty="0">
                <a:latin typeface="Twinkl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contemporary Scottish artist. 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EDA921-2771-4A4A-88C4-6FFFE7F0BF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5" t="-3125" r="9083" b="3125"/>
          <a:stretch/>
        </p:blipFill>
        <p:spPr>
          <a:xfrm>
            <a:off x="565484" y="1343704"/>
            <a:ext cx="3296653" cy="3326425"/>
          </a:xfrm>
          <a:prstGeom prst="ellipse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CFB9672-D7E4-4032-A66D-792EC84F3917}"/>
              </a:ext>
            </a:extLst>
          </p:cNvPr>
          <p:cNvSpPr/>
          <p:nvPr/>
        </p:nvSpPr>
        <p:spPr>
          <a:xfrm>
            <a:off x="-189152" y="5065293"/>
            <a:ext cx="6114705" cy="85424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rgbClr val="F18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0" tIns="108000" rIns="108000" bIns="108000" rtlCol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dirty="0">
                <a:solidFill>
                  <a:schemeClr val="tx1"/>
                </a:solidFill>
                <a:latin typeface="Twinkl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Click on the link to see some examples. </a:t>
            </a:r>
          </a:p>
          <a:p>
            <a:pPr>
              <a:spcBef>
                <a:spcPct val="0"/>
              </a:spcBef>
            </a:pPr>
            <a:r>
              <a:rPr lang="en-GB" dirty="0">
                <a:hlinkClick r:id="rId3"/>
              </a:rPr>
              <a:t>https://www.stevenbrownart.co.uk/pages/mccoos</a:t>
            </a:r>
            <a:endParaRPr lang="en-GB" altLang="en-US" dirty="0">
              <a:latin typeface="Twinkl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6E08FB9-099B-4CB1-93DC-25A03E2F67D2}"/>
              </a:ext>
            </a:extLst>
          </p:cNvPr>
          <p:cNvSpPr/>
          <p:nvPr/>
        </p:nvSpPr>
        <p:spPr>
          <a:xfrm>
            <a:off x="449689" y="1450291"/>
            <a:ext cx="8220074" cy="466708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E60007A-56A3-4028-AC68-203BA50FB4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57" r="30088" b="1"/>
          <a:stretch/>
        </p:blipFill>
        <p:spPr>
          <a:xfrm>
            <a:off x="751973" y="1955132"/>
            <a:ext cx="7646069" cy="41473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61962" y="621326"/>
            <a:ext cx="8220075" cy="708026"/>
          </a:xfrm>
          <a:prstGeom prst="roundRect">
            <a:avLst>
              <a:gd name="adj" fmla="val 0"/>
            </a:avLst>
          </a:prstGeom>
          <a:solidFill>
            <a:srgbClr val="47B1E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Create Your Own </a:t>
            </a:r>
            <a:r>
              <a:rPr lang="en-GB" sz="3600" dirty="0" err="1">
                <a:solidFill>
                  <a:schemeClr val="bg1"/>
                </a:solidFill>
                <a:latin typeface="Twinkl" pitchFamily="50" charset="0"/>
              </a:rPr>
              <a:t>McCoo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6107" y="1508348"/>
            <a:ext cx="783623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dirty="0">
                <a:latin typeface="Twinkl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You are going to create your own highland cow in the style of Steven Brown.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A33A1E1-0791-4210-A9FE-3F528CD8D2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665" y="2069431"/>
            <a:ext cx="2772889" cy="392229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C7C6DC-B3AB-434D-B29D-17D62EE4DB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62" y="2248577"/>
            <a:ext cx="2559871" cy="23608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2F42F1E-92E3-4E12-958E-355BBD47B74A}"/>
              </a:ext>
            </a:extLst>
          </p:cNvPr>
          <p:cNvCxnSpPr>
            <a:cxnSpLocks/>
          </p:cNvCxnSpPr>
          <p:nvPr/>
        </p:nvCxnSpPr>
        <p:spPr>
          <a:xfrm flipV="1">
            <a:off x="6765390" y="3856546"/>
            <a:ext cx="0" cy="782436"/>
          </a:xfrm>
          <a:prstGeom prst="straightConnector1">
            <a:avLst/>
          </a:prstGeom>
          <a:ln w="76200">
            <a:solidFill>
              <a:srgbClr val="F1884C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3490D3-4B2B-40FA-A3EA-E18412B57659}"/>
              </a:ext>
            </a:extLst>
          </p:cNvPr>
          <p:cNvGrpSpPr/>
          <p:nvPr/>
        </p:nvGrpSpPr>
        <p:grpSpPr>
          <a:xfrm>
            <a:off x="3913458" y="4359475"/>
            <a:ext cx="5429276" cy="1603104"/>
            <a:chOff x="4421061" y="3559961"/>
            <a:chExt cx="4933600" cy="1603104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D6C3AA9-57C5-41F4-87D7-E849022BF0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21061" y="3754730"/>
              <a:ext cx="1010652" cy="0"/>
            </a:xfrm>
            <a:prstGeom prst="straightConnector1">
              <a:avLst/>
            </a:prstGeom>
            <a:ln w="76200">
              <a:solidFill>
                <a:srgbClr val="F1884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01CF00F-3B53-48A7-9504-D04618AE81AA}"/>
                </a:ext>
              </a:extLst>
            </p:cNvPr>
            <p:cNvSpPr/>
            <p:nvPr/>
          </p:nvSpPr>
          <p:spPr>
            <a:xfrm>
              <a:off x="4930833" y="3559961"/>
              <a:ext cx="4423828" cy="160310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38100">
              <a:solidFill>
                <a:srgbClr val="F188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756000" bIns="108000" rtlCol="0" anchor="ctr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altLang="en-US" dirty="0">
                  <a:solidFill>
                    <a:schemeClr val="tx1"/>
                  </a:solidFill>
                  <a:latin typeface="Twinkl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  <a:t>You will need:</a:t>
              </a:r>
            </a:p>
            <a:p>
              <a:pPr marL="285750" indent="-285750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GB" altLang="en-US" dirty="0">
                  <a:solidFill>
                    <a:schemeClr val="tx1"/>
                  </a:solidFill>
                  <a:latin typeface="Twinkl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  <a:t>a sheet of dark paper;</a:t>
              </a:r>
            </a:p>
            <a:p>
              <a:pPr marL="285750" indent="-285750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GB" altLang="en-US" dirty="0">
                  <a:solidFill>
                    <a:schemeClr val="tx1"/>
                  </a:solidFill>
                  <a:latin typeface="Twinkl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seven brightly coloured oil pastels;</a:t>
              </a:r>
            </a:p>
            <a:p>
              <a:pPr marL="285750" indent="-285750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GB" altLang="en-US" dirty="0">
                  <a:solidFill>
                    <a:schemeClr val="tx1"/>
                  </a:solidFill>
                  <a:latin typeface="Twinkl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‘How to Draw a Highland Cow’ worksheet.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361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C3BF47E-26B8-4F65-A9F0-3ADFBF938BE2}"/>
              </a:ext>
            </a:extLst>
          </p:cNvPr>
          <p:cNvSpPr/>
          <p:nvPr/>
        </p:nvSpPr>
        <p:spPr>
          <a:xfrm>
            <a:off x="461963" y="1425743"/>
            <a:ext cx="8220074" cy="466708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61962" y="621326"/>
            <a:ext cx="8220075" cy="708026"/>
          </a:xfrm>
          <a:prstGeom prst="roundRect">
            <a:avLst>
              <a:gd name="adj" fmla="val 0"/>
            </a:avLst>
          </a:prstGeom>
          <a:solidFill>
            <a:srgbClr val="47B1E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Highland Cow Step-By-Step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85730" y="1555294"/>
            <a:ext cx="7582234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dirty="0">
                <a:latin typeface="Twinkl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First, using an oil pastel and the ‘How to Draw a Highland Cow’ worksheet, sketch the outline of a highland cow.</a:t>
            </a:r>
          </a:p>
        </p:txBody>
      </p:sp>
      <p:pic>
        <p:nvPicPr>
          <p:cNvPr id="10" name="1">
            <a:extLst>
              <a:ext uri="{FF2B5EF4-FFF2-40B4-BE49-F238E27FC236}">
                <a16:creationId xmlns:a16="http://schemas.microsoft.com/office/drawing/2014/main" id="{9EE27B95-64BA-4FFF-86BA-D3BC88BF97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207" y="2664136"/>
            <a:ext cx="2368762" cy="3321494"/>
          </a:xfrm>
          <a:prstGeom prst="rect">
            <a:avLst/>
          </a:prstGeom>
        </p:spPr>
      </p:pic>
      <p:pic>
        <p:nvPicPr>
          <p:cNvPr id="32" name="2">
            <a:extLst>
              <a:ext uri="{FF2B5EF4-FFF2-40B4-BE49-F238E27FC236}">
                <a16:creationId xmlns:a16="http://schemas.microsoft.com/office/drawing/2014/main" id="{25997D04-C559-4EB9-B279-9453E7BDBF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936" y="2663420"/>
            <a:ext cx="3380306" cy="3313933"/>
          </a:xfrm>
          <a:prstGeom prst="rect">
            <a:avLst/>
          </a:prstGeom>
        </p:spPr>
      </p:pic>
      <p:pic>
        <p:nvPicPr>
          <p:cNvPr id="34" name="3">
            <a:extLst>
              <a:ext uri="{FF2B5EF4-FFF2-40B4-BE49-F238E27FC236}">
                <a16:creationId xmlns:a16="http://schemas.microsoft.com/office/drawing/2014/main" id="{EEC2AAA7-31F6-4A92-9FD5-2A9126A058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764" y="2663417"/>
            <a:ext cx="3380309" cy="3313935"/>
          </a:xfrm>
          <a:prstGeom prst="rect">
            <a:avLst/>
          </a:prstGeom>
        </p:spPr>
      </p:pic>
      <p:pic>
        <p:nvPicPr>
          <p:cNvPr id="17" name="4">
            <a:extLst>
              <a:ext uri="{FF2B5EF4-FFF2-40B4-BE49-F238E27FC236}">
                <a16:creationId xmlns:a16="http://schemas.microsoft.com/office/drawing/2014/main" id="{F2C2F1EF-1FF7-4229-99EF-A92AFAB1FF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895" y="2667626"/>
            <a:ext cx="3773909" cy="3316106"/>
          </a:xfrm>
          <a:prstGeom prst="rect">
            <a:avLst/>
          </a:prstGeom>
        </p:spPr>
      </p:pic>
      <p:pic>
        <p:nvPicPr>
          <p:cNvPr id="22" name="5">
            <a:extLst>
              <a:ext uri="{FF2B5EF4-FFF2-40B4-BE49-F238E27FC236}">
                <a16:creationId xmlns:a16="http://schemas.microsoft.com/office/drawing/2014/main" id="{9DCCE1FA-0879-4426-B195-3316AF30FA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154" y="2666537"/>
            <a:ext cx="4072785" cy="3316106"/>
          </a:xfrm>
          <a:prstGeom prst="rect">
            <a:avLst/>
          </a:prstGeom>
        </p:spPr>
      </p:pic>
      <p:grpSp>
        <p:nvGrpSpPr>
          <p:cNvPr id="37" name="6">
            <a:extLst>
              <a:ext uri="{FF2B5EF4-FFF2-40B4-BE49-F238E27FC236}">
                <a16:creationId xmlns:a16="http://schemas.microsoft.com/office/drawing/2014/main" id="{4D81009F-246A-4A18-9C26-873D4CC46AC6}"/>
              </a:ext>
            </a:extLst>
          </p:cNvPr>
          <p:cNvGrpSpPr/>
          <p:nvPr/>
        </p:nvGrpSpPr>
        <p:grpSpPr>
          <a:xfrm>
            <a:off x="1908580" y="2209289"/>
            <a:ext cx="5596864" cy="3884665"/>
            <a:chOff x="1908580" y="2209289"/>
            <a:chExt cx="5596864" cy="388466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6AFFB62-6518-4D98-9D1D-92ABF4116125}"/>
                </a:ext>
              </a:extLst>
            </p:cNvPr>
            <p:cNvSpPr/>
            <p:nvPr/>
          </p:nvSpPr>
          <p:spPr>
            <a:xfrm>
              <a:off x="1908580" y="2209289"/>
              <a:ext cx="5596864" cy="3884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6" name="6">
              <a:extLst>
                <a:ext uri="{FF2B5EF4-FFF2-40B4-BE49-F238E27FC236}">
                  <a16:creationId xmlns:a16="http://schemas.microsoft.com/office/drawing/2014/main" id="{8EF35A79-E09F-4810-B91A-0686C70F4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1546" y="2661247"/>
              <a:ext cx="4072785" cy="3316106"/>
            </a:xfrm>
            <a:prstGeom prst="rect">
              <a:avLst/>
            </a:prstGeom>
          </p:spPr>
        </p:pic>
      </p:grpSp>
      <p:pic>
        <p:nvPicPr>
          <p:cNvPr id="28" name="7">
            <a:extLst>
              <a:ext uri="{FF2B5EF4-FFF2-40B4-BE49-F238E27FC236}">
                <a16:creationId xmlns:a16="http://schemas.microsoft.com/office/drawing/2014/main" id="{300FE062-1EFC-42C4-97D5-A5A9C5EF43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051" y="2578476"/>
            <a:ext cx="4068773" cy="3398148"/>
          </a:xfrm>
          <a:prstGeom prst="rect">
            <a:avLst/>
          </a:prstGeom>
        </p:spPr>
      </p:pic>
      <p:pic>
        <p:nvPicPr>
          <p:cNvPr id="30" name="8">
            <a:extLst>
              <a:ext uri="{FF2B5EF4-FFF2-40B4-BE49-F238E27FC236}">
                <a16:creationId xmlns:a16="http://schemas.microsoft.com/office/drawing/2014/main" id="{F64FD168-EEEA-478A-A1CA-1307673923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60" y="1927787"/>
            <a:ext cx="7737403" cy="4051906"/>
          </a:xfrm>
          <a:prstGeom prst="rect">
            <a:avLst/>
          </a:prstGeom>
        </p:spPr>
      </p:pic>
      <p:pic>
        <p:nvPicPr>
          <p:cNvPr id="8" name="9">
            <a:extLst>
              <a:ext uri="{FF2B5EF4-FFF2-40B4-BE49-F238E27FC236}">
                <a16:creationId xmlns:a16="http://schemas.microsoft.com/office/drawing/2014/main" id="{6BD2D285-8A85-4B6B-A4CE-6D5FB7F681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38" y="1930165"/>
            <a:ext cx="7749793" cy="41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55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321B5F04-53A0-4D79-B918-7F8BF45AA018}"/>
              </a:ext>
            </a:extLst>
          </p:cNvPr>
          <p:cNvSpPr/>
          <p:nvPr/>
        </p:nvSpPr>
        <p:spPr>
          <a:xfrm>
            <a:off x="461963" y="1425743"/>
            <a:ext cx="8220074" cy="466708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61962" y="621326"/>
            <a:ext cx="8220075" cy="708026"/>
          </a:xfrm>
          <a:prstGeom prst="roundRect">
            <a:avLst>
              <a:gd name="adj" fmla="val 0"/>
            </a:avLst>
          </a:prstGeom>
          <a:solidFill>
            <a:srgbClr val="47B1E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Over to You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49" y="1555294"/>
            <a:ext cx="775669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altLang="en-US" dirty="0">
                <a:latin typeface="Twinkl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Next, using one oil pastel at a time, you are going to draw a series of lines. The lines represent the highland cow’s shaggy hair.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A7DF9C-0D01-465D-B832-E3E8D51606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61" y="2083222"/>
            <a:ext cx="7143750" cy="37827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AB0604-F8A0-45E1-BE67-781E87A3E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61" y="2083222"/>
            <a:ext cx="7143750" cy="37827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43BA91-7A36-4984-BB71-D93C8C5A9D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61" y="2083222"/>
            <a:ext cx="7143750" cy="37827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321CD8-4888-4C9B-BADF-9137D697FB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61" y="2083222"/>
            <a:ext cx="7143750" cy="37827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D67108-3605-4CA1-B875-DF5937A1E4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61" y="2083222"/>
            <a:ext cx="7143750" cy="37827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26AC5EB-6645-43BB-8302-0F50E59BE7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61" y="2083222"/>
            <a:ext cx="7143750" cy="37827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F5E5C55-E2FE-4763-905D-91B0BAF18C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61" y="2083222"/>
            <a:ext cx="7143750" cy="378276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50A80A1-5AA6-4E16-8B5E-EE8B5B78A1A7}"/>
              </a:ext>
            </a:extLst>
          </p:cNvPr>
          <p:cNvSpPr/>
          <p:nvPr/>
        </p:nvSpPr>
        <p:spPr>
          <a:xfrm>
            <a:off x="6166184" y="4753706"/>
            <a:ext cx="2222166" cy="21207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rgbClr val="F18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10800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dirty="0">
                <a:solidFill>
                  <a:schemeClr val="tx1"/>
                </a:solidFill>
                <a:latin typeface="Twinkl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Try to keep the thickness of your lines the same but avoid drawing them as straight lines. </a:t>
            </a:r>
          </a:p>
          <a:p>
            <a:pPr>
              <a:spcBef>
                <a:spcPct val="0"/>
              </a:spcBef>
            </a:pPr>
            <a:endParaRPr lang="en-GB" altLang="en-US" dirty="0">
              <a:solidFill>
                <a:schemeClr val="tx1"/>
              </a:solidFill>
              <a:latin typeface="Twinkl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en-GB" altLang="en-US" dirty="0">
              <a:solidFill>
                <a:schemeClr val="tx1"/>
              </a:solidFill>
              <a:latin typeface="Twinkl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57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3E08E1-E712-43DB-89F8-4912866224CB}"/>
              </a:ext>
            </a:extLst>
          </p:cNvPr>
          <p:cNvSpPr/>
          <p:nvPr/>
        </p:nvSpPr>
        <p:spPr>
          <a:xfrm>
            <a:off x="461963" y="1425743"/>
            <a:ext cx="8220074" cy="466708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16314E-1BE0-40D0-BE3D-C479C989CC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48" y="1928908"/>
            <a:ext cx="7378366" cy="3906994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61962" y="621326"/>
            <a:ext cx="8220075" cy="708026"/>
          </a:xfrm>
          <a:prstGeom prst="roundRect">
            <a:avLst>
              <a:gd name="adj" fmla="val 0"/>
            </a:avLst>
          </a:prstGeom>
          <a:solidFill>
            <a:srgbClr val="47B1E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Over to You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85730" y="1555294"/>
            <a:ext cx="758223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Next, choose a neutral colour for the horns and nose.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1C7E94-48DF-4602-82B3-5D6CB21619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48" y="1928908"/>
            <a:ext cx="7378366" cy="390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5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34442D15-F5BB-4F73-9606-C8812E688AB8}" vid="{28CC8FB8-836C-49DA-A823-EC8BE3E520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93B840EF43B346ACB9F687AC09FBC2" ma:contentTypeVersion="8" ma:contentTypeDescription="Create a new document." ma:contentTypeScope="" ma:versionID="4891b789a994a9dbde7ea7537963f46c">
  <xsd:schema xmlns:xsd="http://www.w3.org/2001/XMLSchema" xmlns:xs="http://www.w3.org/2001/XMLSchema" xmlns:p="http://schemas.microsoft.com/office/2006/metadata/properties" xmlns:ns2="d8bda5aa-a8f6-46c9-89a0-dba402808572" targetNamespace="http://schemas.microsoft.com/office/2006/metadata/properties" ma:root="true" ma:fieldsID="2021689efbfda81cb33a6028d7b1dbfe" ns2:_="">
    <xsd:import namespace="d8bda5aa-a8f6-46c9-89a0-dba4028085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bda5aa-a8f6-46c9-89a0-dba4028085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70033ED-D743-4243-B605-09E05E42959A}"/>
</file>

<file path=customXml/itemProps2.xml><?xml version="1.0" encoding="utf-8"?>
<ds:datastoreItem xmlns:ds="http://schemas.openxmlformats.org/officeDocument/2006/customXml" ds:itemID="{0871DCE6-D4F5-44EF-8585-FE3714AE3A9F}"/>
</file>

<file path=customXml/itemProps3.xml><?xml version="1.0" encoding="utf-8"?>
<ds:datastoreItem xmlns:ds="http://schemas.openxmlformats.org/officeDocument/2006/customXml" ds:itemID="{99E66256-93B8-4187-95B6-52D69F81D4DA}"/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287</TotalTime>
  <Words>202</Words>
  <Application>Microsoft Office PowerPoint</Application>
  <PresentationFormat>On-screen Show (4:3)</PresentationFormat>
  <Paragraphs>18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Times New Roman</vt:lpstr>
      <vt:lpstr>Calibri</vt:lpstr>
      <vt:lpstr>Twinkl</vt:lpstr>
      <vt:lpstr>Arial</vt:lpstr>
      <vt:lpstr>Office Theme</vt:lpstr>
      <vt:lpstr>PowerPoint Presentation</vt:lpstr>
      <vt:lpstr>Steven Brown</vt:lpstr>
      <vt:lpstr>Create Your Own McCoo</vt:lpstr>
      <vt:lpstr>Highland Cow Step-By-Step</vt:lpstr>
      <vt:lpstr>Over to You</vt:lpstr>
      <vt:lpstr>Over to You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Buckland</dc:creator>
  <cp:lastModifiedBy>Laura Buckland</cp:lastModifiedBy>
  <cp:revision>36</cp:revision>
  <dcterms:created xsi:type="dcterms:W3CDTF">2020-01-14T12:56:11Z</dcterms:created>
  <dcterms:modified xsi:type="dcterms:W3CDTF">2020-03-03T10:15:49Z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0x010100DB93B840EF43B346ACB9F687AC09FBC2</vt:lpwstr>
  </property>
</Properties>
</file>