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81" d="100"/>
          <a:sy n="81" d="100"/>
        </p:scale>
        <p:origin x="-1080" y="-198"/>
      </p:cViewPr>
      <p:guideLst>
        <p:guide orient="horz" pos="2183"/>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93B840EF43B346ACB9F687AC09FBC2" ma:contentTypeVersion="8" ma:contentTypeDescription="Create a new document." ma:contentTypeScope="" ma:versionID="4891b789a994a9dbde7ea7537963f46c">
  <xsd:schema xmlns:xsd="http://www.w3.org/2001/XMLSchema" xmlns:xs="http://www.w3.org/2001/XMLSchema" xmlns:p="http://schemas.microsoft.com/office/2006/metadata/properties" xmlns:ns2="d8bda5aa-a8f6-46c9-89a0-dba402808572" targetNamespace="http://schemas.microsoft.com/office/2006/metadata/properties" ma:root="true" ma:fieldsID="2021689efbfda81cb33a6028d7b1dbfe" ns2:_="">
    <xsd:import namespace="d8bda5aa-a8f6-46c9-89a0-dba4028085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da5aa-a8f6-46c9-89a0-dba4028085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DF887A-9459-4862-A056-372109C83253}"/>
</file>

<file path=customXml/itemProps2.xml><?xml version="1.0" encoding="utf-8"?>
<ds:datastoreItem xmlns:ds="http://schemas.openxmlformats.org/officeDocument/2006/customXml" ds:itemID="{3DBC36A4-049B-4AA7-8E86-0EFBE1248281}"/>
</file>

<file path=customXml/itemProps3.xml><?xml version="1.0" encoding="utf-8"?>
<ds:datastoreItem xmlns:ds="http://schemas.openxmlformats.org/officeDocument/2006/customXml" ds:itemID="{496BC32D-97EA-4A5C-BBCC-ECD39A424B1D}"/>
</file>

<file path=docProps/app.xml><?xml version="1.0" encoding="utf-8"?>
<Properties xmlns="http://schemas.openxmlformats.org/officeDocument/2006/extended-properties" xmlns:vt="http://schemas.openxmlformats.org/officeDocument/2006/docPropsVTypes">
  <Template>PowerPoint Template</Template>
  <TotalTime>441</TotalTime>
  <Words>322</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Twinkl</vt:lpstr>
      <vt:lpstr>Calibri</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Leona Brody</cp:lastModifiedBy>
  <cp:revision>30</cp:revision>
  <dcterms:created xsi:type="dcterms:W3CDTF">2019-08-07T16:15:32Z</dcterms:created>
  <dcterms:modified xsi:type="dcterms:W3CDTF">2020-06-03T08:42:56Z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0x010100DB93B840EF43B346ACB9F687AC09FBC2</vt:lpwstr>
  </property>
</Properties>
</file>