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6"/>
  </p:handoutMasterIdLst>
  <p:sldIdLst>
    <p:sldId id="261" r:id="rId2"/>
    <p:sldId id="258" r:id="rId3"/>
    <p:sldId id="263" r:id="rId4"/>
    <p:sldId id="292" r:id="rId5"/>
    <p:sldId id="293" r:id="rId6"/>
    <p:sldId id="294" r:id="rId7"/>
    <p:sldId id="295" r:id="rId8"/>
    <p:sldId id="286" r:id="rId9"/>
    <p:sldId id="304" r:id="rId10"/>
    <p:sldId id="305" r:id="rId11"/>
    <p:sldId id="306" r:id="rId12"/>
    <p:sldId id="307" r:id="rId13"/>
    <p:sldId id="309" r:id="rId14"/>
    <p:sldId id="278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02" r:id="rId23"/>
    <p:sldId id="284" r:id="rId24"/>
    <p:sldId id="285" r:id="rId25"/>
  </p:sldIdLst>
  <p:sldSz cx="9144000" cy="6858000" type="screen4x3"/>
  <p:notesSz cx="6858000" cy="9144000"/>
  <p:embeddedFontLst>
    <p:embeddedFont>
      <p:font typeface="Sassoon Infant Rg" panose="02000503030000020003" charset="0"/>
      <p:regular r:id="rId27"/>
      <p:bold r:id="rId28"/>
    </p:embeddedFont>
    <p:embeddedFont>
      <p:font typeface="BPreplay" panose="02000503000000020004" charset="0"/>
      <p:regular r:id="rId29"/>
      <p:bold r:id="rId30"/>
      <p:italic r:id="rId31"/>
      <p:bold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Sassoon Infant Md" panose="02000603050000020003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163"/>
    <a:srgbClr val="FFFFE1"/>
    <a:srgbClr val="C7F773"/>
    <a:srgbClr val="FDFDFD"/>
    <a:srgbClr val="E1FBB4"/>
    <a:srgbClr val="C3D7A9"/>
    <a:srgbClr val="5E8043"/>
    <a:srgbClr val="98B96A"/>
    <a:srgbClr val="FEFBDA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3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56" y="-36"/>
      </p:cViewPr>
      <p:guideLst>
        <p:guide orient="horz" pos="2160"/>
        <p:guide orient="horz" pos="3997"/>
        <p:guide orient="horz" pos="323"/>
        <p:guide orient="horz" pos="459"/>
        <p:guide orient="horz" pos="3861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4000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32212" y="6464797"/>
            <a:ext cx="3487339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BPreplay" panose="02000503000000020004" pitchFamily="50" charset="0"/>
              </a:rPr>
              <a:t>Art and Design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 | KS1 | Nature Sculptures | Land Art | Lesson 4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Nature Sculptures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 and Design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540934"/>
            <a:ext cx="7632700" cy="765296"/>
          </a:xfrm>
          <a:prstGeom prst="roundRect">
            <a:avLst/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Andy Goldsworthy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1" y="1540934"/>
            <a:ext cx="7632700" cy="7652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This sculpture is made out of wood.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862185" y="6206127"/>
            <a:ext cx="5419629" cy="1439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Moonlightbulb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(@flickr.com)-granted under creative commons licence- attribution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885506" y="5093557"/>
            <a:ext cx="2358325" cy="1666959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Spire,</a:t>
            </a:r>
            <a:br>
              <a:rPr lang="en-GB" sz="1400" dirty="0"/>
            </a:br>
            <a:r>
              <a:rPr lang="en-GB" sz="1400" dirty="0"/>
              <a:t>2008</a:t>
            </a:r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4971" y="2435702"/>
            <a:ext cx="4914059" cy="3685544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329685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81797" y="1540934"/>
            <a:ext cx="3306553" cy="4580312"/>
          </a:xfrm>
          <a:prstGeom prst="roundRect">
            <a:avLst>
              <a:gd name="adj" fmla="val 5654"/>
            </a:avLst>
          </a:prstGeom>
          <a:solidFill>
            <a:srgbClr val="FFFFE1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Land 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81797" y="1540934"/>
            <a:ext cx="3306554" cy="458840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Some of Andy Goldsworthy’s sculptures are in museums and galleries.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Andy Goldsworthy with one of his sculptures.</a:t>
            </a:r>
          </a:p>
        </p:txBody>
      </p:sp>
      <p:pic>
        <p:nvPicPr>
          <p:cNvPr id="8" name="Picture 2" descr="https://www.nga.gov/exhibitions/2005/goldsworthy/images/goldsworthy2_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585" y="1540933"/>
            <a:ext cx="4233962" cy="4580313"/>
          </a:xfrm>
          <a:prstGeom prst="roundRect">
            <a:avLst>
              <a:gd name="adj" fmla="val 4687"/>
            </a:avLst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334454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850542" y="5227455"/>
            <a:ext cx="2537808" cy="901883"/>
          </a:xfrm>
          <a:prstGeom prst="roundRect">
            <a:avLst>
              <a:gd name="adj" fmla="val 15581"/>
            </a:avLst>
          </a:prstGeom>
          <a:solidFill>
            <a:srgbClr val="FFFFE1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5850542" y="4970098"/>
            <a:ext cx="2537808" cy="141659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This is called</a:t>
            </a:r>
            <a:br>
              <a:rPr lang="en-GB" dirty="0"/>
            </a:br>
            <a:r>
              <a:rPr lang="en-GB" b="1" dirty="0"/>
              <a:t>Land Art.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850542" y="1540931"/>
            <a:ext cx="2537808" cy="3573235"/>
          </a:xfrm>
          <a:prstGeom prst="roundRect">
            <a:avLst>
              <a:gd name="adj" fmla="val 6095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Land 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50542" y="1460013"/>
            <a:ext cx="2537808" cy="373507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Sometimes, Andy Goldsworthy makes sculptures outside. </a:t>
            </a:r>
            <a:br>
              <a:rPr lang="en-GB" dirty="0"/>
            </a:br>
            <a:r>
              <a:rPr lang="en-GB" dirty="0"/>
              <a:t>Often these won’t last forever. </a:t>
            </a:r>
            <a:br>
              <a:rPr lang="en-GB" dirty="0"/>
            </a:br>
            <a:r>
              <a:rPr lang="en-GB" dirty="0"/>
              <a:t>The weather will wash them away. </a:t>
            </a:r>
            <a:br>
              <a:rPr lang="en-GB" dirty="0"/>
            </a:br>
            <a:r>
              <a:rPr lang="en-GB" dirty="0"/>
              <a:t>The natural material they are made from will become part of the landscape. 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862185" y="6206127"/>
            <a:ext cx="5419629" cy="1439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Moonlightbulb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(@flickr.com)-granted under creative commons licence- attribution</a:t>
            </a:r>
          </a:p>
        </p:txBody>
      </p:sp>
      <p:pic>
        <p:nvPicPr>
          <p:cNvPr id="16" name="Picture 2" descr="https://paulwakebaker.files.wordpress.com/2015/01/goldsworthy-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r="5401" b="1314"/>
          <a:stretch/>
        </p:blipFill>
        <p:spPr bwMode="auto">
          <a:xfrm>
            <a:off x="771834" y="1539022"/>
            <a:ext cx="4997787" cy="4598555"/>
          </a:xfrm>
          <a:prstGeom prst="roundRect">
            <a:avLst>
              <a:gd name="adj" fmla="val 3261"/>
            </a:avLst>
          </a:prstGeom>
          <a:noFill/>
          <a:ln w="19050">
            <a:solidFill>
              <a:srgbClr val="0481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16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497904" y="2435701"/>
            <a:ext cx="1890448" cy="3693637"/>
          </a:xfrm>
          <a:prstGeom prst="roundRect">
            <a:avLst>
              <a:gd name="adj" fmla="val 6515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755651" y="1540934"/>
            <a:ext cx="7632700" cy="765296"/>
          </a:xfrm>
          <a:prstGeom prst="roundRect">
            <a:avLst/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Land Art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1" y="1540934"/>
            <a:ext cx="7632700" cy="7652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Land art that only lasts a short time is called </a:t>
            </a:r>
            <a:r>
              <a:rPr lang="en-GB" b="1" dirty="0"/>
              <a:t>ephemeral art</a:t>
            </a:r>
            <a:r>
              <a:rPr lang="en-GB" dirty="0"/>
              <a:t>. 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862185" y="6206127"/>
            <a:ext cx="5419629" cy="1439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Moonlightbulb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(@flickr.com)-granted under creative commons licence- attribution</a:t>
            </a:r>
          </a:p>
        </p:txBody>
      </p:sp>
      <p:pic>
        <p:nvPicPr>
          <p:cNvPr id="8" name="Picture 6" descr="http://beautifuldecay.com/wp-content/uploads/2014/01/goldsworthy-andy-1989-touching-no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435701"/>
            <a:ext cx="5625543" cy="3693637"/>
          </a:xfrm>
          <a:prstGeom prst="roundRect">
            <a:avLst>
              <a:gd name="adj" fmla="val 4877"/>
            </a:avLst>
          </a:prstGeom>
          <a:noFill/>
          <a:ln w="25400">
            <a:noFill/>
          </a:ln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6497904" y="2435700"/>
            <a:ext cx="1890446" cy="3693637"/>
          </a:xfrm>
          <a:prstGeom prst="roundRect">
            <a:avLst>
              <a:gd name="adj" fmla="val 7959"/>
            </a:avLst>
          </a:prstGeom>
          <a:solidFill>
            <a:srgbClr val="FFFFE1"/>
          </a:solidFill>
          <a:ln w="19050">
            <a:solidFill>
              <a:srgbClr val="048163"/>
            </a:solidFill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‘</a:t>
            </a:r>
            <a:r>
              <a:rPr lang="en-GB" b="1" dirty="0"/>
              <a:t>Ephemeral</a:t>
            </a:r>
            <a:r>
              <a:rPr lang="en-GB" dirty="0"/>
              <a:t>’ means lasting for a very short time.</a:t>
            </a:r>
          </a:p>
        </p:txBody>
      </p:sp>
    </p:spTree>
    <p:extLst>
      <p:ext uri="{BB962C8B-B14F-4D97-AF65-F5344CB8AC3E}">
        <p14:creationId xmlns:p14="http://schemas.microsoft.com/office/powerpoint/2010/main" val="219883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57726" y="1540934"/>
            <a:ext cx="3730624" cy="4551891"/>
          </a:xfrm>
          <a:prstGeom prst="roundRect">
            <a:avLst>
              <a:gd name="adj" fmla="val 7166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5652" y="1540934"/>
            <a:ext cx="3730624" cy="4551890"/>
          </a:xfrm>
          <a:prstGeom prst="roundRect">
            <a:avLst>
              <a:gd name="adj" fmla="val 7932"/>
            </a:avLst>
          </a:prstGeom>
          <a:solidFill>
            <a:srgbClr val="FFFFE1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103">
            <a:off x="4830474" y="2103856"/>
            <a:ext cx="2075246" cy="1887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6"/>
          <a:stretch/>
        </p:blipFill>
        <p:spPr>
          <a:xfrm flipH="1">
            <a:off x="6048373" y="3086238"/>
            <a:ext cx="2571749" cy="3000237"/>
          </a:xfrm>
          <a:prstGeom prst="rect">
            <a:avLst/>
          </a:prstGeom>
        </p:spPr>
      </p:pic>
      <p:pic>
        <p:nvPicPr>
          <p:cNvPr id="13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05613" y="2392052"/>
            <a:ext cx="168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is this land art sculpture made from?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57198" y="485774"/>
            <a:ext cx="8220075" cy="10551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/>
              <a:t>Land Art</a:t>
            </a:r>
            <a:endParaRPr lang="en-GB" dirty="0"/>
          </a:p>
        </p:txBody>
      </p:sp>
      <p:pic>
        <p:nvPicPr>
          <p:cNvPr id="20" name="Picture 2" descr="http://www.morning-earth.org/ARTISTNATURALISTS/AN_images/GOLDSWORTHY/290/gold_dan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96" y="1729448"/>
            <a:ext cx="3298937" cy="41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57726" y="1540934"/>
            <a:ext cx="3730624" cy="4551891"/>
          </a:xfrm>
          <a:prstGeom prst="roundRect">
            <a:avLst>
              <a:gd name="adj" fmla="val 7166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5652" y="1540934"/>
            <a:ext cx="3730624" cy="4551890"/>
          </a:xfrm>
          <a:prstGeom prst="roundRect">
            <a:avLst>
              <a:gd name="adj" fmla="val 7932"/>
            </a:avLst>
          </a:prstGeom>
          <a:solidFill>
            <a:srgbClr val="FFFFE1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3" r="-1637" b="4204"/>
          <a:stretch/>
        </p:blipFill>
        <p:spPr>
          <a:xfrm>
            <a:off x="6429374" y="3048000"/>
            <a:ext cx="2028825" cy="3038476"/>
          </a:xfrm>
          <a:prstGeom prst="flowChartAlternateProcess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145">
            <a:off x="4789509" y="2285419"/>
            <a:ext cx="2355838" cy="2143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37823" y="2695261"/>
            <a:ext cx="168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is this land art sculpture made from?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57198" y="485774"/>
            <a:ext cx="8220075" cy="10551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/>
              <a:t>Land Art</a:t>
            </a:r>
            <a:endParaRPr lang="en-GB" dirty="0"/>
          </a:p>
        </p:txBody>
      </p:sp>
      <p:pic>
        <p:nvPicPr>
          <p:cNvPr id="19" name="Picture 2" descr="http://www.goldsworthy.cc.gla.ac.uk/images/l/ag_031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0" r="14924"/>
          <a:stretch/>
        </p:blipFill>
        <p:spPr bwMode="auto">
          <a:xfrm>
            <a:off x="869237" y="2166346"/>
            <a:ext cx="3499566" cy="33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4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57726" y="1540934"/>
            <a:ext cx="3730624" cy="4551891"/>
          </a:xfrm>
          <a:prstGeom prst="roundRect">
            <a:avLst>
              <a:gd name="adj" fmla="val 7166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5652" y="1540934"/>
            <a:ext cx="3730624" cy="4551890"/>
          </a:xfrm>
          <a:prstGeom prst="roundRect">
            <a:avLst>
              <a:gd name="adj" fmla="val 7932"/>
            </a:avLst>
          </a:prstGeom>
          <a:solidFill>
            <a:srgbClr val="FFFFE1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145">
            <a:off x="4755640" y="2605664"/>
            <a:ext cx="2201668" cy="2002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9"/>
          <a:stretch/>
        </p:blipFill>
        <p:spPr>
          <a:xfrm flipH="1">
            <a:off x="6105524" y="3162860"/>
            <a:ext cx="2445328" cy="2923616"/>
          </a:xfrm>
          <a:prstGeom prst="flowChartAlternateProcess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96807" y="2945381"/>
            <a:ext cx="168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What is this land art sculpture made from?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57198" y="485774"/>
            <a:ext cx="8220075" cy="10551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/>
              <a:t>Land Art</a:t>
            </a:r>
            <a:endParaRPr lang="en-GB" dirty="0"/>
          </a:p>
        </p:txBody>
      </p:sp>
      <p:pic>
        <p:nvPicPr>
          <p:cNvPr id="17" name="Picture 2" descr="http://www.morning-earth.org/ARTISTNATURALISTS/AN_images/GOLDSWORTHY/575/gold_rowanlev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3098" y="2067097"/>
            <a:ext cx="3891840" cy="349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8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755651" y="3397178"/>
            <a:ext cx="7626738" cy="2710255"/>
          </a:xfrm>
          <a:prstGeom prst="roundRect">
            <a:avLst>
              <a:gd name="adj" fmla="val 4740"/>
            </a:avLst>
          </a:prstGeom>
          <a:solidFill>
            <a:srgbClr val="FFFFE1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Land Art</a:t>
            </a:r>
            <a:endParaRPr lang="en-GB" b="0" dirty="0"/>
          </a:p>
        </p:txBody>
      </p:sp>
      <p:sp>
        <p:nvSpPr>
          <p:cNvPr id="37" name="Content Placeholder 6"/>
          <p:cNvSpPr txBox="1">
            <a:spLocks/>
          </p:cNvSpPr>
          <p:nvPr/>
        </p:nvSpPr>
        <p:spPr>
          <a:xfrm>
            <a:off x="4572002" y="3397177"/>
            <a:ext cx="3810387" cy="271025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dirty="0"/>
              <a:t>We are going to use our natural materials to make land art sculptures like Andy Goldsworthy.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5650" y="1515483"/>
            <a:ext cx="7632700" cy="1754121"/>
          </a:xfrm>
          <a:prstGeom prst="roundRect">
            <a:avLst>
              <a:gd name="adj" fmla="val 8097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301">
            <a:off x="7817062" y="1618105"/>
            <a:ext cx="279367" cy="15207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87" y="2324490"/>
            <a:ext cx="1341654" cy="7804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28" y="1883318"/>
            <a:ext cx="1066599" cy="11790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5" y="1558112"/>
            <a:ext cx="850932" cy="6043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4" y="1767288"/>
            <a:ext cx="1515191" cy="1359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7044">
            <a:off x="4710153" y="1623424"/>
            <a:ext cx="702860" cy="961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9521" flipH="1">
            <a:off x="5918547" y="1470859"/>
            <a:ext cx="685639" cy="10440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554" y="2374989"/>
            <a:ext cx="545299" cy="5744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97" y="1891721"/>
            <a:ext cx="907863" cy="8785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92" y="1767288"/>
            <a:ext cx="573166" cy="3931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464">
            <a:off x="4300780" y="2309087"/>
            <a:ext cx="731040" cy="815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54" y="3452242"/>
            <a:ext cx="3274875" cy="265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0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57726" y="1540934"/>
            <a:ext cx="3730624" cy="4551891"/>
          </a:xfrm>
          <a:prstGeom prst="roundRect">
            <a:avLst>
              <a:gd name="adj" fmla="val 7166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5652" y="1540934"/>
            <a:ext cx="3730624" cy="4551890"/>
          </a:xfrm>
          <a:prstGeom prst="roundRect">
            <a:avLst>
              <a:gd name="adj" fmla="val 7932"/>
            </a:avLst>
          </a:prstGeom>
          <a:solidFill>
            <a:srgbClr val="FFFFE1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103">
            <a:off x="4830474" y="2103856"/>
            <a:ext cx="2075246" cy="18878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6"/>
          <a:stretch/>
        </p:blipFill>
        <p:spPr>
          <a:xfrm flipH="1">
            <a:off x="6048373" y="3086238"/>
            <a:ext cx="2571749" cy="30002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4165" y="2545940"/>
            <a:ext cx="1681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land art is made from pebbles.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57198" y="485774"/>
            <a:ext cx="8220075" cy="10551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/>
              <a:t>Land Art</a:t>
            </a:r>
            <a:endParaRPr lang="en-GB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t="13592" r="13428"/>
          <a:stretch/>
        </p:blipFill>
        <p:spPr>
          <a:xfrm rot="16200000">
            <a:off x="771845" y="2233376"/>
            <a:ext cx="3703079" cy="31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57726" y="1540934"/>
            <a:ext cx="3730624" cy="4551891"/>
          </a:xfrm>
          <a:prstGeom prst="roundRect">
            <a:avLst>
              <a:gd name="adj" fmla="val 7166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5652" y="1540934"/>
            <a:ext cx="3730624" cy="4551890"/>
          </a:xfrm>
          <a:prstGeom prst="roundRect">
            <a:avLst>
              <a:gd name="adj" fmla="val 7932"/>
            </a:avLst>
          </a:prstGeom>
          <a:solidFill>
            <a:srgbClr val="FFFFE1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3" r="-1637" b="4204"/>
          <a:stretch/>
        </p:blipFill>
        <p:spPr>
          <a:xfrm>
            <a:off x="6429374" y="3048000"/>
            <a:ext cx="2028825" cy="3038476"/>
          </a:xfrm>
          <a:prstGeom prst="flowChartAlternateProcess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145">
            <a:off x="4789509" y="2285419"/>
            <a:ext cx="2355838" cy="2143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37823" y="2695261"/>
            <a:ext cx="1681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land art is made from leaves and stones.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57198" y="485774"/>
            <a:ext cx="8220075" cy="10551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/>
              <a:t>Land Art</a:t>
            </a:r>
            <a:endParaRPr lang="en-GB" dirty="0"/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0" r="8982"/>
          <a:stretch/>
        </p:blipFill>
        <p:spPr>
          <a:xfrm>
            <a:off x="880503" y="2162628"/>
            <a:ext cx="3480922" cy="33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2925" y="5819775"/>
            <a:ext cx="419100" cy="171450"/>
          </a:xfrm>
          <a:prstGeom prst="rect">
            <a:avLst/>
          </a:prstGeom>
          <a:solidFill>
            <a:srgbClr val="5E8043"/>
          </a:solidFill>
          <a:ln>
            <a:solidFill>
              <a:srgbClr val="5E80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20" y="5717149"/>
            <a:ext cx="588962" cy="37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657726" y="1540934"/>
            <a:ext cx="3730624" cy="4551891"/>
          </a:xfrm>
          <a:prstGeom prst="roundRect">
            <a:avLst>
              <a:gd name="adj" fmla="val 7166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55652" y="1540934"/>
            <a:ext cx="3730624" cy="4551890"/>
          </a:xfrm>
          <a:prstGeom prst="roundRect">
            <a:avLst>
              <a:gd name="adj" fmla="val 7932"/>
            </a:avLst>
          </a:prstGeom>
          <a:solidFill>
            <a:srgbClr val="FFFFE1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145">
            <a:off x="4755640" y="2605664"/>
            <a:ext cx="2201668" cy="2002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9"/>
          <a:stretch/>
        </p:blipFill>
        <p:spPr>
          <a:xfrm flipH="1">
            <a:off x="6105524" y="3162860"/>
            <a:ext cx="2445328" cy="2923616"/>
          </a:xfrm>
          <a:prstGeom prst="flowChartAlternateProcess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04899" y="2767217"/>
            <a:ext cx="1681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This land</a:t>
            </a:r>
            <a:br>
              <a:rPr lang="en-GB" sz="2000" dirty="0"/>
            </a:br>
            <a:r>
              <a:rPr lang="en-GB" sz="2000" dirty="0"/>
              <a:t>art is made from leaves, twigs and pine cones.</a:t>
            </a:r>
          </a:p>
        </p:txBody>
      </p:sp>
      <p:sp>
        <p:nvSpPr>
          <p:cNvPr id="18" name="Title 5"/>
          <p:cNvSpPr txBox="1">
            <a:spLocks/>
          </p:cNvSpPr>
          <p:nvPr/>
        </p:nvSpPr>
        <p:spPr>
          <a:xfrm>
            <a:off x="457198" y="485774"/>
            <a:ext cx="8220075" cy="105516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GB"/>
              <a:t>Land Art</a:t>
            </a:r>
            <a:endParaRPr lang="en-GB" dirty="0"/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585816" y="2290518"/>
            <a:ext cx="4070296" cy="30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ai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3158145" y="1522577"/>
            <a:ext cx="5224243" cy="4570248"/>
          </a:xfrm>
          <a:prstGeom prst="roundRect">
            <a:avLst>
              <a:gd name="adj" fmla="val 4740"/>
            </a:avLst>
          </a:prstGeom>
          <a:solidFill>
            <a:srgbClr val="FFFFE1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770472" y="1522577"/>
            <a:ext cx="2296578" cy="4570248"/>
          </a:xfrm>
          <a:prstGeom prst="roundRect">
            <a:avLst>
              <a:gd name="adj" fmla="val 8887"/>
            </a:avLst>
          </a:prstGeom>
          <a:solidFill>
            <a:srgbClr val="FFFFE1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Making Land Art</a:t>
            </a:r>
            <a:endParaRPr lang="en-GB" b="0" dirty="0"/>
          </a:p>
        </p:txBody>
      </p:sp>
      <p:sp>
        <p:nvSpPr>
          <p:cNvPr id="14" name="Oval 13"/>
          <p:cNvSpPr/>
          <p:nvPr/>
        </p:nvSpPr>
        <p:spPr>
          <a:xfrm>
            <a:off x="1045649" y="4796325"/>
            <a:ext cx="1097440" cy="1097440"/>
          </a:xfrm>
          <a:prstGeom prst="ellipse">
            <a:avLst/>
          </a:prstGeom>
          <a:solidFill>
            <a:srgbClr val="C7F773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045649" y="3451499"/>
            <a:ext cx="1097440" cy="1097440"/>
          </a:xfrm>
          <a:prstGeom prst="ellipse">
            <a:avLst/>
          </a:prstGeom>
          <a:solidFill>
            <a:srgbClr val="C7F773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045649" y="2106674"/>
            <a:ext cx="1097440" cy="1097440"/>
          </a:xfrm>
          <a:prstGeom prst="ellipse">
            <a:avLst/>
          </a:prstGeom>
          <a:solidFill>
            <a:srgbClr val="C7F773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793750" y="1383744"/>
            <a:ext cx="2286255" cy="84905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1600" dirty="0"/>
              <a:t>You will need…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1991294" y="2419862"/>
            <a:ext cx="1188405" cy="47106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Natural materials</a:t>
            </a:r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991294" y="3756446"/>
            <a:ext cx="1188405" cy="47106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Flour paste</a:t>
            </a:r>
          </a:p>
        </p:txBody>
      </p:sp>
      <p:sp>
        <p:nvSpPr>
          <p:cNvPr id="20" name="Content Placeholder 6"/>
          <p:cNvSpPr txBox="1">
            <a:spLocks/>
          </p:cNvSpPr>
          <p:nvPr/>
        </p:nvSpPr>
        <p:spPr>
          <a:xfrm>
            <a:off x="1991294" y="5093030"/>
            <a:ext cx="1291012" cy="471063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Camera</a:t>
            </a:r>
          </a:p>
        </p:txBody>
      </p:sp>
      <p:sp>
        <p:nvSpPr>
          <p:cNvPr id="37" name="Content Placeholder 6"/>
          <p:cNvSpPr txBox="1">
            <a:spLocks/>
          </p:cNvSpPr>
          <p:nvPr/>
        </p:nvSpPr>
        <p:spPr>
          <a:xfrm>
            <a:off x="3179699" y="1540935"/>
            <a:ext cx="5208652" cy="455189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Working in pairs, you are going to use natural materials to make land art outside.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Arrange your materials to make a pattern or picture that you like. Think about the colours you are using. Think about the shape.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Use flour paste to stick your materials to the ground if it is windy.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When you are finished, take a photograph! 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Your land art will last a little while and then it will wash away.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87" y="2253821"/>
            <a:ext cx="1224763" cy="803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41" y="3635894"/>
            <a:ext cx="1039686" cy="712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36" y="4983388"/>
            <a:ext cx="930863" cy="6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73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896566" y="1561404"/>
            <a:ext cx="4485821" cy="4549677"/>
          </a:xfrm>
          <a:prstGeom prst="roundRect">
            <a:avLst>
              <a:gd name="adj" fmla="val 7166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Share</a:t>
            </a:r>
            <a:endParaRPr lang="en-GB" b="0" dirty="0"/>
          </a:p>
        </p:txBody>
      </p:sp>
      <p:sp>
        <p:nvSpPr>
          <p:cNvPr id="25" name="Rounded Rectangle 24"/>
          <p:cNvSpPr/>
          <p:nvPr/>
        </p:nvSpPr>
        <p:spPr>
          <a:xfrm>
            <a:off x="754189" y="1561404"/>
            <a:ext cx="3043011" cy="4567934"/>
          </a:xfrm>
          <a:prstGeom prst="roundRect">
            <a:avLst>
              <a:gd name="adj" fmla="val 12264"/>
            </a:avLst>
          </a:prstGeom>
          <a:solidFill>
            <a:srgbClr val="FFFFE1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ontent Placeholder 6"/>
          <p:cNvSpPr txBox="1">
            <a:spLocks/>
          </p:cNvSpPr>
          <p:nvPr/>
        </p:nvSpPr>
        <p:spPr>
          <a:xfrm>
            <a:off x="760353" y="1579660"/>
            <a:ext cx="3036847" cy="453142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GB" dirty="0"/>
              <a:t>In your pairs, take turns to tell another pair all about your land art.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8" y="2878612"/>
            <a:ext cx="1830216" cy="3129723"/>
          </a:xfrm>
          <a:prstGeom prst="rect">
            <a:avLst/>
          </a:prstGeom>
        </p:spPr>
      </p:pic>
      <p:sp>
        <p:nvSpPr>
          <p:cNvPr id="11" name="Content Placeholder 6"/>
          <p:cNvSpPr txBox="1">
            <a:spLocks/>
          </p:cNvSpPr>
          <p:nvPr/>
        </p:nvSpPr>
        <p:spPr>
          <a:xfrm>
            <a:off x="3896565" y="1561404"/>
            <a:ext cx="4485821" cy="4549677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dirty="0"/>
              <a:t>What shape is it?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/>
              <a:t>What colours did you use?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/>
              <a:t>What materials was it made from?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/>
              <a:t>How did you make it?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/>
              <a:t>How could you improve it?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dirty="0"/>
              <a:t>What do you like most about it?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17" y="5482464"/>
            <a:ext cx="1032047" cy="732971"/>
          </a:xfrm>
          <a:prstGeom prst="rect">
            <a:avLst/>
          </a:prstGeom>
        </p:spPr>
      </p:pic>
      <p:pic>
        <p:nvPicPr>
          <p:cNvPr id="20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98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4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make my own land art. </a:t>
            </a:r>
          </a:p>
          <a:p>
            <a:r>
              <a:rPr lang="en-GB" dirty="0"/>
              <a:t>I can talk about the artist Andy Goldsworthy. </a:t>
            </a:r>
          </a:p>
        </p:txBody>
      </p:sp>
      <p:sp>
        <p:nvSpPr>
          <p:cNvPr id="15" name="Content Placeholder 15"/>
          <p:cNvSpPr txBox="1">
            <a:spLocks/>
          </p:cNvSpPr>
          <p:nvPr/>
        </p:nvSpPr>
        <p:spPr>
          <a:xfrm>
            <a:off x="628650" y="3466802"/>
            <a:ext cx="7886700" cy="2878435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choose natural materials for my land art sculpture. </a:t>
            </a:r>
          </a:p>
          <a:p>
            <a:r>
              <a:rPr lang="en-GB" dirty="0"/>
              <a:t>I can choose how I want to arrange my sculpture.</a:t>
            </a:r>
          </a:p>
          <a:p>
            <a:r>
              <a:rPr lang="en-GB" dirty="0"/>
              <a:t>I can arrange my materials carefully to make land art. </a:t>
            </a:r>
          </a:p>
          <a:p>
            <a:r>
              <a:rPr lang="en-GB" dirty="0"/>
              <a:t>I can tell you an interesting fact about Andy Goldsworthy. </a:t>
            </a:r>
          </a:p>
          <a:p>
            <a:r>
              <a:rPr lang="en-GB" dirty="0"/>
              <a:t>I can tell you something about Andy Goldsworthy’s nature sculptures. </a:t>
            </a:r>
          </a:p>
        </p:txBody>
      </p:sp>
    </p:spTree>
    <p:extLst>
      <p:ext uri="{BB962C8B-B14F-4D97-AF65-F5344CB8AC3E}">
        <p14:creationId xmlns:p14="http://schemas.microsoft.com/office/powerpoint/2010/main" val="3432977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554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make my own land art. </a:t>
            </a:r>
          </a:p>
          <a:p>
            <a:r>
              <a:rPr lang="en-GB" dirty="0"/>
              <a:t>I can talk about the artist Andy Goldsworthy.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2878435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choose natural materials for my land art sculpture. </a:t>
            </a:r>
          </a:p>
          <a:p>
            <a:r>
              <a:rPr lang="en-GB" dirty="0"/>
              <a:t>I can choose how I want to arrange my sculpture.</a:t>
            </a:r>
          </a:p>
          <a:p>
            <a:r>
              <a:rPr lang="en-GB" dirty="0"/>
              <a:t>I can arrange my materials carefully to make land art. </a:t>
            </a:r>
          </a:p>
          <a:p>
            <a:r>
              <a:rPr lang="en-GB" dirty="0"/>
              <a:t>I can tell you an interesting fact about Andy Goldsworthy. </a:t>
            </a:r>
          </a:p>
          <a:p>
            <a:r>
              <a:rPr lang="en-GB" dirty="0"/>
              <a:t>I can tell you something about Andy Goldsworthy’s nature sculptures.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540934"/>
            <a:ext cx="7632700" cy="1380066"/>
          </a:xfrm>
          <a:prstGeom prst="roundRect">
            <a:avLst/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Sculpture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1" y="1540935"/>
            <a:ext cx="7632700" cy="138006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We have been learning about </a:t>
            </a:r>
            <a:r>
              <a:rPr lang="en-GB" b="1" dirty="0"/>
              <a:t>sculpture.</a:t>
            </a:r>
            <a:endParaRPr lang="en-GB" dirty="0"/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862185" y="6206127"/>
            <a:ext cx="5419629" cy="1439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Photos courtesy of Philip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Pikart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 Rob Young (@Wikimedia.org) and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Gennie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 </a:t>
            </a:r>
            <a:r>
              <a:rPr lang="en-GB" altLang="en-US" sz="500" dirty="0" err="1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Catastrophie</a:t>
            </a: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, archer10 (Dennis) (@flickr.com) - granted under creative commons licence – attribution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51" y="2997789"/>
            <a:ext cx="2136802" cy="312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90" y="3000503"/>
            <a:ext cx="2346370" cy="31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97" y="2997789"/>
            <a:ext cx="2078853" cy="31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321147" y="1540935"/>
            <a:ext cx="4067205" cy="2211916"/>
          </a:xfrm>
          <a:prstGeom prst="roundRect">
            <a:avLst>
              <a:gd name="adj" fmla="val 8971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Sculpture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321147" y="1540935"/>
            <a:ext cx="4067205" cy="22119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Sculptures are works of art.</a:t>
            </a:r>
          </a:p>
          <a:p>
            <a:pPr marL="0" indent="0" algn="ctr">
              <a:buNone/>
            </a:pPr>
            <a:r>
              <a:rPr lang="en-GB" dirty="0"/>
              <a:t>Sculptures are 3-D models.</a:t>
            </a:r>
          </a:p>
          <a:p>
            <a:pPr marL="0" indent="0" algn="ctr">
              <a:buNone/>
            </a:pPr>
            <a:r>
              <a:rPr lang="en-GB" dirty="0"/>
              <a:t>They are not flat like paintings and drawings.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862185" y="6206127"/>
            <a:ext cx="5419629" cy="1439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archer10 (Dennis) (@flickr.com) - granted under creative commons licence - attribution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" y="1540934"/>
            <a:ext cx="3453639" cy="4604853"/>
          </a:xfrm>
          <a:prstGeom prst="roundRect">
            <a:avLst>
              <a:gd name="adj" fmla="val 632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 b="14502"/>
          <a:stretch/>
        </p:blipFill>
        <p:spPr bwMode="auto">
          <a:xfrm>
            <a:off x="4321149" y="3880768"/>
            <a:ext cx="4067203" cy="2248570"/>
          </a:xfrm>
          <a:prstGeom prst="roundRect">
            <a:avLst>
              <a:gd name="adj" fmla="val 791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7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47787" y="1540934"/>
            <a:ext cx="2434213" cy="1380066"/>
          </a:xfrm>
          <a:prstGeom prst="roundRect">
            <a:avLst/>
          </a:prstGeom>
          <a:solidFill>
            <a:srgbClr val="FFFFE1"/>
          </a:solidFill>
          <a:ln w="19050">
            <a:solidFill>
              <a:srgbClr val="0481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Materials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47787" y="1540935"/>
            <a:ext cx="2440564" cy="138006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GB" dirty="0"/>
              <a:t>Most sculptures are made of metal, clay or stone. 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0" y="1540933"/>
            <a:ext cx="1735205" cy="4588405"/>
          </a:xfrm>
          <a:prstGeom prst="roundRect">
            <a:avLst>
              <a:gd name="adj" fmla="val 1153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13" y="1534288"/>
            <a:ext cx="3065397" cy="4595050"/>
          </a:xfrm>
          <a:prstGeom prst="roundRect">
            <a:avLst>
              <a:gd name="adj" fmla="val 69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67" y="3027867"/>
            <a:ext cx="2398484" cy="3108117"/>
          </a:xfrm>
          <a:prstGeom prst="roundRect">
            <a:avLst>
              <a:gd name="adj" fmla="val 78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70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70471" y="1540934"/>
            <a:ext cx="3801529" cy="4588404"/>
          </a:xfrm>
          <a:prstGeom prst="roundRect">
            <a:avLst>
              <a:gd name="adj" fmla="val 7301"/>
            </a:avLst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Andy Goldsworthy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0471" y="1540935"/>
            <a:ext cx="3801529" cy="242146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Andy Goldsworthy is an artist who makes sculptures from natural materials like rock, sticks and leaves.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52" t="-3886" r="-8879" b="21555"/>
          <a:stretch/>
        </p:blipFill>
        <p:spPr>
          <a:xfrm>
            <a:off x="4787394" y="2034657"/>
            <a:ext cx="3600956" cy="3600957"/>
          </a:xfrm>
          <a:prstGeom prst="ellipse">
            <a:avLst/>
          </a:prstGeom>
          <a:solidFill>
            <a:srgbClr val="FFFFE1"/>
          </a:solidFill>
          <a:ln w="19050">
            <a:solidFill>
              <a:srgbClr val="048163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7" y="3835135"/>
            <a:ext cx="3188296" cy="209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540934"/>
            <a:ext cx="7632700" cy="765296"/>
          </a:xfrm>
          <a:prstGeom prst="roundRect">
            <a:avLst/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Andy Goldsworthy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1" y="1540934"/>
            <a:ext cx="7632700" cy="7652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This sculpture is made out of a rock called slate.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1862185" y="6206127"/>
            <a:ext cx="5419629" cy="1439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>
                    <a:lumMod val="50000"/>
                  </a:schemeClr>
                </a:solidFill>
                <a:latin typeface="BPreplay" panose="02000503000000020004" pitchFamily="50" charset="0"/>
              </a:rPr>
              <a:t>Photo courtesy of Thom Watson (@flickr.com)-granted under creative commons licence- attribution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799" y="2435703"/>
            <a:ext cx="5560403" cy="3693635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209187" y="5093936"/>
            <a:ext cx="2358325" cy="1666959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Roof,</a:t>
            </a:r>
            <a:br>
              <a:rPr lang="en-GB" sz="1400" dirty="0"/>
            </a:br>
            <a:r>
              <a:rPr lang="en-GB" sz="1400" dirty="0"/>
              <a:t>2004 - 2005</a:t>
            </a:r>
          </a:p>
        </p:txBody>
      </p:sp>
    </p:spTree>
    <p:extLst>
      <p:ext uri="{BB962C8B-B14F-4D97-AF65-F5344CB8AC3E}">
        <p14:creationId xmlns:p14="http://schemas.microsoft.com/office/powerpoint/2010/main" val="300178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55651" y="1540934"/>
            <a:ext cx="7632700" cy="765296"/>
          </a:xfrm>
          <a:prstGeom prst="roundRect">
            <a:avLst/>
          </a:prstGeom>
          <a:solidFill>
            <a:srgbClr val="C7F773"/>
          </a:solidFill>
          <a:ln w="19050">
            <a:solidFill>
              <a:srgbClr val="C7F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055160"/>
          </a:xfrm>
        </p:spPr>
        <p:txBody>
          <a:bodyPr>
            <a:normAutofit fontScale="90000"/>
          </a:bodyPr>
          <a:lstStyle/>
          <a:p>
            <a:r>
              <a:rPr lang="en-GB" dirty="0"/>
              <a:t>Andy Goldsworthy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1" y="1540934"/>
            <a:ext cx="7632700" cy="76529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dirty="0"/>
              <a:t>This sculpture is made out of whale bones.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273161" y="5093936"/>
            <a:ext cx="2514880" cy="1666959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400" dirty="0"/>
              <a:t>Stacked Whalebones,</a:t>
            </a:r>
            <a:br>
              <a:rPr lang="en-GB" sz="1400" dirty="0"/>
            </a:br>
            <a:r>
              <a:rPr lang="en-GB" sz="1400" dirty="0"/>
              <a:t>2001</a:t>
            </a:r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5182" y="2435702"/>
            <a:ext cx="3693636" cy="3693636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364633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3950CCF60904597F4B33BAD2CB1A0" ma:contentTypeVersion="12" ma:contentTypeDescription="Create a new document." ma:contentTypeScope="" ma:versionID="a75b5e7bb26b42970d341428ccb65e80">
  <xsd:schema xmlns:xsd="http://www.w3.org/2001/XMLSchema" xmlns:xs="http://www.w3.org/2001/XMLSchema" xmlns:p="http://schemas.microsoft.com/office/2006/metadata/properties" xmlns:ns2="750d73c1-c9ad-46cf-aba5-ab10e1008def" xmlns:ns3="123dfa18-dcb5-4790-9e3e-ca5de1a73f3a" targetNamespace="http://schemas.microsoft.com/office/2006/metadata/properties" ma:root="true" ma:fieldsID="b7c694b21b65548d298861bfacf71897" ns2:_="" ns3:_="">
    <xsd:import namespace="750d73c1-c9ad-46cf-aba5-ab10e1008def"/>
    <xsd:import namespace="123dfa18-dcb5-4790-9e3e-ca5de1a73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d73c1-c9ad-46cf-aba5-ab10e1008d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dfa18-dcb5-4790-9e3e-ca5de1a73f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18C8A2-F90A-4F2C-9E2C-3AF5122E5B56}"/>
</file>

<file path=customXml/itemProps2.xml><?xml version="1.0" encoding="utf-8"?>
<ds:datastoreItem xmlns:ds="http://schemas.openxmlformats.org/officeDocument/2006/customXml" ds:itemID="{A435CD41-4520-4BF1-81D1-2EBBAB323A68}"/>
</file>

<file path=customXml/itemProps3.xml><?xml version="1.0" encoding="utf-8"?>
<ds:datastoreItem xmlns:ds="http://schemas.openxmlformats.org/officeDocument/2006/customXml" ds:itemID="{D2BC5592-4858-4DA6-9401-EF051CB3279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667</Words>
  <Application>Microsoft Office PowerPoint</Application>
  <PresentationFormat>On-screen Show (4:3)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Sassoon Infant Rg</vt:lpstr>
      <vt:lpstr>BPreplay</vt:lpstr>
      <vt:lpstr>Calibri</vt:lpstr>
      <vt:lpstr>Sassoon Infant Md</vt:lpstr>
      <vt:lpstr>Office Theme</vt:lpstr>
      <vt:lpstr>Art and Design</vt:lpstr>
      <vt:lpstr>PowerPoint Presentation</vt:lpstr>
      <vt:lpstr>PowerPoint Presentation</vt:lpstr>
      <vt:lpstr>Sculpture</vt:lpstr>
      <vt:lpstr>Sculpture</vt:lpstr>
      <vt:lpstr>Materials</vt:lpstr>
      <vt:lpstr>Andy Goldsworthy</vt:lpstr>
      <vt:lpstr>Andy Goldsworthy</vt:lpstr>
      <vt:lpstr>Andy Goldsworthy</vt:lpstr>
      <vt:lpstr>Andy Goldsworthy</vt:lpstr>
      <vt:lpstr>Land Art</vt:lpstr>
      <vt:lpstr>Land Art</vt:lpstr>
      <vt:lpstr>Land Art</vt:lpstr>
      <vt:lpstr>PowerPoint Presentation</vt:lpstr>
      <vt:lpstr>PowerPoint Presentation</vt:lpstr>
      <vt:lpstr>PowerPoint Presentation</vt:lpstr>
      <vt:lpstr>Land Art</vt:lpstr>
      <vt:lpstr>PowerPoint Presentation</vt:lpstr>
      <vt:lpstr>PowerPoint Presentation</vt:lpstr>
      <vt:lpstr>PowerPoint Presentation</vt:lpstr>
      <vt:lpstr>Making Land Art</vt:lpstr>
      <vt:lpstr>Share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Lesley Welsh</cp:lastModifiedBy>
  <cp:revision>147</cp:revision>
  <dcterms:created xsi:type="dcterms:W3CDTF">2014-10-01T16:09:27Z</dcterms:created>
  <dcterms:modified xsi:type="dcterms:W3CDTF">2020-05-20T19:00:35Z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0x0101001E83950CCF60904597F4B33BAD2CB1A0</vt:lpwstr>
  </property>
</Properties>
</file>