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11" r:id="rId2"/>
    <p:sldId id="258" r:id="rId3"/>
    <p:sldId id="294" r:id="rId4"/>
    <p:sldId id="306" r:id="rId5"/>
    <p:sldId id="308" r:id="rId6"/>
    <p:sldId id="307" r:id="rId7"/>
    <p:sldId id="309" r:id="rId8"/>
    <p:sldId id="310" r:id="rId9"/>
    <p:sldId id="267" r:id="rId10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13"/>
      <p:bold r:id="rId14"/>
      <p:italic r:id="rId15"/>
      <p:boldItalic r:id="rId16"/>
    </p:embeddedFont>
    <p:embeddedFont>
      <p:font typeface="Twinkl SemiBold" pitchFamily="2" charset="0"/>
      <p:bold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85"/>
    <a:srgbClr val="EA6D75"/>
    <a:srgbClr val="4DB1E3"/>
    <a:srgbClr val="0175B0"/>
    <a:srgbClr val="E9506C"/>
    <a:srgbClr val="F8F8F8"/>
    <a:srgbClr val="6CBB84"/>
    <a:srgbClr val="CEDF98"/>
    <a:srgbClr val="FEFCFD"/>
    <a:srgbClr val="FFE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howGuides="1">
      <p:cViewPr>
        <p:scale>
          <a:sx n="100" d="100"/>
          <a:sy n="100" d="100"/>
        </p:scale>
        <p:origin x="1536" y="372"/>
      </p:cViewPr>
      <p:guideLst>
        <p:guide orient="horz" pos="2251"/>
        <p:guide pos="340"/>
        <p:guide pos="2880"/>
        <p:guide pos="476"/>
        <p:guide pos="5284"/>
        <p:guide pos="5420"/>
        <p:guide orient="horz" pos="346"/>
        <p:guide orient="horz" pos="482"/>
        <p:guide orient="horz" pos="3974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2084B5BB-E324-46C7-8DA4-757BB4CBCD6B}" type="datetimeFigureOut">
              <a:rPr lang="en-GB"/>
              <a:pPr>
                <a:defRPr/>
              </a:pPr>
              <a:t>25/01/2019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D5C4B1A4-7200-469A-85FA-E961079FE5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07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470CE8CF-010E-48CC-BABF-482560A926BF}" type="datetimeFigureOut">
              <a:rPr lang="en-GB"/>
              <a:pPr>
                <a:defRPr/>
              </a:pPr>
              <a:t>25/01/2019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02D582F-424E-46E6-8C26-36FF710AB4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628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01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8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2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469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9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23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68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8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B7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itle 17"/>
          <p:cNvSpPr>
            <a:spLocks/>
          </p:cNvSpPr>
          <p:nvPr/>
        </p:nvSpPr>
        <p:spPr bwMode="auto">
          <a:xfrm>
            <a:off x="755650" y="2252662"/>
            <a:ext cx="7632700" cy="1646039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5400" b="1" dirty="0" smtClean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Children's Mental Health Week</a:t>
            </a:r>
            <a:endParaRPr lang="en-GB" altLang="en-US" sz="5400" b="1" dirty="0">
              <a:solidFill>
                <a:schemeClr val="bg1"/>
              </a:solidFill>
              <a:latin typeface="Tuffy-TTF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1050925"/>
            <a:ext cx="16129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Placeholder 16"/>
          <p:cNvSpPr>
            <a:spLocks/>
          </p:cNvSpPr>
          <p:nvPr/>
        </p:nvSpPr>
        <p:spPr bwMode="auto">
          <a:xfrm>
            <a:off x="971550" y="4005063"/>
            <a:ext cx="7200900" cy="5429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Tuffy-TTF" panose="020B0603060100000000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Healthy Inside and Out</a:t>
            </a:r>
            <a:endParaRPr lang="en-GB" altLang="en-US" dirty="0">
              <a:solidFill>
                <a:schemeClr val="bg1"/>
              </a:solidFill>
              <a:latin typeface="Tuffy-TTF" panose="020B0603060100000000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765175"/>
            <a:ext cx="8208912" cy="863625"/>
          </a:xfrm>
        </p:spPr>
        <p:txBody>
          <a:bodyPr/>
          <a:lstStyle/>
          <a:p>
            <a:pPr algn="ctr"/>
            <a:r>
              <a:rPr lang="en-GB" altLang="en-US" sz="3600" dirty="0">
                <a:latin typeface="+mn-lt"/>
              </a:rPr>
              <a:t>Welcome to a</a:t>
            </a:r>
            <a:br>
              <a:rPr lang="en-GB" altLang="en-US" sz="3600" dirty="0">
                <a:latin typeface="+mn-lt"/>
              </a:rPr>
            </a:br>
            <a:r>
              <a:rPr lang="en-GB" altLang="en-US" sz="3600" dirty="0">
                <a:latin typeface="+mn-lt"/>
              </a:rPr>
              <a:t>Yoga Breathe and Feel Good Break</a:t>
            </a:r>
            <a:endParaRPr lang="en-GB" altLang="en-US" sz="3600" dirty="0" smtClean="0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0818" y="1844824"/>
            <a:ext cx="2799606" cy="2799606"/>
          </a:xfrm>
          <a:prstGeom prst="ellipse">
            <a:avLst/>
          </a:prstGeom>
          <a:solidFill>
            <a:srgbClr val="EA6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winkl" pitchFamily="50" charset="0"/>
              </a:rPr>
              <a:t>Sit C</a:t>
            </a:r>
            <a:r>
              <a:rPr lang="en-US" b="1" dirty="0" smtClean="0">
                <a:latin typeface="Twinkl" pitchFamily="50" charset="0"/>
              </a:rPr>
              <a:t>omfortably </a:t>
            </a:r>
            <a:r>
              <a:rPr lang="en-US" dirty="0" smtClean="0">
                <a:latin typeface="Twinkl" pitchFamily="50" charset="0"/>
              </a:rPr>
              <a:t>Make </a:t>
            </a:r>
            <a:r>
              <a:rPr lang="en-US" dirty="0">
                <a:latin typeface="Twinkl" pitchFamily="50" charset="0"/>
              </a:rPr>
              <a:t>sure </a:t>
            </a:r>
            <a:r>
              <a:rPr lang="en-US" dirty="0" smtClean="0">
                <a:latin typeface="Twinkl" pitchFamily="50" charset="0"/>
              </a:rPr>
              <a:t>your body </a:t>
            </a:r>
            <a:r>
              <a:rPr lang="en-US" dirty="0">
                <a:latin typeface="Twinkl" pitchFamily="50" charset="0"/>
              </a:rPr>
              <a:t>is </a:t>
            </a:r>
            <a:r>
              <a:rPr lang="en-US" dirty="0" smtClean="0">
                <a:latin typeface="Twinkl" pitchFamily="50" charset="0"/>
              </a:rPr>
              <a:t>comfortable before </a:t>
            </a:r>
            <a:r>
              <a:rPr lang="en-US" dirty="0">
                <a:latin typeface="Twinkl" pitchFamily="50" charset="0"/>
              </a:rPr>
              <a:t>you start.</a:t>
            </a:r>
          </a:p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5573576" y="1772816"/>
            <a:ext cx="2799606" cy="2799606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Twinkl" pitchFamily="50" charset="0"/>
              </a:rPr>
              <a:t>Breathe </a:t>
            </a:r>
            <a:r>
              <a:rPr lang="en-GB" b="1" dirty="0" smtClean="0">
                <a:latin typeface="Twinkl" pitchFamily="50" charset="0"/>
              </a:rPr>
              <a:t>Evenly </a:t>
            </a:r>
            <a:endParaRPr lang="en-GB" b="1" dirty="0">
              <a:latin typeface="Twinkl" pitchFamily="50" charset="0"/>
            </a:endParaRPr>
          </a:p>
          <a:p>
            <a:pPr algn="ctr"/>
            <a:r>
              <a:rPr lang="en-GB" dirty="0">
                <a:latin typeface="Twinkl" pitchFamily="50" charset="0"/>
              </a:rPr>
              <a:t>  Take smooth, easy and relaxed breaths.</a:t>
            </a:r>
          </a:p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157029" y="3509119"/>
            <a:ext cx="2799606" cy="2799606"/>
          </a:xfrm>
          <a:prstGeom prst="ellipse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Twinkl" pitchFamily="50" charset="0"/>
              </a:rPr>
              <a:t>Enjoy </a:t>
            </a:r>
            <a:r>
              <a:rPr lang="en-GB" b="1" dirty="0" smtClean="0">
                <a:latin typeface="Twinkl" pitchFamily="50" charset="0"/>
              </a:rPr>
              <a:t>It</a:t>
            </a:r>
            <a:r>
              <a:rPr lang="en-GB" b="1" dirty="0">
                <a:latin typeface="Twinkl" pitchFamily="50" charset="0"/>
              </a:rPr>
              <a:t>!</a:t>
            </a:r>
          </a:p>
          <a:p>
            <a:pPr algn="ctr"/>
            <a:r>
              <a:rPr lang="en-GB" b="1" dirty="0">
                <a:latin typeface="Twinkl" pitchFamily="50" charset="0"/>
              </a:rPr>
              <a:t>  </a:t>
            </a:r>
            <a:r>
              <a:rPr lang="en-GB" dirty="0">
                <a:latin typeface="Twinkl" pitchFamily="50" charset="0"/>
              </a:rPr>
              <a:t>Enjoy the feeling of wellbeing, inside and out.</a:t>
            </a:r>
          </a:p>
          <a:p>
            <a:pPr algn="ctr"/>
            <a:endParaRPr lang="en-GB" dirty="0"/>
          </a:p>
        </p:txBody>
      </p:sp>
      <p:pic>
        <p:nvPicPr>
          <p:cNvPr id="17" name="Chil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76" y="3861048"/>
            <a:ext cx="1826311" cy="246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Crossed Legs Pose</a:t>
            </a:r>
          </a:p>
        </p:txBody>
      </p:sp>
      <p:pic>
        <p:nvPicPr>
          <p:cNvPr id="3" name="Content Placeholder 16">
            <a:extLst>
              <a:ext uri="{FF2B5EF4-FFF2-40B4-BE49-F238E27FC236}">
                <a16:creationId xmlns:a16="http://schemas.microsoft.com/office/drawing/2014/main" xmlns="" id="{CDABEED0-2EEA-F646-B660-A1E8D214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1" y="1458913"/>
            <a:ext cx="3519831" cy="46243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63048" y="1318177"/>
            <a:ext cx="4725302" cy="2520280"/>
          </a:xfrm>
          <a:prstGeom prst="roundRect">
            <a:avLst>
              <a:gd name="adj" fmla="val 7139"/>
            </a:avLst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US" b="1" dirty="0">
                <a:solidFill>
                  <a:schemeClr val="tx1"/>
                </a:solidFill>
                <a:latin typeface="Twinkl" pitchFamily="50" charset="0"/>
              </a:rPr>
              <a:t>Instructions</a:t>
            </a:r>
            <a:r>
              <a:rPr lang="en-US" b="1" dirty="0" smtClean="0">
                <a:solidFill>
                  <a:schemeClr val="tx1"/>
                </a:solidFill>
                <a:latin typeface="Twinkl" pitchFamily="50" charset="0"/>
              </a:rPr>
              <a:t>:</a:t>
            </a:r>
            <a:endParaRPr lang="en-US" b="1" dirty="0">
              <a:solidFill>
                <a:schemeClr val="tx1"/>
              </a:solidFill>
              <a:latin typeface="Twinkl" pitchFamily="50" charset="0"/>
            </a:endParaRPr>
          </a:p>
          <a:p>
            <a:pPr marL="285750" indent="-28575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Start in sitting.</a:t>
            </a:r>
          </a:p>
          <a:p>
            <a:pPr marL="285750" indent="-28575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Cross your legs comfortably and sit tall.</a:t>
            </a:r>
          </a:p>
          <a:p>
            <a:pPr marL="285750" indent="-28575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Breathe in and out evenly </a:t>
            </a:r>
            <a:r>
              <a:rPr lang="en-US" dirty="0" smtClean="0">
                <a:solidFill>
                  <a:schemeClr val="tx1"/>
                </a:solidFill>
                <a:latin typeface="Twinkl" pitchFamily="50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winkl" pitchFamily="50" charset="0"/>
              </a:rPr>
            </a:br>
            <a:r>
              <a:rPr lang="en-US" dirty="0" smtClean="0">
                <a:solidFill>
                  <a:schemeClr val="tx1"/>
                </a:solidFill>
                <a:latin typeface="Twinkl" pitchFamily="50" charset="0"/>
              </a:rPr>
              <a:t>and 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smoothly.</a:t>
            </a:r>
          </a:p>
          <a:p>
            <a:pPr marL="285750" indent="-28575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Make sure you don’t feel any stretch in your knees</a:t>
            </a:r>
            <a:r>
              <a:rPr lang="en-US" dirty="0" smtClean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US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9952" y="3922546"/>
            <a:ext cx="4248398" cy="1031799"/>
          </a:xfrm>
          <a:prstGeom prst="roundRect">
            <a:avLst>
              <a:gd name="adj" fmla="val 25192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If you are finding this challenging, make the cross of the legs looser and further away from your body</a:t>
            </a:r>
            <a:r>
              <a:rPr lang="en-US" dirty="0" smtClean="0">
                <a:solidFill>
                  <a:schemeClr val="bg1"/>
                </a:solidFill>
                <a:latin typeface="Twinkl" pitchFamily="50" charset="0"/>
              </a:rPr>
              <a:t>.</a:t>
            </a:r>
            <a:endParaRPr lang="en-US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9993" y="5061026"/>
            <a:ext cx="3888358" cy="1031799"/>
          </a:xfrm>
          <a:prstGeom prst="roundRect">
            <a:avLst>
              <a:gd name="adj" fmla="val 25192"/>
            </a:avLst>
          </a:prstGeom>
          <a:solidFill>
            <a:srgbClr val="EA6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If you are ready for more, bring the knees closer to the body and the feet through.</a:t>
            </a:r>
          </a:p>
        </p:txBody>
      </p:sp>
    </p:spTree>
    <p:extLst>
      <p:ext uri="{BB962C8B-B14F-4D97-AF65-F5344CB8AC3E}">
        <p14:creationId xmlns:p14="http://schemas.microsoft.com/office/powerpoint/2010/main" val="24205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Ribbon Breathing Part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2935" y="1326041"/>
            <a:ext cx="7848600" cy="2434064"/>
          </a:xfrm>
          <a:prstGeom prst="roundRect">
            <a:avLst>
              <a:gd name="adj" fmla="val 7139"/>
            </a:avLst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US" b="1" dirty="0">
                <a:solidFill>
                  <a:schemeClr val="tx1"/>
                </a:solidFill>
                <a:latin typeface="Twinkl" pitchFamily="50" charset="0"/>
              </a:rPr>
              <a:t>Instructions</a:t>
            </a:r>
            <a:r>
              <a:rPr lang="en-US" b="1" dirty="0" smtClean="0">
                <a:solidFill>
                  <a:schemeClr val="tx1"/>
                </a:solidFill>
                <a:latin typeface="Twinkl" pitchFamily="50" charset="0"/>
              </a:rPr>
              <a:t>:</a:t>
            </a:r>
            <a:endParaRPr lang="en-US" b="1" dirty="0">
              <a:latin typeface="Twinkl" pitchFamily="50" charset="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Sit comfortably and calmly.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As you breathe </a:t>
            </a:r>
            <a:r>
              <a:rPr lang="en-US" dirty="0" smtClean="0">
                <a:solidFill>
                  <a:schemeClr val="tx1"/>
                </a:solidFill>
                <a:latin typeface="Twinkl" pitchFamily="50" charset="0"/>
              </a:rPr>
              <a:t>out, 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imagine you breath becomes a long smooth ribbon.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See how long can you make the ribbon.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Imagine each time you breathe out that your breath gets longer </a:t>
            </a:r>
            <a:r>
              <a:rPr lang="en-US" dirty="0" smtClean="0">
                <a:solidFill>
                  <a:schemeClr val="tx1"/>
                </a:solidFill>
                <a:latin typeface="Twinkl" pitchFamily="50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winkl" pitchFamily="50" charset="0"/>
              </a:rPr>
            </a:br>
            <a:r>
              <a:rPr lang="en-US" dirty="0" smtClean="0">
                <a:solidFill>
                  <a:schemeClr val="tx1"/>
                </a:solidFill>
                <a:latin typeface="Twinkl" pitchFamily="50" charset="0"/>
              </a:rPr>
              <a:t>and 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longer.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Breathe smoothly and evenly at all times</a:t>
            </a:r>
            <a:r>
              <a:rPr lang="en-US" dirty="0" smtClean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US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9" y="5228605"/>
            <a:ext cx="2623391" cy="1080120"/>
          </a:xfrm>
          <a:prstGeom prst="roundRect">
            <a:avLst>
              <a:gd name="adj" fmla="val 25192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If you are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finding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this challenging, make your breath out easy.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12408" y="4195950"/>
            <a:ext cx="2679127" cy="1080148"/>
          </a:xfrm>
          <a:prstGeom prst="roundRect">
            <a:avLst>
              <a:gd name="adj" fmla="val 25192"/>
            </a:avLst>
          </a:prstGeom>
          <a:solidFill>
            <a:srgbClr val="EA6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If you are ready for more, lengthen your breath out.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>
          <a:xfrm>
            <a:off x="899591" y="3760105"/>
            <a:ext cx="4824537" cy="31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Ribbon Breathing Part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755650" y="1351252"/>
            <a:ext cx="7632700" cy="889966"/>
          </a:xfrm>
          <a:prstGeom prst="roundRect">
            <a:avLst>
              <a:gd name="adj" fmla="val 7139"/>
            </a:avLst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Twinkl" pitchFamily="50" charset="0"/>
              </a:rPr>
              <a:t>Instructions</a:t>
            </a:r>
            <a:r>
              <a:rPr lang="en-US" b="1" dirty="0" smtClean="0">
                <a:solidFill>
                  <a:schemeClr val="tx1"/>
                </a:solidFill>
                <a:latin typeface="Twinkl" pitchFamily="50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Imagine your breath out makes a picture of your </a:t>
            </a:r>
            <a:r>
              <a:rPr lang="en-US" dirty="0" err="1">
                <a:solidFill>
                  <a:schemeClr val="tx1"/>
                </a:solidFill>
                <a:latin typeface="Twinkl" pitchFamily="50" charset="0"/>
              </a:rPr>
              <a:t>favourite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 animal</a:t>
            </a:r>
            <a:r>
              <a:rPr lang="en-US" dirty="0" smtClean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05" b="3203"/>
          <a:stretch/>
        </p:blipFill>
        <p:spPr>
          <a:xfrm>
            <a:off x="755650" y="2385179"/>
            <a:ext cx="6984702" cy="45002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53839" y="2774762"/>
            <a:ext cx="3026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See your animal clearly.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67234" y="4093505"/>
            <a:ext cx="381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winkl" pitchFamily="50" charset="0"/>
              </a:rPr>
              <a:t>Maybe it waves to you or tells you a special message.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003114"/>
            <a:ext cx="1179511" cy="14338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34" y="5154150"/>
            <a:ext cx="1408174" cy="12580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95" y="5162166"/>
            <a:ext cx="1481458" cy="1085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08" y="5003114"/>
            <a:ext cx="784753" cy="10098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4733" y="5057066"/>
            <a:ext cx="825876" cy="3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4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Prayer Pose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23927" y="1351252"/>
            <a:ext cx="4680323" cy="2797828"/>
          </a:xfrm>
          <a:prstGeom prst="roundRect">
            <a:avLst>
              <a:gd name="adj" fmla="val 7139"/>
            </a:avLst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Twinkl" pitchFamily="50" charset="0"/>
              </a:rPr>
              <a:t>Instructions</a:t>
            </a:r>
            <a:r>
              <a:rPr lang="en-US" b="1" dirty="0" smtClean="0">
                <a:solidFill>
                  <a:schemeClr val="tx1"/>
                </a:solidFill>
                <a:latin typeface="Twinkl" pitchFamily="50" charset="0"/>
              </a:rPr>
              <a:t>: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Start in a comfortable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sitting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position.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Bring the palms of your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hands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together.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Breathe in and out.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Breathe steadily and evenly.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Enjoy a feeling of quiet and calm.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241"/>
          <a:stretch/>
        </p:blipFill>
        <p:spPr>
          <a:xfrm>
            <a:off x="759949" y="1351252"/>
            <a:ext cx="3096344" cy="553413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32674" y="4301071"/>
            <a:ext cx="2223502" cy="2007653"/>
          </a:xfrm>
          <a:prstGeom prst="roundRect">
            <a:avLst>
              <a:gd name="adj" fmla="val 25192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If you are finding this challenging, bring only your fingertips together.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08938" y="4301071"/>
            <a:ext cx="2295312" cy="2007654"/>
          </a:xfrm>
          <a:prstGeom prst="roundRect">
            <a:avLst>
              <a:gd name="adj" fmla="val 25192"/>
            </a:avLst>
          </a:prstGeom>
          <a:solidFill>
            <a:srgbClr val="EA6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If you are ready for more,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sink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your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shoulders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down.</a:t>
            </a:r>
          </a:p>
        </p:txBody>
      </p:sp>
    </p:spTree>
    <p:extLst>
      <p:ext uri="{BB962C8B-B14F-4D97-AF65-F5344CB8AC3E}">
        <p14:creationId xmlns:p14="http://schemas.microsoft.com/office/powerpoint/2010/main" val="18367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765175"/>
            <a:ext cx="8208912" cy="935633"/>
          </a:xfrm>
        </p:spPr>
        <p:txBody>
          <a:bodyPr/>
          <a:lstStyle/>
          <a:p>
            <a:pPr algn="ctr"/>
            <a:r>
              <a:rPr lang="en-GB" altLang="en-US" sz="3600" dirty="0">
                <a:latin typeface="+mn-lt"/>
              </a:rPr>
              <a:t>Take this feeling of wellbeing around with you all day</a:t>
            </a:r>
            <a:r>
              <a:rPr lang="en-GB" altLang="en-US" sz="3600" dirty="0" smtClean="0">
                <a:latin typeface="+mn-lt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39"/>
            <a:ext cx="3199808" cy="43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Life Lesson Presentation Template.pptx" id="{87ED09EF-92FC-496D-8E10-A1516F9AF241}" vid="{5E41E8D5-5594-4C1E-8F4F-C2EE932787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5EBD989B9BC42AE17C8BEB1B5001A" ma:contentTypeVersion="9" ma:contentTypeDescription="Create a new document." ma:contentTypeScope="" ma:versionID="0f7d4a616af4c52e68fc70aec12d3a0f">
  <xsd:schema xmlns:xsd="http://www.w3.org/2001/XMLSchema" xmlns:xs="http://www.w3.org/2001/XMLSchema" xmlns:p="http://schemas.microsoft.com/office/2006/metadata/properties" xmlns:ns2="d438c1eb-2667-41db-8782-b68e525dd197" targetNamespace="http://schemas.microsoft.com/office/2006/metadata/properties" ma:root="true" ma:fieldsID="cb883a78feb58659bfc586c7bfd3fce4" ns2:_="">
    <xsd:import namespace="d438c1eb-2667-41db-8782-b68e525dd19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8c1eb-2667-41db-8782-b68e525dd19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438c1eb-2667-41db-8782-b68e525dd197" xsi:nil="true"/>
  </documentManagement>
</p:properties>
</file>

<file path=customXml/itemProps1.xml><?xml version="1.0" encoding="utf-8"?>
<ds:datastoreItem xmlns:ds="http://schemas.openxmlformats.org/officeDocument/2006/customXml" ds:itemID="{A9A7C2DD-4027-4106-87D5-84FCD12201DC}"/>
</file>

<file path=customXml/itemProps2.xml><?xml version="1.0" encoding="utf-8"?>
<ds:datastoreItem xmlns:ds="http://schemas.openxmlformats.org/officeDocument/2006/customXml" ds:itemID="{4226356A-E806-40DF-97EB-C63F3FD525F0}"/>
</file>

<file path=customXml/itemProps3.xml><?xml version="1.0" encoding="utf-8"?>
<ds:datastoreItem xmlns:ds="http://schemas.openxmlformats.org/officeDocument/2006/customXml" ds:itemID="{E39B1858-E531-47B2-BFCA-ADBEB6D94A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254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Tuffy-TTF</vt:lpstr>
      <vt:lpstr>Twinkl SemiBold</vt:lpstr>
      <vt:lpstr>Sassoon Infant Rg</vt:lpstr>
      <vt:lpstr>Twinkl</vt:lpstr>
      <vt:lpstr>Arial</vt:lpstr>
      <vt:lpstr>Office Theme</vt:lpstr>
      <vt:lpstr>PowerPoint Presentation</vt:lpstr>
      <vt:lpstr>PowerPoint Presentation</vt:lpstr>
      <vt:lpstr>Welcome to a Yoga Breathe and Feel Good Break</vt:lpstr>
      <vt:lpstr>Crossed Legs Pose</vt:lpstr>
      <vt:lpstr>Ribbon Breathing Part 1</vt:lpstr>
      <vt:lpstr>Ribbon Breathing Part 2</vt:lpstr>
      <vt:lpstr>Prayer Pose</vt:lpstr>
      <vt:lpstr>Take this feeling of wellbeing around with you all day.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Hayward</dc:creator>
  <cp:lastModifiedBy>Joseph Hayward</cp:lastModifiedBy>
  <cp:revision>19</cp:revision>
  <dcterms:created xsi:type="dcterms:W3CDTF">2019-01-22T13:14:31Z</dcterms:created>
  <dcterms:modified xsi:type="dcterms:W3CDTF">2019-01-25T15:54:34Z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0x0101009BF5EBD989B9BC42AE17C8BEB1B5001A</vt:lpwstr>
  </property>
  <property fmtid="{D5CDD505-2E9C-101B-9397-08002B2CF9AE}" pid="3" name="Order">
    <vt:r8>43200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TemplateUrl">
    <vt:lpwstr/>
  </property>
</Properties>
</file>