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4.mkv"/><Relationship Id="rId7" Type="http://schemas.openxmlformats.org/officeDocument/2006/relationships/audio" Target="../media/media6.m4a"/><Relationship Id="rId2" Type="http://schemas.microsoft.com/office/2007/relationships/media" Target="../media/media4.mkv"/><Relationship Id="rId1" Type="http://schemas.openxmlformats.org/officeDocument/2006/relationships/tags" Target="../tags/tag1.xml"/><Relationship Id="rId6" Type="http://schemas.microsoft.com/office/2007/relationships/media" Target="../media/media6.m4a"/><Relationship Id="rId11" Type="http://schemas.openxmlformats.org/officeDocument/2006/relationships/image" Target="../media/image1.png"/><Relationship Id="rId5" Type="http://schemas.openxmlformats.org/officeDocument/2006/relationships/video" Target="../media/media5.mkv"/><Relationship Id="rId10" Type="http://schemas.openxmlformats.org/officeDocument/2006/relationships/image" Target="../media/image7.png"/><Relationship Id="rId4" Type="http://schemas.microsoft.com/office/2007/relationships/media" Target="../media/media5.mkv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9C00-6E83-4EE5-8C04-41FBD09FA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Edinburgh castle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E687C-0B47-4C01-BAB5-073B38C008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 </a:t>
            </a:r>
            <a:r>
              <a:rPr lang="en-GB" dirty="0" err="1"/>
              <a:t>rohan</a:t>
            </a:r>
            <a:r>
              <a:rPr lang="en-GB" dirty="0"/>
              <a:t> thomson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D8D38F-1654-4B7C-A28F-7876AD528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6"/>
    </mc:Choice>
    <mc:Fallback xmlns="">
      <p:transition spd="slow" advTm="1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B02-6F1C-48A3-8081-4816C3F93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the castle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2B964C-A5B7-42FC-8A7E-ADD413778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38506" y="1874516"/>
            <a:ext cx="2857500" cy="23050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5629E-4CE4-4C0E-BC58-66A131A9D70F}"/>
              </a:ext>
            </a:extLst>
          </p:cNvPr>
          <p:cNvSpPr txBox="1"/>
          <p:nvPr/>
        </p:nvSpPr>
        <p:spPr>
          <a:xfrm>
            <a:off x="1251678" y="1874516"/>
            <a:ext cx="65695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castle is on castle rock.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is made of volcanic rock from an extinct volcano.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People lived there for over 3000 years since the bronze 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oldest building today is St Margaret's chapel.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D6CB1-0BC1-4EFA-AE24-C5FED92CE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738" y="4288360"/>
            <a:ext cx="3403322" cy="2039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9DAA6-F45E-4170-B9DD-2CFA8B524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819" y="4288360"/>
            <a:ext cx="2423678" cy="1820452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3F91120-5A87-474F-9905-8C8B567FA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00"/>
    </mc:Choice>
    <mc:Fallback>
      <p:transition spd="slow" advTm="5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8C5D-2FBC-452F-A46E-1D6C0AF6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Slide two of the castle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B8AB4-3C36-4EA5-BB1D-FBCB34772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5850458" cy="3593591"/>
          </a:xfrm>
        </p:spPr>
        <p:txBody>
          <a:bodyPr>
            <a:normAutofit/>
          </a:bodyPr>
          <a:lstStyle/>
          <a:p>
            <a:r>
              <a:rPr lang="en-GB" dirty="0"/>
              <a:t>It has been attacked 23 times.</a:t>
            </a:r>
          </a:p>
          <a:p>
            <a:endParaRPr lang="en-GB" dirty="0"/>
          </a:p>
          <a:p>
            <a:r>
              <a:rPr lang="en-GB" dirty="0"/>
              <a:t>By Scottish clans, English kings and in WW1.</a:t>
            </a:r>
          </a:p>
          <a:p>
            <a:endParaRPr lang="en-GB" dirty="0"/>
          </a:p>
          <a:p>
            <a:r>
              <a:rPr lang="en-GB" dirty="0"/>
              <a:t>Edward 1 used the war wolf to break the castle.</a:t>
            </a:r>
          </a:p>
          <a:p>
            <a:endParaRPr lang="en-GB" dirty="0"/>
          </a:p>
          <a:p>
            <a:r>
              <a:rPr lang="en-GB" dirty="0"/>
              <a:t>The Scottish took it back by climbing the rock.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C9592-83B7-4D4C-AA04-430A18195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463" y="2654423"/>
            <a:ext cx="3708892" cy="208625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EF20633-B0C2-4BBF-85AF-210D922CF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3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20"/>
    </mc:Choice>
    <mc:Fallback>
      <p:transition spd="slow" advTm="9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74F39-C2B2-40E7-880F-82D17504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Gun and bands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FE677-9593-4518-B6AD-B28FA8491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709507" cy="4571999"/>
          </a:xfrm>
        </p:spPr>
        <p:txBody>
          <a:bodyPr>
            <a:normAutofit/>
          </a:bodyPr>
          <a:lstStyle/>
          <a:p>
            <a:r>
              <a:rPr lang="en-GB" dirty="0"/>
              <a:t>Every day they fire the one o’clock gun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ne Oclock Gun">
            <a:hlinkClick r:id="" action="ppaction://media"/>
            <a:extLst>
              <a:ext uri="{FF2B5EF4-FFF2-40B4-BE49-F238E27FC236}">
                <a16:creationId xmlns:a16="http://schemas.microsoft.com/office/drawing/2014/main" id="{4EF26F28-F2ED-43F4-8760-7C6F58F0208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57782" y="2909044"/>
            <a:ext cx="3897297" cy="219223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DED2FB-E1A0-4BE1-8597-B99B3DDBE9A2}"/>
              </a:ext>
            </a:extLst>
          </p:cNvPr>
          <p:cNvSpPr txBox="1">
            <a:spLocks/>
          </p:cNvSpPr>
          <p:nvPr/>
        </p:nvSpPr>
        <p:spPr>
          <a:xfrm>
            <a:off x="6459655" y="2286001"/>
            <a:ext cx="4709507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Every year they throw the military tattoo</a:t>
            </a:r>
          </a:p>
          <a:p>
            <a:endParaRPr lang="en-GB" dirty="0"/>
          </a:p>
        </p:txBody>
      </p:sp>
      <p:pic>
        <p:nvPicPr>
          <p:cNvPr id="6" name="tattoo">
            <a:hlinkClick r:id="" action="ppaction://media"/>
            <a:extLst>
              <a:ext uri="{FF2B5EF4-FFF2-40B4-BE49-F238E27FC236}">
                <a16:creationId xmlns:a16="http://schemas.microsoft.com/office/drawing/2014/main" id="{21E8B5A7-1B5F-4470-937F-CA11FCAD2584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63533" y="2902003"/>
            <a:ext cx="3912870" cy="2199271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85EAFB3-B290-438C-AF46-515C2BD7905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34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37"/>
    </mc:Choice>
    <mc:Fallback>
      <p:transition spd="slow" advTm="13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117" objId="4"/>
        <p14:stopEvt time="32213" objId="4"/>
        <p14:playEvt time="77775" objId="6"/>
        <p14:stopEvt time="123094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2.3|6.8|43.8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236</TotalTime>
  <Words>109</Words>
  <Application>Microsoft Office PowerPoint</Application>
  <PresentationFormat>Widescreen</PresentationFormat>
  <Paragraphs>28</Paragraphs>
  <Slides>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Gill Sans MT</vt:lpstr>
      <vt:lpstr>Impact</vt:lpstr>
      <vt:lpstr>Badge</vt:lpstr>
      <vt:lpstr>Edinburgh castle</vt:lpstr>
      <vt:lpstr>History of the castle</vt:lpstr>
      <vt:lpstr>Slide two of the castle</vt:lpstr>
      <vt:lpstr>Gun and bands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Edinburgh castle</dc:title>
  <dc:creator>graeme thomson</dc:creator>
  <cp:lastModifiedBy>graeme thomson</cp:lastModifiedBy>
  <cp:revision>14</cp:revision>
  <dcterms:created xsi:type="dcterms:W3CDTF">2020-05-10T18:13:24Z</dcterms:created>
  <dcterms:modified xsi:type="dcterms:W3CDTF">2020-05-21T12:35:12Z</dcterms:modified>
</cp:coreProperties>
</file>