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1D2"/>
    <a:srgbClr val="EE465C"/>
    <a:srgbClr val="CD73B0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19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63985" y="3246540"/>
            <a:ext cx="2189526" cy="2189526"/>
          </a:xfrm>
          <a:prstGeom prst="ellipse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Symbolism is used in most religions. Here are a few Hindu symbols…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Symbolism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32" y="2114024"/>
            <a:ext cx="1612411" cy="4198987"/>
          </a:xfrm>
          <a:prstGeom prst="rect">
            <a:avLst/>
          </a:prstGeo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334702"/>
            <a:ext cx="7632700" cy="772107"/>
          </a:xfrm>
          <a:prstGeom prst="rect">
            <a:avLst/>
          </a:prstGeom>
          <a:solidFill>
            <a:srgbClr val="CD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very important symbol as Hindus believe that Brahma the Creator came from a lotus flower.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Lotus Flower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2198069"/>
            <a:ext cx="7632700" cy="772107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Despite growing in muddy waters, the lotus turns into a beautiful flower.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3063046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represents how people should always be kind and good.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375" y="3665987"/>
            <a:ext cx="3491719" cy="26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CD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Swastika represents the sun god </a:t>
            </a:r>
            <a:r>
              <a:rPr lang="en-GB" dirty="0" err="1"/>
              <a:t>Syrya</a:t>
            </a:r>
            <a:r>
              <a:rPr lang="en-GB" dirty="0"/>
              <a:t>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Hindu Swastika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2081967"/>
            <a:ext cx="7632700" cy="495108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represents how Hinduism is present in every aspect of your life.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2675771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do you think the four spokes represent?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77" y="3324931"/>
            <a:ext cx="4188315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CD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most important symbol in Hinduism.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latin typeface="+mn-lt"/>
              </a:rPr>
              <a:t>Aum</a:t>
            </a:r>
            <a:endParaRPr lang="en-GB" sz="3600" dirty="0">
              <a:latin typeface="+mn-lt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667537" y="5872867"/>
            <a:ext cx="888593" cy="440144"/>
          </a:xfrm>
          <a:prstGeom prst="rightArrow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1" y="2081967"/>
            <a:ext cx="7632700" cy="495108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represents Brahman and the universe.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2675771"/>
            <a:ext cx="7632700" cy="495108"/>
          </a:xfrm>
          <a:prstGeom prst="rect">
            <a:avLst/>
          </a:prstGeom>
          <a:solidFill>
            <a:srgbClr val="EE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is pronounced ‘Ohm’.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14" y="3389152"/>
            <a:ext cx="2790995" cy="28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132717" y="2877424"/>
            <a:ext cx="2835479" cy="2835479"/>
          </a:xfrm>
          <a:prstGeom prst="ellipse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rgbClr val="2C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Now design a symbol that represents you.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97" y="2207132"/>
            <a:ext cx="2677408" cy="39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5EBD989B9BC42AE17C8BEB1B5001A" ma:contentTypeVersion="9" ma:contentTypeDescription="Create a new document." ma:contentTypeScope="" ma:versionID="0f7d4a616af4c52e68fc70aec12d3a0f">
  <xsd:schema xmlns:xsd="http://www.w3.org/2001/XMLSchema" xmlns:xs="http://www.w3.org/2001/XMLSchema" xmlns:p="http://schemas.microsoft.com/office/2006/metadata/properties" xmlns:ns2="d438c1eb-2667-41db-8782-b68e525dd197" targetNamespace="http://schemas.microsoft.com/office/2006/metadata/properties" ma:root="true" ma:fieldsID="cb883a78feb58659bfc586c7bfd3fce4" ns2:_="">
    <xsd:import namespace="d438c1eb-2667-41db-8782-b68e525dd19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8c1eb-2667-41db-8782-b68e525dd19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438c1eb-2667-41db-8782-b68e525dd197" xsi:nil="true"/>
  </documentManagement>
</p:properties>
</file>

<file path=customXml/itemProps1.xml><?xml version="1.0" encoding="utf-8"?>
<ds:datastoreItem xmlns:ds="http://schemas.openxmlformats.org/officeDocument/2006/customXml" ds:itemID="{CBDED489-9027-421B-BE86-BFC0867F09D4}"/>
</file>

<file path=customXml/itemProps2.xml><?xml version="1.0" encoding="utf-8"?>
<ds:datastoreItem xmlns:ds="http://schemas.openxmlformats.org/officeDocument/2006/customXml" ds:itemID="{8E0D041E-9FC5-4427-9447-78C973254131}"/>
</file>

<file path=customXml/itemProps3.xml><?xml version="1.0" encoding="utf-8"?>
<ds:datastoreItem xmlns:ds="http://schemas.openxmlformats.org/officeDocument/2006/customXml" ds:itemID="{4BF4C867-273C-45C9-8068-D371AB485633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</TotalTime>
  <Words>130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Twinkl</vt:lpstr>
      <vt:lpstr>Office Theme</vt:lpstr>
      <vt:lpstr>PowerPoint Presentation</vt:lpstr>
      <vt:lpstr>Symbolism</vt:lpstr>
      <vt:lpstr>Lotus Flower</vt:lpstr>
      <vt:lpstr>Hindu Swastika</vt:lpstr>
      <vt:lpstr>Aum</vt:lpstr>
      <vt:lpstr>Your Task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Shantal Paley</dc:creator>
  <cp:lastModifiedBy>Leona Brody</cp:lastModifiedBy>
  <cp:revision>7</cp:revision>
  <dcterms:created xsi:type="dcterms:W3CDTF">2019-03-19T10:17:01Z</dcterms:created>
  <dcterms:modified xsi:type="dcterms:W3CDTF">2020-05-11T09:06:45Z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0x0101009BF5EBD989B9BC42AE17C8BEB1B5001A</vt:lpwstr>
  </property>
  <property fmtid="{D5CDD505-2E9C-101B-9397-08002B2CF9AE}" pid="3" name="Order">
    <vt:r8>35300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</Properties>
</file>