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8" r:id="rId3"/>
    <p:sldId id="279" r:id="rId4"/>
    <p:sldId id="289" r:id="rId5"/>
    <p:sldId id="282" r:id="rId6"/>
    <p:sldId id="290" r:id="rId7"/>
    <p:sldId id="284" r:id="rId8"/>
    <p:sldId id="291" r:id="rId9"/>
    <p:sldId id="286" r:id="rId10"/>
  </p:sldIdLst>
  <p:sldSz cx="9144000" cy="6858000" type="screen4x3"/>
  <p:notesSz cx="6858000" cy="9144000"/>
  <p:embeddedFontLst>
    <p:embeddedFont>
      <p:font typeface="Twinkl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3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7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424"/>
    <a:srgbClr val="EEC961"/>
    <a:srgbClr val="87BD31"/>
    <a:srgbClr val="0079C3"/>
    <a:srgbClr val="FFE76D"/>
    <a:srgbClr val="072F54"/>
    <a:srgbClr val="003464"/>
    <a:srgbClr val="004382"/>
    <a:srgbClr val="00529C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52"/>
        <p:guide orient="horz" pos="332"/>
        <p:guide orient="horz" pos="472"/>
        <p:guide orient="horz" pos="3838"/>
        <p:guide pos="2880"/>
        <p:guide pos="340"/>
        <p:guide pos="5420"/>
        <p:guide pos="47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394855" y="576327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69080" y="306739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274784"/>
            <a:ext cx="7886700" cy="126267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L.I. To </a:t>
            </a:r>
            <a:r>
              <a:rPr lang="en-GB" dirty="0"/>
              <a:t>e</a:t>
            </a:r>
            <a:r>
              <a:rPr lang="en-GB" dirty="0" smtClean="0"/>
              <a:t>stimate </a:t>
            </a:r>
            <a:r>
              <a:rPr lang="en-GB" dirty="0"/>
              <a:t>the answer to a calculation and use inverse operations to check answers.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3" y="702863"/>
            <a:ext cx="352483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Estimate Answers to Calculations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698" y="1846826"/>
            <a:ext cx="18859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Estimate the answer </a:t>
            </a:r>
            <a:r>
              <a:rPr lang="en-GB" dirty="0" smtClean="0"/>
              <a:t>to:</a:t>
            </a:r>
            <a:endParaRPr lang="en-GB" dirty="0"/>
          </a:p>
        </p:txBody>
      </p:sp>
      <p:sp>
        <p:nvSpPr>
          <p:cNvPr id="97" name="Rectangle 96"/>
          <p:cNvSpPr/>
          <p:nvPr/>
        </p:nvSpPr>
        <p:spPr>
          <a:xfrm>
            <a:off x="397041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970410" y="67286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906196" y="1232956"/>
            <a:ext cx="3327400" cy="5658911"/>
            <a:chOff x="3151733" y="1232956"/>
            <a:chExt cx="3327400" cy="56589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89"/>
            <a:stretch/>
          </p:blipFill>
          <p:spPr>
            <a:xfrm>
              <a:off x="3151733" y="1232956"/>
              <a:ext cx="3327400" cy="565891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780308" y="1846826"/>
              <a:ext cx="19720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/>
                <a:t>622 + 39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460066" y="4705401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622 is near to 620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39 is near to 40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620 + 40 = 660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45574" y="1397000"/>
            <a:ext cx="2831026" cy="1647096"/>
          </a:xfrm>
          <a:prstGeom prst="rect">
            <a:avLst/>
          </a:prstGeom>
          <a:solidFill>
            <a:srgbClr val="E4A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3" y="702863"/>
            <a:ext cx="352483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Estimate Answers to Calculations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521120"/>
            <a:ext cx="252095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</a:rPr>
              <a:t>Two clowns riding unicycles are positioned at different distances across the big top as seen here in metres: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97041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970410" y="67286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47553" y="5275559"/>
            <a:ext cx="1659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40 metres</a:t>
            </a:r>
            <a:endParaRPr lang="en-GB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35792"/>
              </p:ext>
            </p:extLst>
          </p:nvPr>
        </p:nvGraphicFramePr>
        <p:xfrm>
          <a:off x="831853" y="4131731"/>
          <a:ext cx="7414680" cy="1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1468"/>
                <a:gridCol w="741468"/>
                <a:gridCol w="741468"/>
                <a:gridCol w="741468"/>
                <a:gridCol w="741468"/>
                <a:gridCol w="741468"/>
                <a:gridCol w="741468"/>
                <a:gridCol w="741468"/>
                <a:gridCol w="741468"/>
                <a:gridCol w="741468"/>
              </a:tblGrid>
              <a:tr h="108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9452" y="4247079"/>
            <a:ext cx="3026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70913" y="4247079"/>
            <a:ext cx="4127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dirty="0" smtClean="0"/>
              <a:t>50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977718" y="4247079"/>
            <a:ext cx="4720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dirty="0" smtClean="0"/>
              <a:t>100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7" y="2445540"/>
            <a:ext cx="818085" cy="1686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33" y="2408350"/>
            <a:ext cx="806316" cy="17266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93821" y="4893112"/>
            <a:ext cx="6366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Estimate how far apart they are from each other in metres.</a:t>
            </a:r>
          </a:p>
        </p:txBody>
      </p:sp>
    </p:spTree>
    <p:extLst>
      <p:ext uri="{BB962C8B-B14F-4D97-AF65-F5344CB8AC3E}">
        <p14:creationId xmlns:p14="http://schemas.microsoft.com/office/powerpoint/2010/main" val="12142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923229" y="1864871"/>
            <a:ext cx="2846132" cy="2846132"/>
          </a:xfrm>
          <a:prstGeom prst="ellipse">
            <a:avLst/>
          </a:prstGeom>
          <a:solidFill>
            <a:srgbClr val="E4A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8734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573" y="702863"/>
            <a:ext cx="352483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Estimate Answers to Calculations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70410" y="67286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074496" y="2265613"/>
            <a:ext cx="24827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The circus uses 78 </a:t>
            </a:r>
            <a:r>
              <a:rPr lang="en-GB" dirty="0" smtClean="0">
                <a:solidFill>
                  <a:schemeClr val="bg1"/>
                </a:solidFill>
              </a:rPr>
              <a:t>juggling balls </a:t>
            </a:r>
            <a:r>
              <a:rPr lang="en-GB" dirty="0">
                <a:solidFill>
                  <a:schemeClr val="bg1"/>
                </a:solidFill>
              </a:rPr>
              <a:t>in the opening act and 31 in the final act.</a:t>
            </a:r>
          </a:p>
          <a:p>
            <a:pPr lvl="0" algn="ctr"/>
            <a:endParaRPr lang="en-GB" sz="800" dirty="0">
              <a:solidFill>
                <a:schemeClr val="bg1"/>
              </a:solidFill>
            </a:endParaRPr>
          </a:p>
          <a:p>
            <a:pPr lvl="0" algn="ctr"/>
            <a:r>
              <a:rPr lang="en-GB" dirty="0">
                <a:solidFill>
                  <a:schemeClr val="bg1"/>
                </a:solidFill>
              </a:rPr>
              <a:t>Which is the best estimate for the total number used?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3" y="1234799"/>
            <a:ext cx="2069312" cy="52576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97"/>
          <a:stretch/>
        </p:blipFill>
        <p:spPr>
          <a:xfrm>
            <a:off x="4944882" y="4355427"/>
            <a:ext cx="2482758" cy="25317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473170">
            <a:off x="4164238" y="1295334"/>
            <a:ext cx="4298825" cy="4098937"/>
            <a:chOff x="4154511" y="1489890"/>
            <a:chExt cx="3795752" cy="36192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4511" y="2542315"/>
              <a:ext cx="432228" cy="4169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9859" y="3862456"/>
              <a:ext cx="439878" cy="4322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01421" y="4650143"/>
              <a:ext cx="428403" cy="45900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6589" y="1493216"/>
              <a:ext cx="428403" cy="45900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8504" y="1489890"/>
              <a:ext cx="439878" cy="43222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8035" y="2507439"/>
              <a:ext cx="432228" cy="4169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18035" y="3704175"/>
              <a:ext cx="428403" cy="4590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6385" y="4613550"/>
              <a:ext cx="439878" cy="432228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057046" y="3188942"/>
            <a:ext cx="74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100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57046" y="3967227"/>
            <a:ext cx="74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110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057046" y="4745512"/>
            <a:ext cx="74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057046" y="5523798"/>
            <a:ext cx="74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120</a:t>
            </a:r>
            <a:endParaRPr lang="en-GB" sz="2400" dirty="0"/>
          </a:p>
        </p:txBody>
      </p:sp>
      <p:sp>
        <p:nvSpPr>
          <p:cNvPr id="37" name="Freeform 36"/>
          <p:cNvSpPr/>
          <p:nvPr/>
        </p:nvSpPr>
        <p:spPr>
          <a:xfrm rot="19732228">
            <a:off x="3151477" y="3925467"/>
            <a:ext cx="571090" cy="540737"/>
          </a:xfrm>
          <a:custGeom>
            <a:avLst/>
            <a:gdLst>
              <a:gd name="connsiteX0" fmla="*/ 729574 w 807396"/>
              <a:gd name="connsiteY0" fmla="*/ 217580 h 493223"/>
              <a:gd name="connsiteX1" fmla="*/ 632298 w 807396"/>
              <a:gd name="connsiteY1" fmla="*/ 81393 h 493223"/>
              <a:gd name="connsiteX2" fmla="*/ 447472 w 807396"/>
              <a:gd name="connsiteY2" fmla="*/ 3572 h 493223"/>
              <a:gd name="connsiteX3" fmla="*/ 175098 w 807396"/>
              <a:gd name="connsiteY3" fmla="*/ 23027 h 493223"/>
              <a:gd name="connsiteX4" fmla="*/ 87549 w 807396"/>
              <a:gd name="connsiteY4" fmla="*/ 110576 h 493223"/>
              <a:gd name="connsiteX5" fmla="*/ 0 w 807396"/>
              <a:gd name="connsiteY5" fmla="*/ 237036 h 493223"/>
              <a:gd name="connsiteX6" fmla="*/ 87549 w 807396"/>
              <a:gd name="connsiteY6" fmla="*/ 451044 h 493223"/>
              <a:gd name="connsiteX7" fmla="*/ 486383 w 807396"/>
              <a:gd name="connsiteY7" fmla="*/ 489955 h 493223"/>
              <a:gd name="connsiteX8" fmla="*/ 719847 w 807396"/>
              <a:gd name="connsiteY8" fmla="*/ 402406 h 493223"/>
              <a:gd name="connsiteX9" fmla="*/ 807396 w 807396"/>
              <a:gd name="connsiteY9" fmla="*/ 130031 h 493223"/>
              <a:gd name="connsiteX0" fmla="*/ 730319 w 808141"/>
              <a:gd name="connsiteY0" fmla="*/ 217296 h 492939"/>
              <a:gd name="connsiteX1" fmla="*/ 633043 w 808141"/>
              <a:gd name="connsiteY1" fmla="*/ 81109 h 492939"/>
              <a:gd name="connsiteX2" fmla="*/ 448217 w 808141"/>
              <a:gd name="connsiteY2" fmla="*/ 3288 h 492939"/>
              <a:gd name="connsiteX3" fmla="*/ 175843 w 808141"/>
              <a:gd name="connsiteY3" fmla="*/ 22743 h 492939"/>
              <a:gd name="connsiteX4" fmla="*/ 53369 w 808141"/>
              <a:gd name="connsiteY4" fmla="*/ 97592 h 492939"/>
              <a:gd name="connsiteX5" fmla="*/ 745 w 808141"/>
              <a:gd name="connsiteY5" fmla="*/ 236752 h 492939"/>
              <a:gd name="connsiteX6" fmla="*/ 88294 w 808141"/>
              <a:gd name="connsiteY6" fmla="*/ 450760 h 492939"/>
              <a:gd name="connsiteX7" fmla="*/ 487128 w 808141"/>
              <a:gd name="connsiteY7" fmla="*/ 489671 h 492939"/>
              <a:gd name="connsiteX8" fmla="*/ 720592 w 808141"/>
              <a:gd name="connsiteY8" fmla="*/ 402122 h 492939"/>
              <a:gd name="connsiteX9" fmla="*/ 808141 w 808141"/>
              <a:gd name="connsiteY9" fmla="*/ 129747 h 492939"/>
              <a:gd name="connsiteX0" fmla="*/ 749135 w 826957"/>
              <a:gd name="connsiteY0" fmla="*/ 217296 h 492175"/>
              <a:gd name="connsiteX1" fmla="*/ 651859 w 826957"/>
              <a:gd name="connsiteY1" fmla="*/ 81109 h 492175"/>
              <a:gd name="connsiteX2" fmla="*/ 467033 w 826957"/>
              <a:gd name="connsiteY2" fmla="*/ 3288 h 492175"/>
              <a:gd name="connsiteX3" fmla="*/ 194659 w 826957"/>
              <a:gd name="connsiteY3" fmla="*/ 22743 h 492175"/>
              <a:gd name="connsiteX4" fmla="*/ 72185 w 826957"/>
              <a:gd name="connsiteY4" fmla="*/ 97592 h 492175"/>
              <a:gd name="connsiteX5" fmla="*/ 511 w 826957"/>
              <a:gd name="connsiteY5" fmla="*/ 274852 h 492175"/>
              <a:gd name="connsiteX6" fmla="*/ 107110 w 826957"/>
              <a:gd name="connsiteY6" fmla="*/ 450760 h 492175"/>
              <a:gd name="connsiteX7" fmla="*/ 505944 w 826957"/>
              <a:gd name="connsiteY7" fmla="*/ 489671 h 492175"/>
              <a:gd name="connsiteX8" fmla="*/ 739408 w 826957"/>
              <a:gd name="connsiteY8" fmla="*/ 402122 h 492175"/>
              <a:gd name="connsiteX9" fmla="*/ 826957 w 826957"/>
              <a:gd name="connsiteY9" fmla="*/ 129747 h 492175"/>
              <a:gd name="connsiteX0" fmla="*/ 749200 w 827022"/>
              <a:gd name="connsiteY0" fmla="*/ 222800 h 497679"/>
              <a:gd name="connsiteX1" fmla="*/ 651924 w 827022"/>
              <a:gd name="connsiteY1" fmla="*/ 86613 h 497679"/>
              <a:gd name="connsiteX2" fmla="*/ 467098 w 827022"/>
              <a:gd name="connsiteY2" fmla="*/ 8792 h 497679"/>
              <a:gd name="connsiteX3" fmla="*/ 229649 w 827022"/>
              <a:gd name="connsiteY3" fmla="*/ 12372 h 497679"/>
              <a:gd name="connsiteX4" fmla="*/ 72250 w 827022"/>
              <a:gd name="connsiteY4" fmla="*/ 103096 h 497679"/>
              <a:gd name="connsiteX5" fmla="*/ 576 w 827022"/>
              <a:gd name="connsiteY5" fmla="*/ 280356 h 497679"/>
              <a:gd name="connsiteX6" fmla="*/ 107175 w 827022"/>
              <a:gd name="connsiteY6" fmla="*/ 456264 h 497679"/>
              <a:gd name="connsiteX7" fmla="*/ 506009 w 827022"/>
              <a:gd name="connsiteY7" fmla="*/ 495175 h 497679"/>
              <a:gd name="connsiteX8" fmla="*/ 739473 w 827022"/>
              <a:gd name="connsiteY8" fmla="*/ 407626 h 497679"/>
              <a:gd name="connsiteX9" fmla="*/ 827022 w 827022"/>
              <a:gd name="connsiteY9" fmla="*/ 135251 h 497679"/>
              <a:gd name="connsiteX0" fmla="*/ 844450 w 844450"/>
              <a:gd name="connsiteY0" fmla="*/ 391075 h 497679"/>
              <a:gd name="connsiteX1" fmla="*/ 651924 w 844450"/>
              <a:gd name="connsiteY1" fmla="*/ 86613 h 497679"/>
              <a:gd name="connsiteX2" fmla="*/ 467098 w 844450"/>
              <a:gd name="connsiteY2" fmla="*/ 8792 h 497679"/>
              <a:gd name="connsiteX3" fmla="*/ 229649 w 844450"/>
              <a:gd name="connsiteY3" fmla="*/ 12372 h 497679"/>
              <a:gd name="connsiteX4" fmla="*/ 72250 w 844450"/>
              <a:gd name="connsiteY4" fmla="*/ 103096 h 497679"/>
              <a:gd name="connsiteX5" fmla="*/ 576 w 844450"/>
              <a:gd name="connsiteY5" fmla="*/ 280356 h 497679"/>
              <a:gd name="connsiteX6" fmla="*/ 107175 w 844450"/>
              <a:gd name="connsiteY6" fmla="*/ 456264 h 497679"/>
              <a:gd name="connsiteX7" fmla="*/ 506009 w 844450"/>
              <a:gd name="connsiteY7" fmla="*/ 495175 h 497679"/>
              <a:gd name="connsiteX8" fmla="*/ 739473 w 844450"/>
              <a:gd name="connsiteY8" fmla="*/ 407626 h 497679"/>
              <a:gd name="connsiteX9" fmla="*/ 827022 w 844450"/>
              <a:gd name="connsiteY9" fmla="*/ 135251 h 497679"/>
              <a:gd name="connsiteX0" fmla="*/ 844450 w 844450"/>
              <a:gd name="connsiteY0" fmla="*/ 391075 h 497679"/>
              <a:gd name="connsiteX1" fmla="*/ 651924 w 844450"/>
              <a:gd name="connsiteY1" fmla="*/ 86613 h 497679"/>
              <a:gd name="connsiteX2" fmla="*/ 467098 w 844450"/>
              <a:gd name="connsiteY2" fmla="*/ 8792 h 497679"/>
              <a:gd name="connsiteX3" fmla="*/ 229649 w 844450"/>
              <a:gd name="connsiteY3" fmla="*/ 12372 h 497679"/>
              <a:gd name="connsiteX4" fmla="*/ 72250 w 844450"/>
              <a:gd name="connsiteY4" fmla="*/ 103096 h 497679"/>
              <a:gd name="connsiteX5" fmla="*/ 576 w 844450"/>
              <a:gd name="connsiteY5" fmla="*/ 280356 h 497679"/>
              <a:gd name="connsiteX6" fmla="*/ 107175 w 844450"/>
              <a:gd name="connsiteY6" fmla="*/ 456264 h 497679"/>
              <a:gd name="connsiteX7" fmla="*/ 506009 w 844450"/>
              <a:gd name="connsiteY7" fmla="*/ 495175 h 497679"/>
              <a:gd name="connsiteX8" fmla="*/ 739473 w 844450"/>
              <a:gd name="connsiteY8" fmla="*/ 407626 h 497679"/>
              <a:gd name="connsiteX9" fmla="*/ 827022 w 844450"/>
              <a:gd name="connsiteY9" fmla="*/ 135251 h 497679"/>
              <a:gd name="connsiteX0" fmla="*/ 844450 w 844450"/>
              <a:gd name="connsiteY0" fmla="*/ 392800 h 499404"/>
              <a:gd name="connsiteX1" fmla="*/ 712249 w 844450"/>
              <a:gd name="connsiteY1" fmla="*/ 113738 h 499404"/>
              <a:gd name="connsiteX2" fmla="*/ 467098 w 844450"/>
              <a:gd name="connsiteY2" fmla="*/ 10517 h 499404"/>
              <a:gd name="connsiteX3" fmla="*/ 229649 w 844450"/>
              <a:gd name="connsiteY3" fmla="*/ 14097 h 499404"/>
              <a:gd name="connsiteX4" fmla="*/ 72250 w 844450"/>
              <a:gd name="connsiteY4" fmla="*/ 104821 h 499404"/>
              <a:gd name="connsiteX5" fmla="*/ 576 w 844450"/>
              <a:gd name="connsiteY5" fmla="*/ 282081 h 499404"/>
              <a:gd name="connsiteX6" fmla="*/ 107175 w 844450"/>
              <a:gd name="connsiteY6" fmla="*/ 457989 h 499404"/>
              <a:gd name="connsiteX7" fmla="*/ 506009 w 844450"/>
              <a:gd name="connsiteY7" fmla="*/ 496900 h 499404"/>
              <a:gd name="connsiteX8" fmla="*/ 739473 w 844450"/>
              <a:gd name="connsiteY8" fmla="*/ 409351 h 499404"/>
              <a:gd name="connsiteX9" fmla="*/ 827022 w 844450"/>
              <a:gd name="connsiteY9" fmla="*/ 136976 h 499404"/>
              <a:gd name="connsiteX0" fmla="*/ 844450 w 844450"/>
              <a:gd name="connsiteY0" fmla="*/ 392800 h 499404"/>
              <a:gd name="connsiteX1" fmla="*/ 712249 w 844450"/>
              <a:gd name="connsiteY1" fmla="*/ 113738 h 499404"/>
              <a:gd name="connsiteX2" fmla="*/ 467098 w 844450"/>
              <a:gd name="connsiteY2" fmla="*/ 10517 h 499404"/>
              <a:gd name="connsiteX3" fmla="*/ 229649 w 844450"/>
              <a:gd name="connsiteY3" fmla="*/ 14097 h 499404"/>
              <a:gd name="connsiteX4" fmla="*/ 72250 w 844450"/>
              <a:gd name="connsiteY4" fmla="*/ 104821 h 499404"/>
              <a:gd name="connsiteX5" fmla="*/ 576 w 844450"/>
              <a:gd name="connsiteY5" fmla="*/ 282081 h 499404"/>
              <a:gd name="connsiteX6" fmla="*/ 107175 w 844450"/>
              <a:gd name="connsiteY6" fmla="*/ 457989 h 499404"/>
              <a:gd name="connsiteX7" fmla="*/ 506009 w 844450"/>
              <a:gd name="connsiteY7" fmla="*/ 496900 h 499404"/>
              <a:gd name="connsiteX8" fmla="*/ 739473 w 844450"/>
              <a:gd name="connsiteY8" fmla="*/ 409351 h 499404"/>
              <a:gd name="connsiteX9" fmla="*/ 842897 w 844450"/>
              <a:gd name="connsiteY9" fmla="*/ 111576 h 499404"/>
              <a:gd name="connsiteX0" fmla="*/ 844450 w 844450"/>
              <a:gd name="connsiteY0" fmla="*/ 392800 h 529757"/>
              <a:gd name="connsiteX1" fmla="*/ 712249 w 844450"/>
              <a:gd name="connsiteY1" fmla="*/ 113738 h 529757"/>
              <a:gd name="connsiteX2" fmla="*/ 467098 w 844450"/>
              <a:gd name="connsiteY2" fmla="*/ 10517 h 529757"/>
              <a:gd name="connsiteX3" fmla="*/ 229649 w 844450"/>
              <a:gd name="connsiteY3" fmla="*/ 14097 h 529757"/>
              <a:gd name="connsiteX4" fmla="*/ 72250 w 844450"/>
              <a:gd name="connsiteY4" fmla="*/ 104821 h 529757"/>
              <a:gd name="connsiteX5" fmla="*/ 576 w 844450"/>
              <a:gd name="connsiteY5" fmla="*/ 282081 h 529757"/>
              <a:gd name="connsiteX6" fmla="*/ 107175 w 844450"/>
              <a:gd name="connsiteY6" fmla="*/ 457989 h 529757"/>
              <a:gd name="connsiteX7" fmla="*/ 477434 w 844450"/>
              <a:gd name="connsiteY7" fmla="*/ 528650 h 529757"/>
              <a:gd name="connsiteX8" fmla="*/ 739473 w 844450"/>
              <a:gd name="connsiteY8" fmla="*/ 409351 h 529757"/>
              <a:gd name="connsiteX9" fmla="*/ 842897 w 844450"/>
              <a:gd name="connsiteY9" fmla="*/ 111576 h 529757"/>
              <a:gd name="connsiteX0" fmla="*/ 845878 w 845878"/>
              <a:gd name="connsiteY0" fmla="*/ 392800 h 532093"/>
              <a:gd name="connsiteX1" fmla="*/ 713677 w 845878"/>
              <a:gd name="connsiteY1" fmla="*/ 113738 h 532093"/>
              <a:gd name="connsiteX2" fmla="*/ 468526 w 845878"/>
              <a:gd name="connsiteY2" fmla="*/ 10517 h 532093"/>
              <a:gd name="connsiteX3" fmla="*/ 231077 w 845878"/>
              <a:gd name="connsiteY3" fmla="*/ 14097 h 532093"/>
              <a:gd name="connsiteX4" fmla="*/ 73678 w 845878"/>
              <a:gd name="connsiteY4" fmla="*/ 104821 h 532093"/>
              <a:gd name="connsiteX5" fmla="*/ 2004 w 845878"/>
              <a:gd name="connsiteY5" fmla="*/ 282081 h 532093"/>
              <a:gd name="connsiteX6" fmla="*/ 146703 w 845878"/>
              <a:gd name="connsiteY6" fmla="*/ 480214 h 532093"/>
              <a:gd name="connsiteX7" fmla="*/ 478862 w 845878"/>
              <a:gd name="connsiteY7" fmla="*/ 528650 h 532093"/>
              <a:gd name="connsiteX8" fmla="*/ 740901 w 845878"/>
              <a:gd name="connsiteY8" fmla="*/ 409351 h 532093"/>
              <a:gd name="connsiteX9" fmla="*/ 844325 w 845878"/>
              <a:gd name="connsiteY9" fmla="*/ 111576 h 532093"/>
              <a:gd name="connsiteX0" fmla="*/ 845878 w 845878"/>
              <a:gd name="connsiteY0" fmla="*/ 392800 h 532093"/>
              <a:gd name="connsiteX1" fmla="*/ 713677 w 845878"/>
              <a:gd name="connsiteY1" fmla="*/ 113738 h 532093"/>
              <a:gd name="connsiteX2" fmla="*/ 468526 w 845878"/>
              <a:gd name="connsiteY2" fmla="*/ 10517 h 532093"/>
              <a:gd name="connsiteX3" fmla="*/ 231077 w 845878"/>
              <a:gd name="connsiteY3" fmla="*/ 14097 h 532093"/>
              <a:gd name="connsiteX4" fmla="*/ 73678 w 845878"/>
              <a:gd name="connsiteY4" fmla="*/ 104821 h 532093"/>
              <a:gd name="connsiteX5" fmla="*/ 2004 w 845878"/>
              <a:gd name="connsiteY5" fmla="*/ 282081 h 532093"/>
              <a:gd name="connsiteX6" fmla="*/ 146703 w 845878"/>
              <a:gd name="connsiteY6" fmla="*/ 480214 h 532093"/>
              <a:gd name="connsiteX7" fmla="*/ 478862 w 845878"/>
              <a:gd name="connsiteY7" fmla="*/ 528650 h 532093"/>
              <a:gd name="connsiteX8" fmla="*/ 740901 w 845878"/>
              <a:gd name="connsiteY8" fmla="*/ 409351 h 532093"/>
              <a:gd name="connsiteX9" fmla="*/ 844325 w 845878"/>
              <a:gd name="connsiteY9" fmla="*/ 111576 h 532093"/>
              <a:gd name="connsiteX0" fmla="*/ 843878 w 843878"/>
              <a:gd name="connsiteY0" fmla="*/ 392800 h 532093"/>
              <a:gd name="connsiteX1" fmla="*/ 711677 w 843878"/>
              <a:gd name="connsiteY1" fmla="*/ 113738 h 532093"/>
              <a:gd name="connsiteX2" fmla="*/ 466526 w 843878"/>
              <a:gd name="connsiteY2" fmla="*/ 10517 h 532093"/>
              <a:gd name="connsiteX3" fmla="*/ 229077 w 843878"/>
              <a:gd name="connsiteY3" fmla="*/ 14097 h 532093"/>
              <a:gd name="connsiteX4" fmla="*/ 71678 w 843878"/>
              <a:gd name="connsiteY4" fmla="*/ 104821 h 532093"/>
              <a:gd name="connsiteX5" fmla="*/ 4 w 843878"/>
              <a:gd name="connsiteY5" fmla="*/ 282081 h 532093"/>
              <a:gd name="connsiteX6" fmla="*/ 144703 w 843878"/>
              <a:gd name="connsiteY6" fmla="*/ 480214 h 532093"/>
              <a:gd name="connsiteX7" fmla="*/ 476862 w 843878"/>
              <a:gd name="connsiteY7" fmla="*/ 528650 h 532093"/>
              <a:gd name="connsiteX8" fmla="*/ 738901 w 843878"/>
              <a:gd name="connsiteY8" fmla="*/ 409351 h 532093"/>
              <a:gd name="connsiteX9" fmla="*/ 842325 w 843878"/>
              <a:gd name="connsiteY9" fmla="*/ 111576 h 532093"/>
              <a:gd name="connsiteX0" fmla="*/ 845878 w 845878"/>
              <a:gd name="connsiteY0" fmla="*/ 391972 h 531265"/>
              <a:gd name="connsiteX1" fmla="*/ 713677 w 845878"/>
              <a:gd name="connsiteY1" fmla="*/ 112910 h 531265"/>
              <a:gd name="connsiteX2" fmla="*/ 468526 w 845878"/>
              <a:gd name="connsiteY2" fmla="*/ 9689 h 531265"/>
              <a:gd name="connsiteX3" fmla="*/ 231077 w 845878"/>
              <a:gd name="connsiteY3" fmla="*/ 13269 h 531265"/>
              <a:gd name="connsiteX4" fmla="*/ 73678 w 845878"/>
              <a:gd name="connsiteY4" fmla="*/ 88118 h 531265"/>
              <a:gd name="connsiteX5" fmla="*/ 2004 w 845878"/>
              <a:gd name="connsiteY5" fmla="*/ 281253 h 531265"/>
              <a:gd name="connsiteX6" fmla="*/ 146703 w 845878"/>
              <a:gd name="connsiteY6" fmla="*/ 479386 h 531265"/>
              <a:gd name="connsiteX7" fmla="*/ 478862 w 845878"/>
              <a:gd name="connsiteY7" fmla="*/ 527822 h 531265"/>
              <a:gd name="connsiteX8" fmla="*/ 740901 w 845878"/>
              <a:gd name="connsiteY8" fmla="*/ 408523 h 531265"/>
              <a:gd name="connsiteX9" fmla="*/ 844325 w 845878"/>
              <a:gd name="connsiteY9" fmla="*/ 110748 h 531265"/>
              <a:gd name="connsiteX0" fmla="*/ 846578 w 846578"/>
              <a:gd name="connsiteY0" fmla="*/ 391972 h 531265"/>
              <a:gd name="connsiteX1" fmla="*/ 714377 w 846578"/>
              <a:gd name="connsiteY1" fmla="*/ 112910 h 531265"/>
              <a:gd name="connsiteX2" fmla="*/ 469226 w 846578"/>
              <a:gd name="connsiteY2" fmla="*/ 9689 h 531265"/>
              <a:gd name="connsiteX3" fmla="*/ 231777 w 846578"/>
              <a:gd name="connsiteY3" fmla="*/ 13269 h 531265"/>
              <a:gd name="connsiteX4" fmla="*/ 74378 w 846578"/>
              <a:gd name="connsiteY4" fmla="*/ 88118 h 531265"/>
              <a:gd name="connsiteX5" fmla="*/ 2704 w 846578"/>
              <a:gd name="connsiteY5" fmla="*/ 281253 h 531265"/>
              <a:gd name="connsiteX6" fmla="*/ 147403 w 846578"/>
              <a:gd name="connsiteY6" fmla="*/ 479386 h 531265"/>
              <a:gd name="connsiteX7" fmla="*/ 479562 w 846578"/>
              <a:gd name="connsiteY7" fmla="*/ 527822 h 531265"/>
              <a:gd name="connsiteX8" fmla="*/ 741601 w 846578"/>
              <a:gd name="connsiteY8" fmla="*/ 408523 h 531265"/>
              <a:gd name="connsiteX9" fmla="*/ 845025 w 846578"/>
              <a:gd name="connsiteY9" fmla="*/ 110748 h 531265"/>
              <a:gd name="connsiteX0" fmla="*/ 845897 w 845897"/>
              <a:gd name="connsiteY0" fmla="*/ 401518 h 540811"/>
              <a:gd name="connsiteX1" fmla="*/ 713696 w 845897"/>
              <a:gd name="connsiteY1" fmla="*/ 122456 h 540811"/>
              <a:gd name="connsiteX2" fmla="*/ 468545 w 845897"/>
              <a:gd name="connsiteY2" fmla="*/ 19235 h 540811"/>
              <a:gd name="connsiteX3" fmla="*/ 234271 w 845897"/>
              <a:gd name="connsiteY3" fmla="*/ 6940 h 540811"/>
              <a:gd name="connsiteX4" fmla="*/ 73697 w 845897"/>
              <a:gd name="connsiteY4" fmla="*/ 97664 h 540811"/>
              <a:gd name="connsiteX5" fmla="*/ 2023 w 845897"/>
              <a:gd name="connsiteY5" fmla="*/ 290799 h 540811"/>
              <a:gd name="connsiteX6" fmla="*/ 146722 w 845897"/>
              <a:gd name="connsiteY6" fmla="*/ 488932 h 540811"/>
              <a:gd name="connsiteX7" fmla="*/ 478881 w 845897"/>
              <a:gd name="connsiteY7" fmla="*/ 537368 h 540811"/>
              <a:gd name="connsiteX8" fmla="*/ 740920 w 845897"/>
              <a:gd name="connsiteY8" fmla="*/ 418069 h 540811"/>
              <a:gd name="connsiteX9" fmla="*/ 844344 w 845897"/>
              <a:gd name="connsiteY9" fmla="*/ 120294 h 540811"/>
              <a:gd name="connsiteX0" fmla="*/ 845897 w 845897"/>
              <a:gd name="connsiteY0" fmla="*/ 407760 h 547053"/>
              <a:gd name="connsiteX1" fmla="*/ 713696 w 845897"/>
              <a:gd name="connsiteY1" fmla="*/ 128698 h 547053"/>
              <a:gd name="connsiteX2" fmla="*/ 493945 w 845897"/>
              <a:gd name="connsiteY2" fmla="*/ 12777 h 547053"/>
              <a:gd name="connsiteX3" fmla="*/ 234271 w 845897"/>
              <a:gd name="connsiteY3" fmla="*/ 13182 h 547053"/>
              <a:gd name="connsiteX4" fmla="*/ 73697 w 845897"/>
              <a:gd name="connsiteY4" fmla="*/ 103906 h 547053"/>
              <a:gd name="connsiteX5" fmla="*/ 2023 w 845897"/>
              <a:gd name="connsiteY5" fmla="*/ 297041 h 547053"/>
              <a:gd name="connsiteX6" fmla="*/ 146722 w 845897"/>
              <a:gd name="connsiteY6" fmla="*/ 495174 h 547053"/>
              <a:gd name="connsiteX7" fmla="*/ 478881 w 845897"/>
              <a:gd name="connsiteY7" fmla="*/ 543610 h 547053"/>
              <a:gd name="connsiteX8" fmla="*/ 740920 w 845897"/>
              <a:gd name="connsiteY8" fmla="*/ 424311 h 547053"/>
              <a:gd name="connsiteX9" fmla="*/ 844344 w 845897"/>
              <a:gd name="connsiteY9" fmla="*/ 126536 h 547053"/>
              <a:gd name="connsiteX0" fmla="*/ 854813 w 854813"/>
              <a:gd name="connsiteY0" fmla="*/ 407760 h 546995"/>
              <a:gd name="connsiteX1" fmla="*/ 722612 w 854813"/>
              <a:gd name="connsiteY1" fmla="*/ 128698 h 546995"/>
              <a:gd name="connsiteX2" fmla="*/ 502861 w 854813"/>
              <a:gd name="connsiteY2" fmla="*/ 12777 h 546995"/>
              <a:gd name="connsiteX3" fmla="*/ 243187 w 854813"/>
              <a:gd name="connsiteY3" fmla="*/ 13182 h 546995"/>
              <a:gd name="connsiteX4" fmla="*/ 82613 w 854813"/>
              <a:gd name="connsiteY4" fmla="*/ 103906 h 546995"/>
              <a:gd name="connsiteX5" fmla="*/ 1780 w 854813"/>
              <a:gd name="connsiteY5" fmla="*/ 300836 h 546995"/>
              <a:gd name="connsiteX6" fmla="*/ 155638 w 854813"/>
              <a:gd name="connsiteY6" fmla="*/ 495174 h 546995"/>
              <a:gd name="connsiteX7" fmla="*/ 487797 w 854813"/>
              <a:gd name="connsiteY7" fmla="*/ 543610 h 546995"/>
              <a:gd name="connsiteX8" fmla="*/ 749836 w 854813"/>
              <a:gd name="connsiteY8" fmla="*/ 424311 h 546995"/>
              <a:gd name="connsiteX9" fmla="*/ 853260 w 854813"/>
              <a:gd name="connsiteY9" fmla="*/ 126536 h 546995"/>
              <a:gd name="connsiteX0" fmla="*/ 855124 w 855124"/>
              <a:gd name="connsiteY0" fmla="*/ 407760 h 545892"/>
              <a:gd name="connsiteX1" fmla="*/ 722923 w 855124"/>
              <a:gd name="connsiteY1" fmla="*/ 128698 h 545892"/>
              <a:gd name="connsiteX2" fmla="*/ 503172 w 855124"/>
              <a:gd name="connsiteY2" fmla="*/ 12777 h 545892"/>
              <a:gd name="connsiteX3" fmla="*/ 243498 w 855124"/>
              <a:gd name="connsiteY3" fmla="*/ 13182 h 545892"/>
              <a:gd name="connsiteX4" fmla="*/ 82924 w 855124"/>
              <a:gd name="connsiteY4" fmla="*/ 103906 h 545892"/>
              <a:gd name="connsiteX5" fmla="*/ 2091 w 855124"/>
              <a:gd name="connsiteY5" fmla="*/ 300836 h 545892"/>
              <a:gd name="connsiteX6" fmla="*/ 163464 w 855124"/>
              <a:gd name="connsiteY6" fmla="*/ 487020 h 545892"/>
              <a:gd name="connsiteX7" fmla="*/ 488108 w 855124"/>
              <a:gd name="connsiteY7" fmla="*/ 543610 h 545892"/>
              <a:gd name="connsiteX8" fmla="*/ 750147 w 855124"/>
              <a:gd name="connsiteY8" fmla="*/ 424311 h 545892"/>
              <a:gd name="connsiteX9" fmla="*/ 853571 w 855124"/>
              <a:gd name="connsiteY9" fmla="*/ 126536 h 545892"/>
              <a:gd name="connsiteX0" fmla="*/ 857723 w 857723"/>
              <a:gd name="connsiteY0" fmla="*/ 407852 h 545984"/>
              <a:gd name="connsiteX1" fmla="*/ 725522 w 857723"/>
              <a:gd name="connsiteY1" fmla="*/ 128790 h 545984"/>
              <a:gd name="connsiteX2" fmla="*/ 505771 w 857723"/>
              <a:gd name="connsiteY2" fmla="*/ 12869 h 545984"/>
              <a:gd name="connsiteX3" fmla="*/ 246097 w 857723"/>
              <a:gd name="connsiteY3" fmla="*/ 13274 h 545984"/>
              <a:gd name="connsiteX4" fmla="*/ 61416 w 857723"/>
              <a:gd name="connsiteY4" fmla="*/ 105586 h 545984"/>
              <a:gd name="connsiteX5" fmla="*/ 4690 w 857723"/>
              <a:gd name="connsiteY5" fmla="*/ 300928 h 545984"/>
              <a:gd name="connsiteX6" fmla="*/ 166063 w 857723"/>
              <a:gd name="connsiteY6" fmla="*/ 487112 h 545984"/>
              <a:gd name="connsiteX7" fmla="*/ 490707 w 857723"/>
              <a:gd name="connsiteY7" fmla="*/ 543702 h 545984"/>
              <a:gd name="connsiteX8" fmla="*/ 752746 w 857723"/>
              <a:gd name="connsiteY8" fmla="*/ 424403 h 545984"/>
              <a:gd name="connsiteX9" fmla="*/ 856170 w 857723"/>
              <a:gd name="connsiteY9" fmla="*/ 126628 h 545984"/>
              <a:gd name="connsiteX0" fmla="*/ 857990 w 857990"/>
              <a:gd name="connsiteY0" fmla="*/ 412289 h 550421"/>
              <a:gd name="connsiteX1" fmla="*/ 725789 w 857990"/>
              <a:gd name="connsiteY1" fmla="*/ 133227 h 550421"/>
              <a:gd name="connsiteX2" fmla="*/ 506038 w 857990"/>
              <a:gd name="connsiteY2" fmla="*/ 17306 h 550421"/>
              <a:gd name="connsiteX3" fmla="*/ 264681 w 857990"/>
              <a:gd name="connsiteY3" fmla="*/ 10122 h 550421"/>
              <a:gd name="connsiteX4" fmla="*/ 61683 w 857990"/>
              <a:gd name="connsiteY4" fmla="*/ 110023 h 550421"/>
              <a:gd name="connsiteX5" fmla="*/ 4957 w 857990"/>
              <a:gd name="connsiteY5" fmla="*/ 305365 h 550421"/>
              <a:gd name="connsiteX6" fmla="*/ 166330 w 857990"/>
              <a:gd name="connsiteY6" fmla="*/ 491549 h 550421"/>
              <a:gd name="connsiteX7" fmla="*/ 490974 w 857990"/>
              <a:gd name="connsiteY7" fmla="*/ 548139 h 550421"/>
              <a:gd name="connsiteX8" fmla="*/ 753013 w 857990"/>
              <a:gd name="connsiteY8" fmla="*/ 428840 h 550421"/>
              <a:gd name="connsiteX9" fmla="*/ 856437 w 857990"/>
              <a:gd name="connsiteY9" fmla="*/ 131065 h 550421"/>
              <a:gd name="connsiteX0" fmla="*/ 857990 w 857990"/>
              <a:gd name="connsiteY0" fmla="*/ 412289 h 548380"/>
              <a:gd name="connsiteX1" fmla="*/ 725789 w 857990"/>
              <a:gd name="connsiteY1" fmla="*/ 133227 h 548380"/>
              <a:gd name="connsiteX2" fmla="*/ 506038 w 857990"/>
              <a:gd name="connsiteY2" fmla="*/ 17306 h 548380"/>
              <a:gd name="connsiteX3" fmla="*/ 264681 w 857990"/>
              <a:gd name="connsiteY3" fmla="*/ 10122 h 548380"/>
              <a:gd name="connsiteX4" fmla="*/ 61683 w 857990"/>
              <a:gd name="connsiteY4" fmla="*/ 110023 h 548380"/>
              <a:gd name="connsiteX5" fmla="*/ 4957 w 857990"/>
              <a:gd name="connsiteY5" fmla="*/ 305365 h 548380"/>
              <a:gd name="connsiteX6" fmla="*/ 166330 w 857990"/>
              <a:gd name="connsiteY6" fmla="*/ 491549 h 548380"/>
              <a:gd name="connsiteX7" fmla="*/ 504279 w 857990"/>
              <a:gd name="connsiteY7" fmla="*/ 545986 h 548380"/>
              <a:gd name="connsiteX8" fmla="*/ 753013 w 857990"/>
              <a:gd name="connsiteY8" fmla="*/ 428840 h 548380"/>
              <a:gd name="connsiteX9" fmla="*/ 856437 w 857990"/>
              <a:gd name="connsiteY9" fmla="*/ 131065 h 548380"/>
              <a:gd name="connsiteX0" fmla="*/ 857990 w 857990"/>
              <a:gd name="connsiteY0" fmla="*/ 412289 h 549542"/>
              <a:gd name="connsiteX1" fmla="*/ 725789 w 857990"/>
              <a:gd name="connsiteY1" fmla="*/ 133227 h 549542"/>
              <a:gd name="connsiteX2" fmla="*/ 506038 w 857990"/>
              <a:gd name="connsiteY2" fmla="*/ 17306 h 549542"/>
              <a:gd name="connsiteX3" fmla="*/ 264681 w 857990"/>
              <a:gd name="connsiteY3" fmla="*/ 10122 h 549542"/>
              <a:gd name="connsiteX4" fmla="*/ 61683 w 857990"/>
              <a:gd name="connsiteY4" fmla="*/ 110023 h 549542"/>
              <a:gd name="connsiteX5" fmla="*/ 4957 w 857990"/>
              <a:gd name="connsiteY5" fmla="*/ 305365 h 549542"/>
              <a:gd name="connsiteX6" fmla="*/ 166330 w 857990"/>
              <a:gd name="connsiteY6" fmla="*/ 491549 h 549542"/>
              <a:gd name="connsiteX7" fmla="*/ 504279 w 857990"/>
              <a:gd name="connsiteY7" fmla="*/ 545986 h 549542"/>
              <a:gd name="connsiteX8" fmla="*/ 748946 w 857990"/>
              <a:gd name="connsiteY8" fmla="*/ 408685 h 549542"/>
              <a:gd name="connsiteX9" fmla="*/ 856437 w 857990"/>
              <a:gd name="connsiteY9" fmla="*/ 131065 h 549542"/>
              <a:gd name="connsiteX0" fmla="*/ 857990 w 857990"/>
              <a:gd name="connsiteY0" fmla="*/ 412289 h 540564"/>
              <a:gd name="connsiteX1" fmla="*/ 725789 w 857990"/>
              <a:gd name="connsiteY1" fmla="*/ 133227 h 540564"/>
              <a:gd name="connsiteX2" fmla="*/ 506038 w 857990"/>
              <a:gd name="connsiteY2" fmla="*/ 17306 h 540564"/>
              <a:gd name="connsiteX3" fmla="*/ 264681 w 857990"/>
              <a:gd name="connsiteY3" fmla="*/ 10122 h 540564"/>
              <a:gd name="connsiteX4" fmla="*/ 61683 w 857990"/>
              <a:gd name="connsiteY4" fmla="*/ 110023 h 540564"/>
              <a:gd name="connsiteX5" fmla="*/ 4957 w 857990"/>
              <a:gd name="connsiteY5" fmla="*/ 305365 h 540564"/>
              <a:gd name="connsiteX6" fmla="*/ 166330 w 857990"/>
              <a:gd name="connsiteY6" fmla="*/ 491549 h 540564"/>
              <a:gd name="connsiteX7" fmla="*/ 507646 w 857990"/>
              <a:gd name="connsiteY7" fmla="*/ 536191 h 540564"/>
              <a:gd name="connsiteX8" fmla="*/ 748946 w 857990"/>
              <a:gd name="connsiteY8" fmla="*/ 408685 h 540564"/>
              <a:gd name="connsiteX9" fmla="*/ 856437 w 857990"/>
              <a:gd name="connsiteY9" fmla="*/ 131065 h 540564"/>
              <a:gd name="connsiteX0" fmla="*/ 859377 w 859377"/>
              <a:gd name="connsiteY0" fmla="*/ 412289 h 540778"/>
              <a:gd name="connsiteX1" fmla="*/ 727176 w 859377"/>
              <a:gd name="connsiteY1" fmla="*/ 133227 h 540778"/>
              <a:gd name="connsiteX2" fmla="*/ 507425 w 859377"/>
              <a:gd name="connsiteY2" fmla="*/ 17306 h 540778"/>
              <a:gd name="connsiteX3" fmla="*/ 266068 w 859377"/>
              <a:gd name="connsiteY3" fmla="*/ 10122 h 540778"/>
              <a:gd name="connsiteX4" fmla="*/ 63070 w 859377"/>
              <a:gd name="connsiteY4" fmla="*/ 110023 h 540778"/>
              <a:gd name="connsiteX5" fmla="*/ 6344 w 859377"/>
              <a:gd name="connsiteY5" fmla="*/ 305365 h 540778"/>
              <a:gd name="connsiteX6" fmla="*/ 189321 w 859377"/>
              <a:gd name="connsiteY6" fmla="*/ 492679 h 540778"/>
              <a:gd name="connsiteX7" fmla="*/ 509033 w 859377"/>
              <a:gd name="connsiteY7" fmla="*/ 536191 h 540778"/>
              <a:gd name="connsiteX8" fmla="*/ 750333 w 859377"/>
              <a:gd name="connsiteY8" fmla="*/ 408685 h 540778"/>
              <a:gd name="connsiteX9" fmla="*/ 857824 w 859377"/>
              <a:gd name="connsiteY9" fmla="*/ 131065 h 540778"/>
              <a:gd name="connsiteX0" fmla="*/ 871624 w 871624"/>
              <a:gd name="connsiteY0" fmla="*/ 412289 h 540737"/>
              <a:gd name="connsiteX1" fmla="*/ 739423 w 871624"/>
              <a:gd name="connsiteY1" fmla="*/ 133227 h 540737"/>
              <a:gd name="connsiteX2" fmla="*/ 519672 w 871624"/>
              <a:gd name="connsiteY2" fmla="*/ 17306 h 540737"/>
              <a:gd name="connsiteX3" fmla="*/ 278315 w 871624"/>
              <a:gd name="connsiteY3" fmla="*/ 10122 h 540737"/>
              <a:gd name="connsiteX4" fmla="*/ 75317 w 871624"/>
              <a:gd name="connsiteY4" fmla="*/ 110023 h 540737"/>
              <a:gd name="connsiteX5" fmla="*/ 5286 w 871624"/>
              <a:gd name="connsiteY5" fmla="*/ 307518 h 540737"/>
              <a:gd name="connsiteX6" fmla="*/ 201568 w 871624"/>
              <a:gd name="connsiteY6" fmla="*/ 492679 h 540737"/>
              <a:gd name="connsiteX7" fmla="*/ 521280 w 871624"/>
              <a:gd name="connsiteY7" fmla="*/ 536191 h 540737"/>
              <a:gd name="connsiteX8" fmla="*/ 762580 w 871624"/>
              <a:gd name="connsiteY8" fmla="*/ 408685 h 540737"/>
              <a:gd name="connsiteX9" fmla="*/ 870071 w 871624"/>
              <a:gd name="connsiteY9" fmla="*/ 131065 h 54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1624" h="540737">
                <a:moveTo>
                  <a:pt x="871624" y="412289"/>
                </a:moveTo>
                <a:cubicBezTo>
                  <a:pt x="840144" y="269954"/>
                  <a:pt x="798082" y="199058"/>
                  <a:pt x="739423" y="133227"/>
                </a:cubicBezTo>
                <a:cubicBezTo>
                  <a:pt x="680764" y="67397"/>
                  <a:pt x="596523" y="37823"/>
                  <a:pt x="519672" y="17306"/>
                </a:cubicBezTo>
                <a:cubicBezTo>
                  <a:pt x="442821" y="-3211"/>
                  <a:pt x="352374" y="-5331"/>
                  <a:pt x="278315" y="10122"/>
                </a:cubicBezTo>
                <a:cubicBezTo>
                  <a:pt x="204256" y="25575"/>
                  <a:pt x="120822" y="60457"/>
                  <a:pt x="75317" y="110023"/>
                </a:cubicBezTo>
                <a:cubicBezTo>
                  <a:pt x="29812" y="159589"/>
                  <a:pt x="-15756" y="243742"/>
                  <a:pt x="5286" y="307518"/>
                </a:cubicBezTo>
                <a:cubicBezTo>
                  <a:pt x="26328" y="371294"/>
                  <a:pt x="115569" y="454567"/>
                  <a:pt x="201568" y="492679"/>
                </a:cubicBezTo>
                <a:cubicBezTo>
                  <a:pt x="287567" y="530791"/>
                  <a:pt x="427778" y="550190"/>
                  <a:pt x="521280" y="536191"/>
                </a:cubicBezTo>
                <a:cubicBezTo>
                  <a:pt x="614782" y="522192"/>
                  <a:pt x="704448" y="476206"/>
                  <a:pt x="762580" y="408685"/>
                </a:cubicBezTo>
                <a:cubicBezTo>
                  <a:pt x="820712" y="341164"/>
                  <a:pt x="853047" y="237259"/>
                  <a:pt x="870071" y="131065"/>
                </a:cubicBezTo>
              </a:path>
            </a:pathLst>
          </a:custGeom>
          <a:noFill/>
          <a:ln w="22225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199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98734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573" y="702863"/>
            <a:ext cx="352483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Estimate Answers to Calculations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70410" y="67286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0935" y="1416739"/>
            <a:ext cx="3015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/>
              <a:t>Which of the following calculations could have an answer of roughly 220?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4305743" y="1639530"/>
            <a:ext cx="4281091" cy="4632074"/>
            <a:chOff x="3549685" y="1641726"/>
            <a:chExt cx="4281091" cy="46320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85" y="3339121"/>
              <a:ext cx="4281091" cy="29346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984" y="1641726"/>
              <a:ext cx="2276003" cy="2686859"/>
            </a:xfrm>
            <a:prstGeom prst="rect">
              <a:avLst/>
            </a:prstGeom>
          </p:spPr>
        </p:pic>
      </p:grpSp>
      <p:sp>
        <p:nvSpPr>
          <p:cNvPr id="12" name="5-Point Star 11"/>
          <p:cNvSpPr/>
          <p:nvPr/>
        </p:nvSpPr>
        <p:spPr>
          <a:xfrm rot="21018193">
            <a:off x="1114972" y="4286459"/>
            <a:ext cx="1535474" cy="1535474"/>
          </a:xfrm>
          <a:prstGeom prst="star5">
            <a:avLst>
              <a:gd name="adj" fmla="val 26793"/>
              <a:gd name="hf" fmla="val 105146"/>
              <a:gd name="vf" fmla="val 1105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 rot="21050400">
            <a:off x="1371398" y="4904482"/>
            <a:ext cx="113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</a:rPr>
              <a:t>299 – 78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3" name="5-Point Star 52"/>
          <p:cNvSpPr/>
          <p:nvPr/>
        </p:nvSpPr>
        <p:spPr>
          <a:xfrm rot="715511">
            <a:off x="2647681" y="2832131"/>
            <a:ext cx="1535474" cy="1535474"/>
          </a:xfrm>
          <a:prstGeom prst="star5">
            <a:avLst>
              <a:gd name="adj" fmla="val 2679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54" name="5-Point Star 53"/>
          <p:cNvSpPr/>
          <p:nvPr/>
        </p:nvSpPr>
        <p:spPr>
          <a:xfrm rot="20159940">
            <a:off x="913208" y="2568184"/>
            <a:ext cx="1535474" cy="1535474"/>
          </a:xfrm>
          <a:prstGeom prst="star5">
            <a:avLst>
              <a:gd name="adj" fmla="val 26793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 rot="831525">
            <a:off x="2866441" y="3455180"/>
            <a:ext cx="113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bg1"/>
                </a:solidFill>
              </a:rPr>
              <a:t>209 + 28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20208014">
            <a:off x="1186886" y="3193475"/>
            <a:ext cx="1139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312 – 82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89688 -0.01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51" grpId="0"/>
      <p:bldP spid="53" grpId="0" animBg="1"/>
      <p:bldP spid="53" grpId="1" animBg="1"/>
      <p:bldP spid="54" grpId="0" animBg="1"/>
      <p:bldP spid="54" grpId="1" animBg="1"/>
      <p:bldP spid="50" grpId="0"/>
      <p:bldP spid="50" grpId="1"/>
      <p:bldP spid="52" grpId="0"/>
      <p:bldP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2" t="4317" r="4715" b="81974"/>
          <a:stretch/>
        </p:blipFill>
        <p:spPr>
          <a:xfrm rot="19226257">
            <a:off x="2200099" y="4015415"/>
            <a:ext cx="249903" cy="2441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5573" y="1593669"/>
            <a:ext cx="8254290" cy="1113421"/>
          </a:xfrm>
          <a:prstGeom prst="rect">
            <a:avLst/>
          </a:prstGeom>
          <a:solidFill>
            <a:srgbClr val="E4A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8" y="2164048"/>
            <a:ext cx="2440212" cy="382485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9581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573" y="702863"/>
            <a:ext cx="352483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Estimate Answers to Calculations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70410" y="67286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71" y="5315040"/>
            <a:ext cx="1907772" cy="622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3173" flipV="1">
            <a:off x="2677820" y="5497553"/>
            <a:ext cx="1907772" cy="610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9754" flipH="1">
            <a:off x="4371796" y="4583884"/>
            <a:ext cx="471142" cy="2467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/>
          <a:stretch/>
        </p:blipFill>
        <p:spPr>
          <a:xfrm rot="5400000">
            <a:off x="6635726" y="3603503"/>
            <a:ext cx="2845860" cy="2170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0485" y="1673172"/>
            <a:ext cx="52033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The sword swallower works out that with his bag of 27 swords and 111 daggers, that he has about 30 + 110 items in total, which is 140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  <a:p>
            <a:pPr lvl="0"/>
            <a:endParaRPr lang="en-GB" dirty="0"/>
          </a:p>
          <a:p>
            <a:pPr lvl="0"/>
            <a:r>
              <a:rPr lang="en-GB" dirty="0"/>
              <a:t>Discuss with your partner if you agree with him.</a:t>
            </a:r>
          </a:p>
        </p:txBody>
      </p:sp>
      <p:sp>
        <p:nvSpPr>
          <p:cNvPr id="13" name="Snip and Round Single Corner Rectangle 12"/>
          <p:cNvSpPr/>
          <p:nvPr/>
        </p:nvSpPr>
        <p:spPr>
          <a:xfrm rot="19190849">
            <a:off x="1481649" y="4281118"/>
            <a:ext cx="1539930" cy="1512375"/>
          </a:xfrm>
          <a:prstGeom prst="snipRoundRect">
            <a:avLst>
              <a:gd name="adj1" fmla="val 0"/>
              <a:gd name="adj2" fmla="val 50000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6335" flipH="1">
            <a:off x="720748" y="4312394"/>
            <a:ext cx="359562" cy="18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20913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9581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573" y="702863"/>
            <a:ext cx="352483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 smtClean="0">
                <a:solidFill>
                  <a:schemeClr val="bg1"/>
                </a:solidFill>
              </a:rPr>
              <a:t>Estimate Answers to Calculations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70410" y="672867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44091" y="1488032"/>
            <a:ext cx="2629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dirty="0"/>
              <a:t>Which packs of paper plates combined will give the clowns roughly 290 plates for their </a:t>
            </a:r>
            <a:r>
              <a:rPr lang="en-GB" dirty="0" smtClean="0"/>
              <a:t>custard </a:t>
            </a:r>
            <a:r>
              <a:rPr lang="en-GB" dirty="0"/>
              <a:t>pies?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24" y="1094268"/>
            <a:ext cx="2632910" cy="50527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5326" y="1404219"/>
            <a:ext cx="2478747" cy="1627564"/>
            <a:chOff x="2625081" y="2579877"/>
            <a:chExt cx="2478747" cy="16275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081" y="3017764"/>
              <a:ext cx="2478747" cy="118967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335" y="2579877"/>
              <a:ext cx="1993146" cy="143762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4" y="3429000"/>
            <a:ext cx="1760076" cy="12903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94" y="4801166"/>
            <a:ext cx="1760076" cy="129037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72088" y="3815750"/>
            <a:ext cx="1001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152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73227" y="3429000"/>
            <a:ext cx="1760076" cy="1290373"/>
            <a:chOff x="2819062" y="3429000"/>
            <a:chExt cx="1760076" cy="129037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62" y="3429000"/>
              <a:ext cx="1760076" cy="129037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198356" y="3815750"/>
              <a:ext cx="10014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159</a:t>
              </a:r>
              <a:endPara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372088" y="5201805"/>
            <a:ext cx="1001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148</a:t>
            </a:r>
            <a:endParaRPr lang="en-GB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73227" y="4799751"/>
            <a:ext cx="1761410" cy="1291788"/>
            <a:chOff x="2822897" y="4801037"/>
            <a:chExt cx="1761410" cy="12917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897" y="4801037"/>
              <a:ext cx="1761410" cy="1291788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198356" y="5201805"/>
              <a:ext cx="10014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28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131</a:t>
              </a:r>
              <a:endParaRPr lang="en-GB" sz="2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7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D75E3CA-D282-42B7-ACEB-BBB48C3E9F7B}" vid="{21E798C3-E8DF-42E5-9546-5B584534E5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240</TotalTime>
  <Words>225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Ford</dc:creator>
  <cp:lastModifiedBy>Robyn Melrose</cp:lastModifiedBy>
  <cp:revision>21</cp:revision>
  <dcterms:created xsi:type="dcterms:W3CDTF">2019-10-16T11:48:13Z</dcterms:created>
  <dcterms:modified xsi:type="dcterms:W3CDTF">2020-05-11T11:00:49Z</dcterms:modified>
</cp:coreProperties>
</file>