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3" r:id="rId6"/>
    <p:sldId id="274" r:id="rId7"/>
    <p:sldId id="264" r:id="rId8"/>
    <p:sldId id="275" r:id="rId9"/>
    <p:sldId id="276" r:id="rId10"/>
    <p:sldId id="278" r:id="rId11"/>
    <p:sldId id="279" r:id="rId12"/>
    <p:sldId id="277" r:id="rId13"/>
    <p:sldId id="280" r:id="rId14"/>
    <p:sldId id="267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Success Criteria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</a:t>
            </a:r>
            <a:r>
              <a:rPr lang="en-GB" dirty="0" smtClean="0"/>
              <a:t>ook at an example!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look at an example!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</a:t>
            </a:r>
            <a:r>
              <a:rPr lang="en-GB" dirty="0" smtClean="0"/>
              <a:t>examples of themes </a:t>
            </a:r>
            <a:r>
              <a:rPr lang="en-GB" dirty="0"/>
              <a:t>for an </a:t>
            </a:r>
            <a:r>
              <a:rPr lang="en-GB" dirty="0" smtClean="0"/>
              <a:t>acrostic poem.</a:t>
            </a:r>
            <a:endParaRPr lang="en-GB" dirty="0"/>
          </a:p>
          <a:p>
            <a:pPr algn="ctr"/>
            <a:r>
              <a:rPr lang="en-GB" dirty="0" smtClean="0"/>
              <a:t>Choose one of these (or create one of your own) to create your very own acrostic poem.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7" y="1844706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3950CCF60904597F4B33BAD2CB1A0" ma:contentTypeVersion="12" ma:contentTypeDescription="Create a new document." ma:contentTypeScope="" ma:versionID="a75b5e7bb26b42970d341428ccb65e80">
  <xsd:schema xmlns:xsd="http://www.w3.org/2001/XMLSchema" xmlns:xs="http://www.w3.org/2001/XMLSchema" xmlns:p="http://schemas.microsoft.com/office/2006/metadata/properties" xmlns:ns2="750d73c1-c9ad-46cf-aba5-ab10e1008def" xmlns:ns3="123dfa18-dcb5-4790-9e3e-ca5de1a73f3a" targetNamespace="http://schemas.microsoft.com/office/2006/metadata/properties" ma:root="true" ma:fieldsID="b7c694b21b65548d298861bfacf71897" ns2:_="" ns3:_="">
    <xsd:import namespace="750d73c1-c9ad-46cf-aba5-ab10e1008def"/>
    <xsd:import namespace="123dfa18-dcb5-4790-9e3e-ca5de1a73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d73c1-c9ad-46cf-aba5-ab10e100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dfa18-dcb5-4790-9e3e-ca5de1a73f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77635-5F6B-4EC3-A407-CE9A4C644CF3}">
  <ds:schemaRefs>
    <ds:schemaRef ds:uri="http://schemas.microsoft.com/office/2006/metadata/properties"/>
    <ds:schemaRef ds:uri="750d73c1-c9ad-46cf-aba5-ab10e1008def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23dfa18-dcb5-4790-9e3e-ca5de1a73f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2B2CDC-986D-46A9-BA26-FB57D0E91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2DAEA-6998-494E-A86F-E1401FDB5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d73c1-c9ad-46cf-aba5-ab10e1008def"/>
    <ds:schemaRef ds:uri="123dfa18-dcb5-4790-9e3e-ca5de1a73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204</TotalTime>
  <Words>574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look at an example!</vt:lpstr>
      <vt:lpstr>Let’s look at an example!</vt:lpstr>
      <vt:lpstr>An example</vt:lpstr>
      <vt:lpstr>Your Turn!</vt:lpstr>
      <vt:lpstr>Success Criteria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Robyn Melrose</cp:lastModifiedBy>
  <cp:revision>23</cp:revision>
  <dcterms:created xsi:type="dcterms:W3CDTF">2019-05-06T02:28:47Z</dcterms:created>
  <dcterms:modified xsi:type="dcterms:W3CDTF">2020-05-19T06:21:30Z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0x0101001E83950CCF60904597F4B33BAD2CB1A0</vt:lpwstr>
  </property>
</Properties>
</file>