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7" r:id="rId4"/>
    <p:sldId id="274" r:id="rId5"/>
    <p:sldId id="275" r:id="rId6"/>
    <p:sldId id="276" r:id="rId7"/>
    <p:sldId id="277" r:id="rId8"/>
    <p:sldId id="278" r:id="rId9"/>
    <p:sldId id="269" r:id="rId10"/>
    <p:sldId id="270" r:id="rId11"/>
    <p:sldId id="271" r:id="rId12"/>
    <p:sldId id="273" r:id="rId13"/>
    <p:sldId id="272" r:id="rId1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2" autoAdjust="0"/>
    <p:restoredTop sz="94660"/>
  </p:normalViewPr>
  <p:slideViewPr>
    <p:cSldViewPr>
      <p:cViewPr>
        <p:scale>
          <a:sx n="76" d="100"/>
          <a:sy n="76" d="100"/>
        </p:scale>
        <p:origin x="-125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592B15-0C91-4CA9-A517-88F3819222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8B4C10-CEBA-4B06-BE8D-FBE76E21AE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97829F-CBB3-46A4-A124-DCA4BEB258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C5D8D8-D6BB-44B0-A85B-6A5329DAAE3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726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9DFB9B-515B-4861-A805-079AD41E07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2EA2AA-B9C1-4FDD-AAB8-CB877652E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A4805C4-497E-4642-B75A-611A2560F8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9D54D9-9900-4791-8618-A00B121F836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3693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5BB722-61CD-49C6-9831-BD58552082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92BF07-B779-40E5-A34A-A9349C704C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AD74BB-223C-4B0C-81A7-9E5377E1DA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D1BBC-6FAA-4BEA-A577-D69344E7C06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1316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1222A2-A0FA-4E1C-A96F-A2AEF9F1A5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5A0B71-FB01-45BF-BC2A-216BDB05EE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994CDAE-4E85-41BF-A917-D30B9BFBDF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B2A892-EF9F-480D-AE56-63582B6B871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5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5EF18A-F154-48DB-A961-CC6D87C6C5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8DECAB-D791-4225-99D3-4A06D2D402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F31D82-5D94-423F-9E2C-C9834A2F7D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47FF92-2ED8-4373-B5D4-3600DEC5053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444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5A452F-3DDA-40BA-A05B-32EBABAB9A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4341BF-BA7D-4F72-9C7D-EC2C724885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514C24-B317-49C2-B85F-C38ED51043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B8725-393D-4B35-85B3-298C9D3E540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8226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9F244C9-159C-41B1-BCE3-2614558F3C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3CB115B-452B-4BAD-8155-D7B62174F7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C91FE11-46EF-4599-BD02-7AEB35ADB8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4B9F39-B7D1-445D-A94C-8C0FE143265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2471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A031D9C-0F7C-4AD3-AB10-314E8C2482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23781F7-0014-4AD2-A860-8BEA5EF527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E6D9341-5A5B-449B-9F62-31EB668119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7D0165-B563-476C-BE5F-0DF47EE7BB8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3030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6E06E42-37DD-46AE-A789-E14104F5A9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FE8AAFC-A332-47F4-BD3E-CB3723303B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C1B8CBE-B9A0-42E9-ADF9-A884F1DE73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9C13B0-E0DB-458B-84B2-5AF6FABC3D7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5380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3B6258-E010-42DC-87A8-1E84EC04F2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5C0187-C2B8-42B0-BFEA-DF96BA81CA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A58DD0-0097-4954-A0C6-A3B754CA83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A95B41-0CF6-4FC7-85A4-ED74EB6EE0B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1862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F1476E-E30F-4A7D-887E-A07E23F673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3E637C-76F1-45EC-AE67-1443C45BBC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11524F-29DC-422F-888A-88C22975F1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8C9842-7C83-4EFE-8B0E-69FD89ADC1B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9847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E890E89-FC27-4140-9D43-3EF99C3386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DCE1DC8-065F-44CC-B775-DA236DBD3F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3309870-B626-457E-96DD-DA645ACE082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75013C4-8A23-43D9-B911-AF4728E0DC3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113" y="54451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ED7F933-F4D4-4ED9-ACC9-847021B2309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687F43C-588C-4436-98CC-F805355D7BD1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031" name="Picture 9" descr="PL-Banner-School-Alpha">
            <a:extLst>
              <a:ext uri="{FF2B5EF4-FFF2-40B4-BE49-F238E27FC236}">
                <a16:creationId xmlns:a16="http://schemas.microsoft.com/office/drawing/2014/main" id="{B198D67B-7927-4931-8C0B-D9AB0FD2BFD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538" y="274638"/>
            <a:ext cx="1719262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5B90E9A-41A8-4301-B514-DC64B413C27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40075" y="6138863"/>
            <a:ext cx="2933700" cy="544512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endParaRPr lang="en-GB" altLang="en-US" sz="1400" dirty="0"/>
          </a:p>
          <a:p>
            <a:pPr algn="ctr" eaLnBrk="1" hangingPunct="1">
              <a:defRPr/>
            </a:pPr>
            <a:r>
              <a:rPr lang="en-GB" altLang="en-US" sz="1400" dirty="0"/>
              <a:t>© </a:t>
            </a:r>
            <a:r>
              <a:rPr lang="en-GB" altLang="en-US" sz="1400" dirty="0" err="1"/>
              <a:t>PowerLanguage</a:t>
            </a:r>
            <a:r>
              <a:rPr lang="en-GB" altLang="en-US" sz="1400" dirty="0"/>
              <a:t>™ Ltd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4E69ED0-9FB4-4B21-BFC3-FC9EAA69D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06057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800">
                <a:solidFill>
                  <a:srgbClr val="7030A0"/>
                </a:solidFill>
                <a:latin typeface="Comic Sans MS" panose="030F0702030302020204" pitchFamily="66" charset="0"/>
              </a:rPr>
              <a:t>Les verbes de mouvement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9" descr="ballet-dance-silhouette-clip-art[1]">
            <a:extLst>
              <a:ext uri="{FF2B5EF4-FFF2-40B4-BE49-F238E27FC236}">
                <a16:creationId xmlns:a16="http://schemas.microsoft.com/office/drawing/2014/main" id="{6B8129E1-01FB-408D-A75E-85D4C241B0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908050"/>
            <a:ext cx="2157412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AutoShape 10">
            <a:extLst>
              <a:ext uri="{FF2B5EF4-FFF2-40B4-BE49-F238E27FC236}">
                <a16:creationId xmlns:a16="http://schemas.microsoft.com/office/drawing/2014/main" id="{C391C499-5D3F-4140-9756-E855E1265E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1052513"/>
            <a:ext cx="503238" cy="1008062"/>
          </a:xfrm>
          <a:prstGeom prst="curvedRightArrow">
            <a:avLst>
              <a:gd name="adj1" fmla="val 40063"/>
              <a:gd name="adj2" fmla="val 80126"/>
              <a:gd name="adj3" fmla="val 3333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8" name="AutoShape 14">
            <a:extLst>
              <a:ext uri="{FF2B5EF4-FFF2-40B4-BE49-F238E27FC236}">
                <a16:creationId xmlns:a16="http://schemas.microsoft.com/office/drawing/2014/main" id="{2EA01B8C-082B-467F-90FA-7EBC170F4E0A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6156325" y="1052513"/>
            <a:ext cx="503238" cy="935037"/>
          </a:xfrm>
          <a:prstGeom prst="curvedRightArrow">
            <a:avLst>
              <a:gd name="adj1" fmla="val 37161"/>
              <a:gd name="adj2" fmla="val 74322"/>
              <a:gd name="adj3" fmla="val 3333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2" descr="silhouette20dancing20people[1]">
            <a:extLst>
              <a:ext uri="{FF2B5EF4-FFF2-40B4-BE49-F238E27FC236}">
                <a16:creationId xmlns:a16="http://schemas.microsoft.com/office/drawing/2014/main" id="{F5FC370F-5855-470A-AC4E-BE20F1F9CF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557338"/>
            <a:ext cx="6913563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>
            <a:extLst>
              <a:ext uri="{FF2B5EF4-FFF2-40B4-BE49-F238E27FC236}">
                <a16:creationId xmlns:a16="http://schemas.microsoft.com/office/drawing/2014/main" id="{FE904A4C-38B0-436A-AEBA-86BD77F166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>
                <a:solidFill>
                  <a:srgbClr val="7030A0"/>
                </a:solidFill>
                <a:latin typeface="Comic Sans MS" panose="030F0702030302020204" pitchFamily="66" charset="0"/>
              </a:rPr>
              <a:t>Je saute</a:t>
            </a:r>
          </a:p>
        </p:txBody>
      </p:sp>
      <p:pic>
        <p:nvPicPr>
          <p:cNvPr id="3075" name="Picture 4" descr="C:\Users\Util\Documents\Plateforme\3 FRENCH RESPONSIVE\PARTS OF THE BODY\final amended with shutterstock\shutterstock_body\jumping.jpg">
            <a:extLst>
              <a:ext uri="{FF2B5EF4-FFF2-40B4-BE49-F238E27FC236}">
                <a16:creationId xmlns:a16="http://schemas.microsoft.com/office/drawing/2014/main" id="{A8EA0E0A-25E3-4F01-8C75-7C4CFDD6A4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916113"/>
            <a:ext cx="8027987" cy="401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sian_woman[1]">
            <a:extLst>
              <a:ext uri="{FF2B5EF4-FFF2-40B4-BE49-F238E27FC236}">
                <a16:creationId xmlns:a16="http://schemas.microsoft.com/office/drawing/2014/main" id="{FA3C4F4D-D790-4947-AFB8-2F46F80275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484313"/>
            <a:ext cx="2882900" cy="482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3">
            <a:extLst>
              <a:ext uri="{FF2B5EF4-FFF2-40B4-BE49-F238E27FC236}">
                <a16:creationId xmlns:a16="http://schemas.microsoft.com/office/drawing/2014/main" id="{141C84E8-2244-4A9B-802E-715905473D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solidFill>
                  <a:srgbClr val="7030A0"/>
                </a:solidFill>
                <a:latin typeface="Comic Sans MS" panose="030F0702030302020204" pitchFamily="66" charset="0"/>
              </a:rPr>
              <a:t>Je </a:t>
            </a:r>
            <a:r>
              <a:rPr lang="en-US" altLang="en-US">
                <a:solidFill>
                  <a:srgbClr val="7030A0"/>
                </a:solidFill>
                <a:latin typeface="Comic Sans MS" panose="030F0702030302020204" pitchFamily="66" charset="0"/>
              </a:rPr>
              <a:t>marche</a:t>
            </a:r>
            <a:endParaRPr lang="en-GB" altLang="en-US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unning_boy[1]">
            <a:extLst>
              <a:ext uri="{FF2B5EF4-FFF2-40B4-BE49-F238E27FC236}">
                <a16:creationId xmlns:a16="http://schemas.microsoft.com/office/drawing/2014/main" id="{153A720F-9D4F-475C-9908-862C858FCE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916113"/>
            <a:ext cx="276225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3">
            <a:extLst>
              <a:ext uri="{FF2B5EF4-FFF2-40B4-BE49-F238E27FC236}">
                <a16:creationId xmlns:a16="http://schemas.microsoft.com/office/drawing/2014/main" id="{6A30E4EF-A1D0-42B9-B902-2CF0319B94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solidFill>
                  <a:srgbClr val="7030A0"/>
                </a:solidFill>
                <a:latin typeface="Comic Sans MS" panose="030F0702030302020204" pitchFamily="66" charset="0"/>
              </a:rPr>
              <a:t>Je cours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allet-dance-silhouette-clip-art[1]">
            <a:extLst>
              <a:ext uri="{FF2B5EF4-FFF2-40B4-BE49-F238E27FC236}">
                <a16:creationId xmlns:a16="http://schemas.microsoft.com/office/drawing/2014/main" id="{9C63DB43-18C1-4702-B497-AA6B3DB707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412875"/>
            <a:ext cx="2157413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AutoShape 3">
            <a:extLst>
              <a:ext uri="{FF2B5EF4-FFF2-40B4-BE49-F238E27FC236}">
                <a16:creationId xmlns:a16="http://schemas.microsoft.com/office/drawing/2014/main" id="{F4E3F533-1EA4-4D79-BF2F-D5E93B5A4C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1484313"/>
            <a:ext cx="503238" cy="1008062"/>
          </a:xfrm>
          <a:prstGeom prst="curvedRightArrow">
            <a:avLst>
              <a:gd name="adj1" fmla="val 40063"/>
              <a:gd name="adj2" fmla="val 80126"/>
              <a:gd name="adj3" fmla="val 3333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8" name="AutoShape 4">
            <a:extLst>
              <a:ext uri="{FF2B5EF4-FFF2-40B4-BE49-F238E27FC236}">
                <a16:creationId xmlns:a16="http://schemas.microsoft.com/office/drawing/2014/main" id="{090E610E-218A-415E-9761-50231651E651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6227763" y="1557338"/>
            <a:ext cx="503237" cy="935037"/>
          </a:xfrm>
          <a:prstGeom prst="curvedRightArrow">
            <a:avLst>
              <a:gd name="adj1" fmla="val 37161"/>
              <a:gd name="adj2" fmla="val 74322"/>
              <a:gd name="adj3" fmla="val 3333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9" name="Title 3">
            <a:extLst>
              <a:ext uri="{FF2B5EF4-FFF2-40B4-BE49-F238E27FC236}">
                <a16:creationId xmlns:a16="http://schemas.microsoft.com/office/drawing/2014/main" id="{E7495C40-14A6-4C87-837F-F0430E2781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>
                <a:solidFill>
                  <a:srgbClr val="7030A0"/>
                </a:solidFill>
                <a:latin typeface="Comic Sans MS" panose="030F0702030302020204" pitchFamily="66" charset="0"/>
              </a:rPr>
              <a:t>Je tourne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silhouette20dancing20people[1]">
            <a:extLst>
              <a:ext uri="{FF2B5EF4-FFF2-40B4-BE49-F238E27FC236}">
                <a16:creationId xmlns:a16="http://schemas.microsoft.com/office/drawing/2014/main" id="{4C8C416C-61FE-4DA8-8D39-545D23EE41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557338"/>
            <a:ext cx="6913563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3">
            <a:extLst>
              <a:ext uri="{FF2B5EF4-FFF2-40B4-BE49-F238E27FC236}">
                <a16:creationId xmlns:a16="http://schemas.microsoft.com/office/drawing/2014/main" id="{4F761216-755B-4E31-8F4A-E2E689F856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solidFill>
                  <a:srgbClr val="7030A0"/>
                </a:solidFill>
              </a:rPr>
              <a:t>Je danse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C:\Users\Util\Documents\Plateforme\3 FRENCH RESPONSIVE\PARTS OF THE BODY\final amended with shutterstock\shutterstock_body\jumping.jpg">
            <a:extLst>
              <a:ext uri="{FF2B5EF4-FFF2-40B4-BE49-F238E27FC236}">
                <a16:creationId xmlns:a16="http://schemas.microsoft.com/office/drawing/2014/main" id="{DF7E657A-01BA-4339-9F63-EF8E7CCD04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268413"/>
            <a:ext cx="8027987" cy="401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1" descr="asian_woman[1]">
            <a:extLst>
              <a:ext uri="{FF2B5EF4-FFF2-40B4-BE49-F238E27FC236}">
                <a16:creationId xmlns:a16="http://schemas.microsoft.com/office/drawing/2014/main" id="{1C4B0681-9EFF-41BB-B2D4-23DF60E8DB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620713"/>
            <a:ext cx="3313113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" descr="running_boy[1]">
            <a:extLst>
              <a:ext uri="{FF2B5EF4-FFF2-40B4-BE49-F238E27FC236}">
                <a16:creationId xmlns:a16="http://schemas.microsoft.com/office/drawing/2014/main" id="{9458C044-7362-4CB0-A462-1FBAEC007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404813"/>
            <a:ext cx="391477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83950CCF60904597F4B33BAD2CB1A0" ma:contentTypeVersion="12" ma:contentTypeDescription="Create a new document." ma:contentTypeScope="" ma:versionID="a75b5e7bb26b42970d341428ccb65e80">
  <xsd:schema xmlns:xsd="http://www.w3.org/2001/XMLSchema" xmlns:xs="http://www.w3.org/2001/XMLSchema" xmlns:p="http://schemas.microsoft.com/office/2006/metadata/properties" xmlns:ns2="750d73c1-c9ad-46cf-aba5-ab10e1008def" xmlns:ns3="123dfa18-dcb5-4790-9e3e-ca5de1a73f3a" targetNamespace="http://schemas.microsoft.com/office/2006/metadata/properties" ma:root="true" ma:fieldsID="b7c694b21b65548d298861bfacf71897" ns2:_="" ns3:_="">
    <xsd:import namespace="750d73c1-c9ad-46cf-aba5-ab10e1008def"/>
    <xsd:import namespace="123dfa18-dcb5-4790-9e3e-ca5de1a73f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0d73c1-c9ad-46cf-aba5-ab10e1008d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3dfa18-dcb5-4790-9e3e-ca5de1a73f3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535EF4-DCF9-406B-B527-7D48F5649C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4B8318-B566-4D65-966C-0173BDE9CD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0d73c1-c9ad-46cf-aba5-ab10e1008def"/>
    <ds:schemaRef ds:uri="123dfa18-dcb5-4790-9e3e-ca5de1a73f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</Words>
  <Application>Microsoft Office PowerPoint</Application>
  <PresentationFormat>On-screen Show (4:3)</PresentationFormat>
  <Paragraphs>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PowerPoint Presentation</vt:lpstr>
      <vt:lpstr>Je saute</vt:lpstr>
      <vt:lpstr>Je marche</vt:lpstr>
      <vt:lpstr>Je cours</vt:lpstr>
      <vt:lpstr>Je tourne</vt:lpstr>
      <vt:lpstr>Je danse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Elise</dc:creator>
  <cp:lastModifiedBy>Lauren Hesp</cp:lastModifiedBy>
  <cp:revision>19</cp:revision>
  <dcterms:created xsi:type="dcterms:W3CDTF">2014-11-18T11:13:33Z</dcterms:created>
  <dcterms:modified xsi:type="dcterms:W3CDTF">2020-05-12T12:53:08Z</dcterms:modified>
</cp:coreProperties>
</file>