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Twinkl" panose="020B0604020202020204" charset="0"/>
      <p:regular r:id="rId24"/>
      <p:bold r:id="rId25"/>
    </p:embeddedFon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30/03/2020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30/03/2020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127</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Twinkl</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Carrie MacKenzie</cp:lastModifiedBy>
  <cp:revision>31</cp:revision>
  <dcterms:created xsi:type="dcterms:W3CDTF">2019-03-11T15:10:20Z</dcterms:created>
  <dcterms:modified xsi:type="dcterms:W3CDTF">2020-03-30T12:27:44Z</dcterms:modified>
</cp:coreProperties>
</file>