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50000" autoAdjust="0"/>
  </p:normalViewPr>
  <p:slideViewPr>
    <p:cSldViewPr>
      <p:cViewPr varScale="1">
        <p:scale>
          <a:sx n="105" d="100"/>
          <a:sy n="105" d="100"/>
        </p:scale>
        <p:origin x="8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232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F31CA-C5CC-7A43-858C-DE5059979734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319DE-BD5F-2147-8E68-1EBB9B01C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68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9DE-BD5F-2147-8E68-1EBB9B01C86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00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58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9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65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96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87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16/06/2019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30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38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16/06/2019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35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4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28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36EE8-FA85-4BC1-8BA1-A9438F307E38}" type="datetimeFigureOut">
              <a:rPr lang="en-GB" smtClean="0"/>
              <a:t>16/06/2019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85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5760640" cy="418058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sz="1400" b="1" u="sng" dirty="0" err="1">
                <a:latin typeface="Comic Sans MS" pitchFamily="66" charset="0"/>
              </a:rPr>
              <a:t>Willliamston</a:t>
            </a:r>
            <a:r>
              <a:rPr lang="en-GB" sz="1400" b="1" u="sng" dirty="0">
                <a:latin typeface="Comic Sans MS" pitchFamily="66" charset="0"/>
              </a:rPr>
              <a:t> Primary School- The Rationale for our Curriculum</a:t>
            </a:r>
            <a:br>
              <a:rPr lang="en-GB" sz="1400" b="1" u="sng" dirty="0">
                <a:latin typeface="Comic Sans MS" pitchFamily="66" charset="0"/>
              </a:rPr>
            </a:br>
            <a:endParaRPr lang="en-GB" sz="11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1340768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00" b="1" dirty="0">
              <a:latin typeface="Comic Sans MS" pitchFamily="66" charset="0"/>
            </a:endParaRPr>
          </a:p>
          <a:p>
            <a:pPr algn="ctr"/>
            <a:endParaRPr lang="en-GB" sz="10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9792" y="1389184"/>
            <a:ext cx="3456384" cy="2739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itchFamily="66" charset="0"/>
              </a:rPr>
              <a:t>Vision</a:t>
            </a:r>
          </a:p>
          <a:p>
            <a:pPr algn="ctr"/>
            <a:r>
              <a:rPr lang="en-GB" sz="1600" dirty="0"/>
              <a:t>At Williamston Primary School we work together as a community to provide a happy, secure and stimulating environment where children are motivated to learn, are valued as individuals and encouraged to reach their full potential through our curriculum for excellence. 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#BE THE BEST YOU CAN BE!</a:t>
            </a:r>
          </a:p>
          <a:p>
            <a:pPr algn="ctr"/>
            <a:endParaRPr lang="en-GB" sz="1600" b="1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864" y="4439951"/>
            <a:ext cx="1850179" cy="20928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b="1" dirty="0">
              <a:latin typeface="Comic Sans MS" pitchFamily="66" charset="0"/>
            </a:endParaRPr>
          </a:p>
          <a:p>
            <a:pPr algn="ctr"/>
            <a:endParaRPr lang="en-GB" sz="1000" b="1" dirty="0">
              <a:latin typeface="Comic Sans MS" pitchFamily="66" charset="0"/>
            </a:endParaRPr>
          </a:p>
          <a:p>
            <a:pPr algn="ctr"/>
            <a:r>
              <a:rPr lang="en-GB" sz="1000" b="1" dirty="0">
                <a:latin typeface="Comic Sans MS" pitchFamily="66" charset="0"/>
              </a:rPr>
              <a:t>P</a:t>
            </a:r>
            <a:r>
              <a:rPr lang="en-GB" sz="1000" b="1" dirty="0"/>
              <a:t>rinciples for  Curriculum Design</a:t>
            </a:r>
            <a:r>
              <a:rPr lang="en-GB" sz="1000" dirty="0"/>
              <a:t>:</a:t>
            </a:r>
          </a:p>
          <a:p>
            <a:r>
              <a:rPr lang="en-GB" sz="1000" dirty="0"/>
              <a:t>• challenge and enjoyment</a:t>
            </a:r>
          </a:p>
          <a:p>
            <a:r>
              <a:rPr lang="en-GB" sz="1000" dirty="0"/>
              <a:t>• breadth</a:t>
            </a:r>
          </a:p>
          <a:p>
            <a:r>
              <a:rPr lang="en-GB" sz="1000" dirty="0"/>
              <a:t>• progression</a:t>
            </a:r>
          </a:p>
          <a:p>
            <a:r>
              <a:rPr lang="en-GB" sz="1000" dirty="0"/>
              <a:t>• depth</a:t>
            </a:r>
          </a:p>
          <a:p>
            <a:r>
              <a:rPr lang="en-GB" sz="1000" dirty="0"/>
              <a:t>• personalisation and choice</a:t>
            </a:r>
          </a:p>
          <a:p>
            <a:r>
              <a:rPr lang="en-GB" sz="1000" dirty="0"/>
              <a:t>• coherence</a:t>
            </a:r>
          </a:p>
          <a:p>
            <a:r>
              <a:rPr lang="en-GB" sz="1000" dirty="0"/>
              <a:t>• relevance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Comic Sans MS" pitchFamily="66" charset="0"/>
            </a:endParaRPr>
          </a:p>
          <a:p>
            <a:pPr algn="ctr"/>
            <a:endParaRPr lang="en-GB" sz="10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8387" y="1370381"/>
            <a:ext cx="2188760" cy="28623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Our Key Drivers</a:t>
            </a:r>
          </a:p>
          <a:p>
            <a:r>
              <a:rPr lang="en-GB" sz="1000" b="1" dirty="0"/>
              <a:t>Learning for Sustainability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Rights and values-based education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Local identity and heritage v  global citizenship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Improving attainment and achievement of 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Health and well-being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Critical thinking and political literacy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Biodiversity and tackling climate 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Social justice and Fair Trade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Outdoor learning and contact with nature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Peace and conflict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Developing and learning skills for life and work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58818" y="1340768"/>
            <a:ext cx="2376264" cy="3093154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Ideal Learning in Williamston PS happens when:</a:t>
            </a:r>
          </a:p>
          <a:p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Children lead their own learning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Children are actively involved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Opportunities are given to work independently and collaboratively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Children are engaged and purposeful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Learning is experiential and active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We use the natural environment and outdoors whenever possible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Learning provides challenge and is differentiated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We nurture the whole child and create nurturing caring and supportive learning environment.</a:t>
            </a:r>
          </a:p>
          <a:p>
            <a:endParaRPr lang="en-GB" sz="9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4109" y="4191499"/>
            <a:ext cx="3559040" cy="233910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>
                <a:latin typeface="Comic Sans MS" pitchFamily="66" charset="0"/>
              </a:rPr>
              <a:t>Our School Values..</a:t>
            </a:r>
          </a:p>
          <a:p>
            <a:r>
              <a:rPr lang="en-GB" sz="1200" i="1" dirty="0"/>
              <a:t>All of our curriculum activities, programmes and opportunities for learning aim to provide our learners, parents and staff to develop and exemplify our CORE school values of </a:t>
            </a:r>
            <a:endParaRPr lang="en-GB" sz="1200" dirty="0"/>
          </a:p>
          <a:p>
            <a:pPr algn="ctr"/>
            <a:r>
              <a:rPr lang="en-GB" sz="1200" i="1" dirty="0"/>
              <a:t>Respect Responsibility Kindness</a:t>
            </a:r>
            <a:endParaRPr lang="en-GB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b="1" i="1" dirty="0"/>
              <a:t>Respect for yourself, others and the environment</a:t>
            </a:r>
            <a:endParaRPr lang="en-GB" sz="14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b="1" i="1" dirty="0"/>
              <a:t>Responsibility for all your actions</a:t>
            </a:r>
            <a:endParaRPr lang="en-GB" sz="14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b="1" i="1" dirty="0"/>
              <a:t>Kindness Always.</a:t>
            </a:r>
            <a:endParaRPr lang="en-GB" sz="1400" b="1" dirty="0"/>
          </a:p>
          <a:p>
            <a:pPr algn="ctr"/>
            <a:endParaRPr lang="en-GB" sz="1000" b="1" i="1" dirty="0">
              <a:latin typeface="Comic Sans MS" pitchFamily="66" charset="0"/>
            </a:endParaRPr>
          </a:p>
          <a:p>
            <a:pPr algn="ctr"/>
            <a:endParaRPr lang="en-GB" sz="1000" i="1" dirty="0">
              <a:latin typeface="Comic Sans MS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501079"/>
            <a:ext cx="2261468" cy="2029522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97F596-6F67-854F-9550-075641BDADB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864" y="132145"/>
            <a:ext cx="754219" cy="65952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53149F9-4056-6B4C-9D88-FC9B9387B99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1189" y="96753"/>
            <a:ext cx="777841" cy="6764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8AB2A5-5DDB-364A-AB1C-81ED71F09DEA}"/>
              </a:ext>
            </a:extLst>
          </p:cNvPr>
          <p:cNvSpPr txBox="1"/>
          <p:nvPr/>
        </p:nvSpPr>
        <p:spPr>
          <a:xfrm>
            <a:off x="459982" y="791672"/>
            <a:ext cx="7629830" cy="430887"/>
          </a:xfrm>
          <a:prstGeom prst="rect">
            <a:avLst/>
          </a:prstGeom>
          <a:solidFill>
            <a:schemeClr val="accent2">
              <a:lumMod val="40000"/>
              <a:lumOff val="6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latin typeface="Comic Sans MS" pitchFamily="66" charset="0"/>
              </a:rPr>
              <a:t>The Four capacities of the Curriculum for Excellence</a:t>
            </a:r>
            <a:br>
              <a:rPr lang="en-GB" sz="1100" dirty="0">
                <a:latin typeface="Comic Sans MS" pitchFamily="66" charset="0"/>
              </a:rPr>
            </a:br>
            <a:r>
              <a:rPr lang="en-GB" sz="1100" dirty="0">
                <a:latin typeface="Comic Sans MS" pitchFamily="66" charset="0"/>
              </a:rPr>
              <a:t>Successful Learner   Confident Individuals    Responsible Citizens      Effective Contributors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89788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266</Words>
  <Application>Microsoft Macintosh PowerPoint</Application>
  <PresentationFormat>On-screen Show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Willliamston Primary School- The Rationale for our Curriculum </vt:lpstr>
    </vt:vector>
  </TitlesOfParts>
  <Company>RM plc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Maunder</dc:creator>
  <cp:lastModifiedBy>Mrs Hollands</cp:lastModifiedBy>
  <cp:revision>18</cp:revision>
  <dcterms:created xsi:type="dcterms:W3CDTF">2016-01-12T13:38:29Z</dcterms:created>
  <dcterms:modified xsi:type="dcterms:W3CDTF">2019-06-16T15:57:07Z</dcterms:modified>
</cp:coreProperties>
</file>