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7" r:id="rId3"/>
    <p:sldId id="298" r:id="rId4"/>
    <p:sldId id="299" r:id="rId5"/>
    <p:sldId id="300" r:id="rId6"/>
    <p:sldId id="276" r:id="rId7"/>
    <p:sldId id="275" r:id="rId8"/>
    <p:sldId id="278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>
        <p:scale>
          <a:sx n="72" d="100"/>
          <a:sy n="72" d="100"/>
        </p:scale>
        <p:origin x="-660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8EBB7-0969-4B48-A996-C772F353DC8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6/28/2018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blogs.glowscotland.org.uk/wl/williamstonprimaryschoo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09676" y="872046"/>
            <a:ext cx="8130517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Welcome to Williamston P.S.</a:t>
            </a:r>
            <a:br>
              <a:rPr lang="en-GB" dirty="0" smtClean="0"/>
            </a:br>
            <a:endParaRPr lang="en-GB" dirty="0" smtClean="0"/>
          </a:p>
          <a:p>
            <a:pPr algn="ctr"/>
            <a:r>
              <a:rPr lang="en-GB" dirty="0" smtClean="0"/>
              <a:t>Early Learning and Childcare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02" y="2342071"/>
            <a:ext cx="1874835" cy="167883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Mrs Roisin Thomson</a:t>
            </a:r>
          </a:p>
          <a:p>
            <a:r>
              <a:rPr lang="en-GB" dirty="0" smtClean="0"/>
              <a:t>Principal Teacher for the Early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Worker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To be the safe and secure link person between home and school</a:t>
            </a:r>
            <a:endParaRPr lang="en-GB" dirty="0"/>
          </a:p>
          <a:p>
            <a:r>
              <a:rPr lang="en-GB" dirty="0" smtClean="0"/>
              <a:t>To undertake the tasks of assessing, recording and reporting on your child’s progress</a:t>
            </a:r>
          </a:p>
          <a:p>
            <a:r>
              <a:rPr lang="en-GB" dirty="0" smtClean="0"/>
              <a:t>Your child will have the same key worker as far as possible for the duration of their nursery experiences.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39" y="710312"/>
            <a:ext cx="1632180" cy="10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for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/>
              <a:t>Numeracy and Mathematics</a:t>
            </a:r>
          </a:p>
          <a:p>
            <a:pPr>
              <a:defRPr/>
            </a:pPr>
            <a:r>
              <a:rPr lang="en-GB" dirty="0"/>
              <a:t>Literacy</a:t>
            </a:r>
          </a:p>
          <a:p>
            <a:pPr>
              <a:defRPr/>
            </a:pPr>
            <a:r>
              <a:rPr lang="en-GB" dirty="0"/>
              <a:t>Health and Wellbeing</a:t>
            </a:r>
          </a:p>
          <a:p>
            <a:pPr>
              <a:defRPr/>
            </a:pPr>
            <a:r>
              <a:rPr lang="en-GB" dirty="0"/>
              <a:t>Expressive Arts</a:t>
            </a:r>
          </a:p>
          <a:p>
            <a:pPr>
              <a:defRPr/>
            </a:pPr>
            <a:r>
              <a:rPr lang="en-GB" dirty="0"/>
              <a:t>Technologies</a:t>
            </a:r>
          </a:p>
          <a:p>
            <a:pPr>
              <a:defRPr/>
            </a:pPr>
            <a:r>
              <a:rPr lang="en-GB" dirty="0"/>
              <a:t>Sciences</a:t>
            </a:r>
          </a:p>
          <a:p>
            <a:pPr>
              <a:defRPr/>
            </a:pPr>
            <a:r>
              <a:rPr lang="en-GB" dirty="0"/>
              <a:t>Religious and Moral Education</a:t>
            </a:r>
          </a:p>
          <a:p>
            <a:pPr>
              <a:defRPr/>
            </a:pPr>
            <a:r>
              <a:rPr lang="en-GB" dirty="0"/>
              <a:t>Social Studies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00" y="379008"/>
            <a:ext cx="1632180" cy="10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the Ambition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Principal drivers for children’s experiences in Early Learning and Childcare settings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Wellbeing</a:t>
            </a:r>
          </a:p>
          <a:p>
            <a:r>
              <a:rPr lang="en-GB" dirty="0" smtClean="0"/>
              <a:t>Motivating and Challenging contexts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Communication Zone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Story corner</a:t>
            </a:r>
          </a:p>
          <a:p>
            <a:pPr eaLnBrk="1" hangingPunct="1"/>
            <a:r>
              <a:rPr lang="en-GB" altLang="en-US" dirty="0" smtClean="0"/>
              <a:t>Listening Centre</a:t>
            </a:r>
          </a:p>
          <a:p>
            <a:pPr eaLnBrk="1" hangingPunct="1"/>
            <a:r>
              <a:rPr lang="en-GB" altLang="en-US" dirty="0" smtClean="0"/>
              <a:t>Mark making</a:t>
            </a:r>
          </a:p>
          <a:p>
            <a:pPr eaLnBrk="1" hangingPunct="1"/>
            <a:r>
              <a:rPr lang="en-GB" altLang="en-US" dirty="0" smtClean="0"/>
              <a:t>Smartboard</a:t>
            </a:r>
          </a:p>
        </p:txBody>
      </p:sp>
      <p:pic>
        <p:nvPicPr>
          <p:cNvPr id="9220" name="Picture 6" descr="C:\Documents and Settings\rachael.banks\Local Settings\Temporary Internet Files\Content.IE5\GVATOOPD\MP900446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9" y="1626705"/>
            <a:ext cx="258656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mark making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mark making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4" y="4225235"/>
            <a:ext cx="31908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Outdoor Zone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Bikes and scooters</a:t>
            </a:r>
          </a:p>
          <a:p>
            <a:pPr eaLnBrk="1" hangingPunct="1"/>
            <a:r>
              <a:rPr lang="en-GB" altLang="en-US" dirty="0" smtClean="0"/>
              <a:t>Garden area / mini-beast hotel</a:t>
            </a:r>
          </a:p>
          <a:p>
            <a:pPr eaLnBrk="1" hangingPunct="1"/>
            <a:r>
              <a:rPr lang="en-GB" altLang="en-US" dirty="0" smtClean="0"/>
              <a:t>Assault course, slide</a:t>
            </a:r>
          </a:p>
          <a:p>
            <a:pPr eaLnBrk="1" hangingPunct="1"/>
            <a:r>
              <a:rPr lang="en-GB" altLang="en-US" dirty="0" smtClean="0"/>
              <a:t>Book Nook</a:t>
            </a:r>
          </a:p>
          <a:p>
            <a:pPr eaLnBrk="1" hangingPunct="1"/>
            <a:r>
              <a:rPr lang="en-GB" altLang="en-US" dirty="0" smtClean="0"/>
              <a:t>Sand pit</a:t>
            </a:r>
          </a:p>
          <a:p>
            <a:pPr eaLnBrk="1" hangingPunct="1"/>
            <a:r>
              <a:rPr lang="en-GB" altLang="en-US" dirty="0" smtClean="0"/>
              <a:t>Transient Art Area</a:t>
            </a:r>
          </a:p>
          <a:p>
            <a:pPr eaLnBrk="1" hangingPunct="1"/>
            <a:r>
              <a:rPr lang="en-GB" altLang="en-US" dirty="0" smtClean="0"/>
              <a:t>Visual stimulation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10244" name="Picture 4" descr="C:\Documents and Settings\rachael.banks\Local Settings\Temporary Internet Files\Content.IE5\LO4ZYTOA\MC9002159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2810290"/>
            <a:ext cx="15494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Documents and Settings\rachael.banks\Local Settings\Temporary Internet Files\Content.IE5\E91JTYY2\MC9003909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38" y="1202705"/>
            <a:ext cx="17653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C:\Documents and Settings\rachael.banks\Local Settings\Temporary Internet Files\Content.IE5\2CJ9ABPG\MC9000012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09" y="3965576"/>
            <a:ext cx="169968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Imagination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Block play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Small </a:t>
            </a:r>
            <a:r>
              <a:rPr lang="en-GB" dirty="0" smtClean="0"/>
              <a:t>world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Prop play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1026" name="Picture 2" descr="Image result for block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37" y="2399835"/>
            <a:ext cx="2857501" cy="19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Zone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Painting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Craft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Role </a:t>
            </a:r>
            <a:r>
              <a:rPr lang="en-GB" dirty="0" smtClean="0"/>
              <a:t>Play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Drama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Transient art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C:\Documents and Settings\rachael.banks\Local Settings\Temporary Internet Files\Content.IE5\LO4ZYTOA\MC9002326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82" y="1054377"/>
            <a:ext cx="2520949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rachael.banks\Local Settings\Temporary Internet Files\Content.IE5\GVATOOPD\MP9001778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26" y="4078565"/>
            <a:ext cx="3295649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Sensory Zone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Playdough</a:t>
            </a:r>
          </a:p>
          <a:p>
            <a:r>
              <a:rPr lang="en-GB" dirty="0" smtClean="0"/>
              <a:t>Sand</a:t>
            </a:r>
          </a:p>
          <a:p>
            <a:r>
              <a:rPr lang="en-GB" dirty="0" smtClean="0"/>
              <a:t>Water</a:t>
            </a:r>
          </a:p>
          <a:p>
            <a:r>
              <a:rPr lang="en-GB" dirty="0" smtClean="0"/>
              <a:t>Music area</a:t>
            </a:r>
          </a:p>
        </p:txBody>
      </p:sp>
      <p:pic>
        <p:nvPicPr>
          <p:cNvPr id="4" name="Picture 6" descr="C:\Documents and Settings\rachael.banks\Local Settings\Temporary Internet Files\Content.IE5\LO4ZYTOA\MC9000961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46" y="2980429"/>
            <a:ext cx="26797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STEAM Zone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Science – exploration and discovery</a:t>
            </a:r>
          </a:p>
          <a:p>
            <a:r>
              <a:rPr lang="en-GB" dirty="0" smtClean="0"/>
              <a:t>Technology – screws, hammers, nails, </a:t>
            </a:r>
          </a:p>
          <a:p>
            <a:r>
              <a:rPr lang="en-GB" dirty="0" smtClean="0"/>
              <a:t>Engineering – making hinges, folding paper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Art – paint, mixing, experimenting</a:t>
            </a:r>
          </a:p>
          <a:p>
            <a:r>
              <a:rPr lang="en-GB" dirty="0" smtClean="0"/>
              <a:t>Maths – jigsaws, number, games and puzzles</a:t>
            </a:r>
          </a:p>
        </p:txBody>
      </p:sp>
      <p:pic>
        <p:nvPicPr>
          <p:cNvPr id="4" name="Picture 5" descr="C:\Documents and Settings\rachael.banks\Local Settings\Temporary Internet Files\Content.IE5\LO4ZYTOA\MC9000234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87" y="5015742"/>
            <a:ext cx="2067984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Documents and Settings\rachael.banks\Local Settings\Temporary Internet Files\Content.IE5\E91JTYY2\MC9004348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81" y="1171161"/>
            <a:ext cx="2000249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Snack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Health Promoting School</a:t>
            </a:r>
          </a:p>
          <a:p>
            <a:pPr eaLnBrk="1" hangingPunct="1"/>
            <a:r>
              <a:rPr lang="en-GB" altLang="en-US" dirty="0" smtClean="0"/>
              <a:t>Encourage independence </a:t>
            </a:r>
          </a:p>
          <a:p>
            <a:pPr eaLnBrk="1" hangingPunct="1"/>
            <a:r>
              <a:rPr lang="en-GB" altLang="en-US" dirty="0" smtClean="0"/>
              <a:t>Social </a:t>
            </a:r>
            <a:r>
              <a:rPr lang="en-GB" altLang="en-US" dirty="0" smtClean="0"/>
              <a:t>experience</a:t>
            </a:r>
            <a:endParaRPr lang="en-GB" altLang="en-US" dirty="0" smtClean="0"/>
          </a:p>
        </p:txBody>
      </p:sp>
      <p:pic>
        <p:nvPicPr>
          <p:cNvPr id="12292" name="Picture 8" descr="C:\Documents and Settings\rachael.banks\Local Settings\Temporary Internet Files\Content.IE5\LO4ZYTOA\MP9004331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143375"/>
            <a:ext cx="4927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C:\Documents and Settings\rachael.banks\Local Settings\Temporary Internet Files\Content.IE5\GVATOOPD\MC9003895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785814"/>
            <a:ext cx="227118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5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Senior Leadership Team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3" y="386300"/>
            <a:ext cx="1584204" cy="141858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22" y="2007851"/>
            <a:ext cx="2423160" cy="302895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7" y="2007851"/>
            <a:ext cx="2423160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793" y="5546064"/>
            <a:ext cx="448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Fiona Hollands – Head Teacher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59416" y="5546064"/>
            <a:ext cx="50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Lynn Dare – Depute Head 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5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i="1" u="sng" smtClean="0"/>
              <a:t>Learner’s Journey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Tracks child’s progress through Early Level experiences and outcomes</a:t>
            </a:r>
          </a:p>
          <a:p>
            <a:pPr eaLnBrk="1" hangingPunct="1"/>
            <a:r>
              <a:rPr lang="en-GB" altLang="en-US" dirty="0" smtClean="0"/>
              <a:t>Evidenced by photographs, pieces of work and staff observations</a:t>
            </a:r>
          </a:p>
          <a:p>
            <a:pPr eaLnBrk="1" hangingPunct="1"/>
            <a:r>
              <a:rPr lang="en-GB" altLang="en-US" dirty="0" err="1" smtClean="0"/>
              <a:t>IjournAL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Shared with parents</a:t>
            </a:r>
          </a:p>
          <a:p>
            <a:pPr eaLnBrk="1" hangingPunct="1"/>
            <a:r>
              <a:rPr lang="en-GB" altLang="en-US" dirty="0" smtClean="0"/>
              <a:t>Assessment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13316" name="Picture 4" descr="C:\Users\rachael.banks\AppData\Local\Microsoft\Windows\Temporary Internet Files\Content.IE5\3AXI9LVY\MP9004423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4197351"/>
            <a:ext cx="3359151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19667" y="333375"/>
            <a:ext cx="10972800" cy="1143000"/>
          </a:xfrm>
        </p:spPr>
        <p:txBody>
          <a:bodyPr/>
          <a:lstStyle/>
          <a:p>
            <a:pPr eaLnBrk="1" hangingPunct="1"/>
            <a:r>
              <a:rPr lang="en-GB" altLang="en-US" b="1" i="1" u="sng" smtClean="0"/>
              <a:t>Parent Partnership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Involvement in all aspects of nursery</a:t>
            </a:r>
          </a:p>
          <a:p>
            <a:pPr eaLnBrk="1" hangingPunct="1"/>
            <a:r>
              <a:rPr lang="en-GB" altLang="en-US" smtClean="0"/>
              <a:t>Parent helpers – </a:t>
            </a:r>
            <a:r>
              <a:rPr lang="en-GB" altLang="en-US" b="1" smtClean="0"/>
              <a:t>We need you!</a:t>
            </a:r>
          </a:p>
          <a:p>
            <a:pPr eaLnBrk="1" hangingPunct="1"/>
            <a:r>
              <a:rPr lang="en-GB" altLang="en-US" smtClean="0"/>
              <a:t>Stay and Play</a:t>
            </a:r>
          </a:p>
          <a:p>
            <a:pPr eaLnBrk="1" hangingPunct="1"/>
            <a:r>
              <a:rPr lang="en-GB" altLang="en-US" smtClean="0"/>
              <a:t>Talents</a:t>
            </a:r>
          </a:p>
          <a:p>
            <a:pPr eaLnBrk="1" hangingPunct="1"/>
            <a:r>
              <a:rPr lang="en-GB" altLang="en-US" smtClean="0"/>
              <a:t>Open door policy</a:t>
            </a:r>
          </a:p>
        </p:txBody>
      </p:sp>
      <p:pic>
        <p:nvPicPr>
          <p:cNvPr id="15364" name="Picture 4" descr="C:\Documents and Settings\rachael.banks\Local Settings\Temporary Internet Files\Content.IE5\E91JTYY2\MP9004424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43376"/>
            <a:ext cx="4667251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8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i="1" u="sng" dirty="0" smtClean="0">
                <a:latin typeface="Comic Sans MS" pitchFamily="66" charset="0"/>
              </a:rPr>
              <a:t>Other Information…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609600" y="1556095"/>
            <a:ext cx="10972800" cy="476885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altLang="en-US" sz="4400" dirty="0" smtClean="0">
                <a:latin typeface="Comic Sans MS" pitchFamily="66" charset="0"/>
              </a:rPr>
              <a:t>If you were not able to attend our Information </a:t>
            </a:r>
            <a:r>
              <a:rPr lang="en-GB" altLang="en-US" sz="4400" dirty="0">
                <a:latin typeface="Comic Sans MS" pitchFamily="66" charset="0"/>
              </a:rPr>
              <a:t>M</a:t>
            </a:r>
            <a:r>
              <a:rPr lang="en-GB" altLang="en-US" sz="4400" dirty="0" smtClean="0">
                <a:latin typeface="Comic Sans MS" pitchFamily="66" charset="0"/>
              </a:rPr>
              <a:t>orning or Stay and Play Session your pack including a start date will be sent to you.</a:t>
            </a:r>
          </a:p>
        </p:txBody>
      </p:sp>
    </p:spTree>
    <p:extLst>
      <p:ext uri="{BB962C8B-B14F-4D97-AF65-F5344CB8AC3E}">
        <p14:creationId xmlns:p14="http://schemas.microsoft.com/office/powerpoint/2010/main" val="14074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3" y="386300"/>
            <a:ext cx="1584204" cy="1418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794" y="5546064"/>
            <a:ext cx="429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Roisin Thomson – Principal Teacher for the Early Years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59416" y="5546064"/>
            <a:ext cx="51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Karlie </a:t>
            </a:r>
            <a:r>
              <a:rPr lang="en-GB" dirty="0" err="1" smtClean="0"/>
              <a:t>Gray</a:t>
            </a:r>
            <a:r>
              <a:rPr lang="en-GB" dirty="0" smtClean="0"/>
              <a:t> – Principal Teacher for Support for Learning</a:t>
            </a:r>
            <a:endParaRPr lang="en-GB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611" y="1909632"/>
            <a:ext cx="2618573" cy="32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082" y="2012297"/>
            <a:ext cx="2454311" cy="30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2415" y="583096"/>
            <a:ext cx="6554498" cy="1219200"/>
          </a:xfrm>
        </p:spPr>
        <p:txBody>
          <a:bodyPr/>
          <a:lstStyle/>
          <a:p>
            <a:r>
              <a:rPr lang="en-GB" dirty="0"/>
              <a:t>Senior Leadership Team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1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57" y="1801881"/>
            <a:ext cx="2502342" cy="3127927"/>
          </a:xfrm>
        </p:spPr>
      </p:pic>
      <p:sp>
        <p:nvSpPr>
          <p:cNvPr id="5" name="TextBox 4"/>
          <p:cNvSpPr txBox="1"/>
          <p:nvPr/>
        </p:nvSpPr>
        <p:spPr>
          <a:xfrm>
            <a:off x="3715272" y="5042481"/>
            <a:ext cx="491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Laura Purves – Early Years Officer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5212" y="304800"/>
            <a:ext cx="10058402" cy="990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The Early Years Team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90203"/>
          </a:xfrm>
        </p:spPr>
        <p:txBody>
          <a:bodyPr/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Early </a:t>
            </a:r>
            <a:r>
              <a:rPr lang="en-GB" dirty="0" smtClean="0"/>
              <a:t>Years </a:t>
            </a:r>
            <a:r>
              <a:rPr lang="en-GB" dirty="0" smtClean="0"/>
              <a:t>Team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09" y="1361550"/>
            <a:ext cx="1692910" cy="21161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20" y="1361550"/>
            <a:ext cx="1670585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841" y="3449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6003" y="3470498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Doris Stewart – </a:t>
            </a:r>
            <a:r>
              <a:rPr lang="en-GB" dirty="0"/>
              <a:t>Early Years Practitioner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15841" y="3465522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Miss Lorna Green – </a:t>
            </a:r>
            <a:r>
              <a:rPr lang="en-GB" dirty="0" smtClean="0"/>
              <a:t>Early Years Practitioner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98846"/>
            <a:ext cx="1632180" cy="1096157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02" y="3839830"/>
            <a:ext cx="1808480" cy="226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9205" y="6100430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Miss Emily Peat– Nursery Nurse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4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Pupil Support Workers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1" y="1640455"/>
            <a:ext cx="3642591" cy="204895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26" y="1571894"/>
            <a:ext cx="3684104" cy="20723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332656"/>
            <a:ext cx="1632180" cy="1096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235" y="3644203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Maureen Inkster – Support Assistant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38699" y="5972681"/>
            <a:ext cx="452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Alison Orr – Support Assistant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21765" y="3656447"/>
            <a:ext cx="499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Jo McNaughton – Support Assistant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42" y="4025779"/>
            <a:ext cx="3607618" cy="19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77" y="1601838"/>
            <a:ext cx="1808480" cy="2260600"/>
          </a:xfrm>
        </p:spPr>
      </p:pic>
      <p:sp>
        <p:nvSpPr>
          <p:cNvPr id="9" name="TextBox 8"/>
          <p:cNvSpPr txBox="1"/>
          <p:nvPr/>
        </p:nvSpPr>
        <p:spPr>
          <a:xfrm>
            <a:off x="1119656" y="3858302"/>
            <a:ext cx="3417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Mrs Jacquie Cowan</a:t>
            </a:r>
          </a:p>
          <a:p>
            <a:pPr algn="ctr"/>
            <a:r>
              <a:rPr lang="en-GB" dirty="0" smtClean="0"/>
              <a:t>Wraparound Care Assistant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80225"/>
            <a:ext cx="1632180" cy="1096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1288" y="1881809"/>
            <a:ext cx="4240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Wraparound Team Leader and Care </a:t>
            </a:r>
            <a:r>
              <a:rPr lang="en-GB" sz="2800" dirty="0"/>
              <a:t>A</a:t>
            </a:r>
            <a:r>
              <a:rPr lang="en-GB" sz="2800" dirty="0" smtClean="0"/>
              <a:t>ssistant will be appointed in due course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5212" y="304800"/>
            <a:ext cx="10058402" cy="990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The Early Years Team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en-GB" dirty="0" smtClean="0"/>
              <a:t>Important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Morning </a:t>
            </a:r>
            <a:r>
              <a:rPr lang="en-GB" b="1" dirty="0"/>
              <a:t>Nursery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Monday – Thursday: 	</a:t>
            </a:r>
            <a:r>
              <a:rPr lang="en-GB" dirty="0" smtClean="0"/>
              <a:t>8am </a:t>
            </a:r>
            <a:r>
              <a:rPr lang="en-GB" dirty="0"/>
              <a:t>– </a:t>
            </a:r>
            <a:r>
              <a:rPr lang="en-GB" dirty="0" smtClean="0"/>
              <a:t>11:10am </a:t>
            </a:r>
          </a:p>
          <a:p>
            <a:pPr marL="0" indent="0">
              <a:buNone/>
            </a:pPr>
            <a:r>
              <a:rPr lang="en-GB" dirty="0" smtClean="0"/>
              <a:t>Friday</a:t>
            </a:r>
            <a:r>
              <a:rPr lang="en-GB" dirty="0"/>
              <a:t>: 			</a:t>
            </a:r>
            <a:r>
              <a:rPr lang="en-GB" dirty="0" smtClean="0"/>
              <a:t>8am </a:t>
            </a:r>
            <a:r>
              <a:rPr lang="en-GB" dirty="0"/>
              <a:t>– </a:t>
            </a:r>
            <a:r>
              <a:rPr lang="en-GB" dirty="0" smtClean="0"/>
              <a:t>11:08am 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b="1" dirty="0"/>
              <a:t>Afternoon Nursery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Monday – Thursday: 	</a:t>
            </a:r>
            <a:r>
              <a:rPr lang="en-GB" dirty="0" smtClean="0"/>
              <a:t>12:15pm </a:t>
            </a:r>
            <a:r>
              <a:rPr lang="en-GB" dirty="0"/>
              <a:t>– </a:t>
            </a:r>
            <a:r>
              <a:rPr lang="en-GB" dirty="0" smtClean="0"/>
              <a:t>4:12pm 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Full day Nursery		8am – 4pm (possibility of </a:t>
            </a:r>
            <a:r>
              <a:rPr lang="en-GB" b="1" dirty="0" smtClean="0"/>
              <a:t>childcare until </a:t>
            </a:r>
            <a:r>
              <a:rPr lang="en-GB" b="1" dirty="0" smtClean="0"/>
              <a:t>5:30pm)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b="1" u="sng" dirty="0" smtClean="0"/>
              <a:t>Our Blog</a:t>
            </a:r>
            <a:r>
              <a:rPr lang="en-GB" sz="2000" dirty="0" smtClean="0"/>
              <a:t>: </a:t>
            </a:r>
            <a:r>
              <a:rPr lang="en-GB" sz="2000" dirty="0">
                <a:hlinkClick r:id="rId2"/>
              </a:rPr>
              <a:t>https://blogs.glowscotland.org.uk/wl/williamstonprimaryschool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0" indent="0">
              <a:buNone/>
            </a:pPr>
            <a:r>
              <a:rPr lang="en-GB" b="1" u="sng" dirty="0" smtClean="0"/>
              <a:t>Follow us on Twitter </a:t>
            </a:r>
            <a:r>
              <a:rPr lang="en-GB" dirty="0" smtClean="0"/>
              <a:t>: </a:t>
            </a:r>
            <a:r>
              <a:rPr lang="en-GB" dirty="0">
                <a:solidFill>
                  <a:srgbClr val="0070C0"/>
                </a:solidFill>
              </a:rPr>
              <a:t>@</a:t>
            </a:r>
            <a:r>
              <a:rPr lang="en-GB" dirty="0" err="1">
                <a:solidFill>
                  <a:srgbClr val="0070C0"/>
                </a:solidFill>
              </a:rPr>
              <a:t>williamstonNurs</a:t>
            </a:r>
            <a:endParaRPr lang="en-GB" b="1" u="sng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25" y="180225"/>
            <a:ext cx="1632180" cy="10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39" y="246485"/>
            <a:ext cx="1632180" cy="10961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89020" y="1071417"/>
            <a:ext cx="3357563" cy="21478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632239" y="1071417"/>
            <a:ext cx="3429000" cy="21431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589020" y="3937997"/>
            <a:ext cx="3357563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667957" y="3937997"/>
            <a:ext cx="3357563" cy="2286000"/>
          </a:xfrm>
          <a:prstGeom prst="roundRect">
            <a:avLst/>
          </a:prstGeom>
          <a:solidFill>
            <a:srgbClr val="48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6579" y="3318251"/>
            <a:ext cx="314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Nursery Groups</a:t>
            </a:r>
          </a:p>
        </p:txBody>
      </p:sp>
    </p:spTree>
    <p:extLst>
      <p:ext uri="{BB962C8B-B14F-4D97-AF65-F5344CB8AC3E}">
        <p14:creationId xmlns:p14="http://schemas.microsoft.com/office/powerpoint/2010/main" val="19736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5537</TotalTime>
  <Words>414</Words>
  <Application>Microsoft Office PowerPoint</Application>
  <PresentationFormat>Custom</PresentationFormat>
  <Paragraphs>108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tf03431377</vt:lpstr>
      <vt:lpstr>PowerPoint Presentation</vt:lpstr>
      <vt:lpstr>Senior Leadership Team</vt:lpstr>
      <vt:lpstr>Senior Leadership Team </vt:lpstr>
      <vt:lpstr>PowerPoint Presentation</vt:lpstr>
      <vt:lpstr>The Early Years Team</vt:lpstr>
      <vt:lpstr>The Pupil Support Workers</vt:lpstr>
      <vt:lpstr>PowerPoint Presentation</vt:lpstr>
      <vt:lpstr>Important Information</vt:lpstr>
      <vt:lpstr>PowerPoint Presentation</vt:lpstr>
      <vt:lpstr>Key Worker System</vt:lpstr>
      <vt:lpstr>Curriculum for Excellence</vt:lpstr>
      <vt:lpstr>Building the Ambition</vt:lpstr>
      <vt:lpstr>Communication Zone</vt:lpstr>
      <vt:lpstr>Outdoor Zone</vt:lpstr>
      <vt:lpstr>Imagination Zone</vt:lpstr>
      <vt:lpstr>Creative Zone</vt:lpstr>
      <vt:lpstr>Sensory Zone</vt:lpstr>
      <vt:lpstr>STEAM Zone</vt:lpstr>
      <vt:lpstr>Snack</vt:lpstr>
      <vt:lpstr>Learner’s Journey</vt:lpstr>
      <vt:lpstr>Parent Partnership</vt:lpstr>
      <vt:lpstr>Other Information…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Kirsteen Vince</dc:creator>
  <cp:lastModifiedBy>Roisin Thomson</cp:lastModifiedBy>
  <cp:revision>67</cp:revision>
  <dcterms:created xsi:type="dcterms:W3CDTF">2017-05-29T13:56:47Z</dcterms:created>
  <dcterms:modified xsi:type="dcterms:W3CDTF">2018-06-28T11:05:12Z</dcterms:modified>
</cp:coreProperties>
</file>