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51FA-A4B9-4A43-B891-1DDEB36C4BE3}" type="datetimeFigureOut">
              <a:rPr lang="en-GB" smtClean="0"/>
              <a:t>15/09/2016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EA79-B20F-4C6E-BDBA-7F52AF206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8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51FA-A4B9-4A43-B891-1DDEB36C4BE3}" type="datetimeFigureOut">
              <a:rPr lang="en-GB" smtClean="0"/>
              <a:t>15/09/2016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EA79-B20F-4C6E-BDBA-7F52AF206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76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51FA-A4B9-4A43-B891-1DDEB36C4BE3}" type="datetimeFigureOut">
              <a:rPr lang="en-GB" smtClean="0"/>
              <a:t>15/09/2016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EA79-B20F-4C6E-BDBA-7F52AF206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726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AEEF3-6DE3-44D6-B579-B29D455FC1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5A5F2-888F-4D9A-A78E-5A8A42890A8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97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5B12B-F691-4CE4-B134-0A899508FE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B55F4-BE38-450D-B4DD-CD345D6E2A3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83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F1100-F8E7-4347-A6EB-9FB8812028E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8F100-30CB-4689-B881-ECD97BF973C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1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F5821-5D66-4142-BC15-1740E90525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FFD10-FCFF-43DF-B325-C117CCDB0CE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97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AE49-A5D4-4EB8-A6B1-4596768DA0B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C48BA-82F1-4BC7-94CA-B1EA1BBD0F9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30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A971-1EF4-4F85-97BD-1A1BF03A8E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CF0AA-402A-4FF7-BC1E-CA9E252477E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54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A003-474F-4828-8B3C-E428DF64A7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D371-9195-428B-B0FB-EFC63B752B5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74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3173-7742-4A7E-8696-68FEA7C548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441B-518C-4579-8280-12052BD5818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51FA-A4B9-4A43-B891-1DDEB36C4BE3}" type="datetimeFigureOut">
              <a:rPr lang="en-GB" smtClean="0"/>
              <a:t>15/09/2016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EA79-B20F-4C6E-BDBA-7F52AF206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397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D502D-6E52-460D-ADF0-4FE19206345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C8047-CDB1-4EB0-B57B-C4F5E8B2FBD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52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36446-B889-4AC6-A877-6C270292CD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22A2-FD4B-4C75-AD06-D03454B948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1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72BFC-0B95-4A54-97FA-DA4D6A764C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523F-D8FF-49A9-A0F6-CE38CAEB2FC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6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51FA-A4B9-4A43-B891-1DDEB36C4BE3}" type="datetimeFigureOut">
              <a:rPr lang="en-GB" smtClean="0"/>
              <a:t>15/09/2016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EA79-B20F-4C6E-BDBA-7F52AF206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17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51FA-A4B9-4A43-B891-1DDEB36C4BE3}" type="datetimeFigureOut">
              <a:rPr lang="en-GB" smtClean="0"/>
              <a:t>15/09/2016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EA79-B20F-4C6E-BDBA-7F52AF206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96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51FA-A4B9-4A43-B891-1DDEB36C4BE3}" type="datetimeFigureOut">
              <a:rPr lang="en-GB" smtClean="0"/>
              <a:t>15/09/2016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EA79-B20F-4C6E-BDBA-7F52AF206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77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51FA-A4B9-4A43-B891-1DDEB36C4BE3}" type="datetimeFigureOut">
              <a:rPr lang="en-GB" smtClean="0"/>
              <a:t>15/09/2016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EA79-B20F-4C6E-BDBA-7F52AF206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29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51FA-A4B9-4A43-B891-1DDEB36C4BE3}" type="datetimeFigureOut">
              <a:rPr lang="en-GB" smtClean="0"/>
              <a:t>15/09/2016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EA79-B20F-4C6E-BDBA-7F52AF206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13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51FA-A4B9-4A43-B891-1DDEB36C4BE3}" type="datetimeFigureOut">
              <a:rPr lang="en-GB" smtClean="0"/>
              <a:t>15/09/2016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EA79-B20F-4C6E-BDBA-7F52AF206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25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51FA-A4B9-4A43-B891-1DDEB36C4BE3}" type="datetimeFigureOut">
              <a:rPr lang="en-GB" smtClean="0"/>
              <a:t>15/09/2016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EA79-B20F-4C6E-BDBA-7F52AF206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32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E51FA-A4B9-4A43-B891-1DDEB36C4BE3}" type="datetimeFigureOut">
              <a:rPr lang="en-GB" smtClean="0"/>
              <a:t>15/09/2016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7EA79-B20F-4C6E-BDBA-7F52AF206F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20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0460C0-FF05-4251-B836-33DB95D7F2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914253-FE44-4540-81CB-FE354D9A84B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96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Online Learning Journals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Mrs Roisin Thomson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Principal Teacher (Acting)</a:t>
            </a:r>
          </a:p>
        </p:txBody>
      </p:sp>
    </p:spTree>
    <p:extLst>
      <p:ext uri="{BB962C8B-B14F-4D97-AF65-F5344CB8AC3E}">
        <p14:creationId xmlns:p14="http://schemas.microsoft.com/office/powerpoint/2010/main" val="248076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DE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i="1" u="sng" dirty="0" smtClean="0"/>
              <a:t>Traditional Learner’s Journey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Tracks child’s progress through Early Level experiences and outcomes</a:t>
            </a:r>
          </a:p>
          <a:p>
            <a:pPr eaLnBrk="1" hangingPunct="1"/>
            <a:r>
              <a:rPr lang="en-GB" altLang="en-US" dirty="0" smtClean="0"/>
              <a:t>Evidenced by photographs, pieces of work and staff observations</a:t>
            </a:r>
          </a:p>
          <a:p>
            <a:pPr eaLnBrk="1" hangingPunct="1"/>
            <a:r>
              <a:rPr lang="en-GB" altLang="en-US" dirty="0" smtClean="0"/>
              <a:t>Online Learning Journals</a:t>
            </a:r>
          </a:p>
          <a:p>
            <a:pPr eaLnBrk="1" hangingPunct="1"/>
            <a:r>
              <a:rPr lang="en-GB" altLang="en-US" dirty="0" smtClean="0"/>
              <a:t>Shared with parents</a:t>
            </a:r>
          </a:p>
          <a:p>
            <a:pPr eaLnBrk="1" hangingPunct="1"/>
            <a:r>
              <a:rPr lang="en-GB" altLang="en-US" dirty="0" smtClean="0"/>
              <a:t>Assessment</a:t>
            </a:r>
          </a:p>
          <a:p>
            <a:pPr eaLnBrk="1" hangingPunct="1"/>
            <a:endParaRPr lang="en-GB" altLang="en-US" dirty="0" smtClean="0"/>
          </a:p>
        </p:txBody>
      </p:sp>
      <p:pic>
        <p:nvPicPr>
          <p:cNvPr id="13316" name="Picture 4" descr="C:\Users\rachael.banks\AppData\Local\Microsoft\Windows\Temporary Internet Files\Content.IE5\3AXI9LVY\MP9004423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197350"/>
            <a:ext cx="2519363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54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DE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i="1" u="sng" dirty="0" smtClean="0"/>
              <a:t>Online Learner’s Journey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Accessible online 24 hours a day.</a:t>
            </a:r>
          </a:p>
          <a:p>
            <a:pPr eaLnBrk="1" hangingPunct="1"/>
            <a:r>
              <a:rPr lang="en-GB" altLang="en-US" dirty="0" smtClean="0"/>
              <a:t>Secure encryption with passwords set by yourselves</a:t>
            </a:r>
          </a:p>
          <a:p>
            <a:pPr eaLnBrk="1" hangingPunct="1"/>
            <a:r>
              <a:rPr lang="en-GB" altLang="en-US" dirty="0" smtClean="0"/>
              <a:t>“Home Links” and “Personal Achievements”</a:t>
            </a:r>
          </a:p>
          <a:p>
            <a:pPr eaLnBrk="1" hangingPunct="1"/>
            <a:r>
              <a:rPr lang="en-GB" altLang="en-US" dirty="0" smtClean="0"/>
              <a:t>Provides a talking point about learning at home.</a:t>
            </a:r>
          </a:p>
          <a:p>
            <a:pPr eaLnBrk="1" hangingPunct="1"/>
            <a:r>
              <a:rPr lang="en-GB" altLang="en-US" dirty="0" smtClean="0"/>
              <a:t>Nursery and Primary 1</a:t>
            </a:r>
          </a:p>
          <a:p>
            <a:pPr eaLnBrk="1" hangingPunct="1"/>
            <a:r>
              <a:rPr lang="en-GB" altLang="en-US" dirty="0" smtClean="0"/>
              <a:t>Primary 2 – Primary 7</a:t>
            </a: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748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DE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i="1" u="sng" dirty="0" smtClean="0"/>
              <a:t>Online Learner’s Journey – P2-P7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592965" cy="442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17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DE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b="1" i="1" u="sng" dirty="0" smtClean="0"/>
              <a:t>Online Learner’s Journey – Nursery and P1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GB" altLang="en-US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64" y="1484784"/>
            <a:ext cx="8207375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8" y="3068960"/>
            <a:ext cx="1872208" cy="21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293609" y="4010740"/>
            <a:ext cx="504056" cy="1080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8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Online Learning Journals</vt:lpstr>
      <vt:lpstr>Traditional Learner’s Journey</vt:lpstr>
      <vt:lpstr>Online Learner’s Journey</vt:lpstr>
      <vt:lpstr>Online Learner’s Journey – P2-P7</vt:lpstr>
      <vt:lpstr>Online Learner’s Journey – Nursery and P1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Learning Journals</dc:title>
  <dc:creator>Roisin Thomson</dc:creator>
  <cp:lastModifiedBy>lorna murdoch</cp:lastModifiedBy>
  <cp:revision>2</cp:revision>
  <dcterms:created xsi:type="dcterms:W3CDTF">2016-09-06T14:29:11Z</dcterms:created>
  <dcterms:modified xsi:type="dcterms:W3CDTF">2016-09-15T14:22:25Z</dcterms:modified>
</cp:coreProperties>
</file>