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E91124-0E1F-468B-82F5-C6D3C40FD34A}" type="datetimeFigureOut">
              <a:rPr lang="en-GB" smtClean="0"/>
              <a:t>06/09/2016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6A1D01-3ED9-40EA-AB7A-5E3A4F96824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ducationscotland.gov.uk/resources/g/groundsforlearningfilms/whyplay.asp?strReferringChannel=learningandteaching&amp;strReferringPageID=tcm:4-581689-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31687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Outdoor Learning and Play at Williamston Primary School</a:t>
            </a:r>
            <a:endParaRPr lang="en-GB" dirty="0"/>
          </a:p>
        </p:txBody>
      </p:sp>
      <p:pic>
        <p:nvPicPr>
          <p:cNvPr id="1027" name="Picture 3" descr="F:\School Grounds\Photos from bus trip\DSCN2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-9939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r>
              <a:rPr lang="en-GB" dirty="0" smtClean="0"/>
              <a:t>Importance of 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6777317" cy="3508977"/>
          </a:xfrm>
        </p:spPr>
        <p:txBody>
          <a:bodyPr/>
          <a:lstStyle/>
          <a:p>
            <a:r>
              <a:rPr lang="en-GB" dirty="0" smtClean="0"/>
              <a:t>Develop healthy, active lifestyles</a:t>
            </a:r>
          </a:p>
          <a:p>
            <a:r>
              <a:rPr lang="en-GB" dirty="0" smtClean="0"/>
              <a:t>Unique experiences with the natural world such as weather and the seasons</a:t>
            </a:r>
          </a:p>
          <a:p>
            <a:r>
              <a:rPr lang="en-GB" dirty="0" smtClean="0"/>
              <a:t>Respect nature and the environment</a:t>
            </a:r>
          </a:p>
          <a:p>
            <a:r>
              <a:rPr lang="en-GB" dirty="0" smtClean="0"/>
              <a:t>Problem solving skills, creativity and inventiveness</a:t>
            </a:r>
          </a:p>
          <a:p>
            <a:r>
              <a:rPr lang="en-GB" dirty="0" smtClean="0"/>
              <a:t>Play safely and freely while learning to manage and assess risk</a:t>
            </a:r>
            <a:endParaRPr lang="en-GB" dirty="0"/>
          </a:p>
        </p:txBody>
      </p:sp>
      <p:pic>
        <p:nvPicPr>
          <p:cNvPr id="1029" name="Picture 5" descr="Image result for outdoor pl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05274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en-GB" dirty="0" smtClean="0"/>
              <a:t>Outdoor Learning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858779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1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5472726" cy="1143000"/>
          </a:xfrm>
        </p:spPr>
        <p:txBody>
          <a:bodyPr/>
          <a:lstStyle/>
          <a:p>
            <a:r>
              <a:rPr lang="en-GB" dirty="0" smtClean="0"/>
              <a:t>Loose Materials</a:t>
            </a:r>
            <a:endParaRPr lang="en-GB" dirty="0"/>
          </a:p>
        </p:txBody>
      </p:sp>
      <p:pic>
        <p:nvPicPr>
          <p:cNvPr id="2050" name="Picture 2" descr="F:\School Grounds\Photos from bus trip\DSCN2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5744">
            <a:off x="4338279" y="638878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School Grounds\Photos from bus trip\DSCN2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4598260" cy="34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240478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F:\School Grounds\Photos from bus trip\DSCN2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0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School Grounds\Photos from bus trip\DSCN21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4993">
            <a:off x="249398" y="867918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School Grounds\Photos from bus trip\DSCN2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00" y="3212976"/>
            <a:ext cx="2819419" cy="37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5760640" cy="499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5040678" cy="1143000"/>
          </a:xfrm>
        </p:spPr>
        <p:txBody>
          <a:bodyPr/>
          <a:lstStyle/>
          <a:p>
            <a:r>
              <a:rPr lang="en-GB" dirty="0" smtClean="0"/>
              <a:t>Container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55583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PSA money £2500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04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/>
          <a:lstStyle/>
          <a:p>
            <a:r>
              <a:rPr lang="en-GB" dirty="0" smtClean="0"/>
              <a:t>Play Equipment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3" y="1577283"/>
            <a:ext cx="3187335" cy="21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3" y="3736977"/>
            <a:ext cx="326755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01" y="4077072"/>
            <a:ext cx="2866757" cy="21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001065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Sainsury’s</a:t>
            </a:r>
            <a:r>
              <a:rPr lang="en-GB" dirty="0" smtClean="0"/>
              <a:t> Vouchers and PSA money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1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936104"/>
          </a:xfrm>
        </p:spPr>
        <p:txBody>
          <a:bodyPr/>
          <a:lstStyle/>
          <a:p>
            <a:r>
              <a:rPr lang="en-GB" dirty="0" smtClean="0"/>
              <a:t>Willow Work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412"/>
            <a:ext cx="4392488" cy="2470775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3" y="1628800"/>
            <a:ext cx="3778015" cy="3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26" y="3411398"/>
            <a:ext cx="412787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7264" y="571844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PSA money £1000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844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24744" cy="1143000"/>
          </a:xfrm>
        </p:spPr>
        <p:txBody>
          <a:bodyPr/>
          <a:lstStyle/>
          <a:p>
            <a:r>
              <a:rPr lang="en-GB" dirty="0" smtClean="0"/>
              <a:t>How can you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88089"/>
            <a:ext cx="7056784" cy="3220945"/>
          </a:xfrm>
        </p:spPr>
        <p:txBody>
          <a:bodyPr/>
          <a:lstStyle/>
          <a:p>
            <a:r>
              <a:rPr lang="en-GB" dirty="0" smtClean="0"/>
              <a:t>Ensure your child has access to appropriate clothes for the weather</a:t>
            </a:r>
          </a:p>
          <a:p>
            <a:r>
              <a:rPr lang="en-GB" dirty="0" smtClean="0"/>
              <a:t>Provide a change of shoes and waterproof bottoms to allow access to the field</a:t>
            </a:r>
          </a:p>
          <a:p>
            <a:r>
              <a:rPr lang="en-GB" dirty="0" smtClean="0"/>
              <a:t>Support the PSA</a:t>
            </a:r>
          </a:p>
          <a:p>
            <a:r>
              <a:rPr lang="en-GB" dirty="0" smtClean="0"/>
              <a:t>Lend a hand…. </a:t>
            </a:r>
            <a:r>
              <a:rPr lang="en-GB" b="1" dirty="0" smtClean="0"/>
              <a:t>Friday September 23</a:t>
            </a:r>
            <a:r>
              <a:rPr lang="en-GB" b="1" baseline="30000" dirty="0" smtClean="0"/>
              <a:t>rd</a:t>
            </a:r>
            <a:r>
              <a:rPr lang="en-GB" b="1" dirty="0" smtClean="0"/>
              <a:t> – Day of Work </a:t>
            </a:r>
            <a:r>
              <a:rPr lang="en-GB" dirty="0" smtClean="0"/>
              <a:t>or become a parent helper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33" y="81380"/>
            <a:ext cx="2448272" cy="22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61223"/>
            <a:ext cx="3351272" cy="148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91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</TotalTime>
  <Words>122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Outdoor Learning and Play at Williamston Primary School</vt:lpstr>
      <vt:lpstr>Importance of Play</vt:lpstr>
      <vt:lpstr>Outdoor Learning</vt:lpstr>
      <vt:lpstr>Loose Materials</vt:lpstr>
      <vt:lpstr>PowerPoint Presentation</vt:lpstr>
      <vt:lpstr>Container</vt:lpstr>
      <vt:lpstr>Play Equipment</vt:lpstr>
      <vt:lpstr>Willow Work</vt:lpstr>
      <vt:lpstr>How can you help?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Play at Williamston Primary School</dc:title>
  <dc:creator>Tania Noble</dc:creator>
  <cp:lastModifiedBy>lorna murdoch</cp:lastModifiedBy>
  <cp:revision>12</cp:revision>
  <dcterms:created xsi:type="dcterms:W3CDTF">2016-08-25T12:33:37Z</dcterms:created>
  <dcterms:modified xsi:type="dcterms:W3CDTF">2016-09-06T15:53:08Z</dcterms:modified>
</cp:coreProperties>
</file>