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6" r:id="rId2"/>
    <p:sldId id="265" r:id="rId3"/>
    <p:sldId id="262" r:id="rId4"/>
    <p:sldId id="257" r:id="rId5"/>
    <p:sldId id="269" r:id="rId6"/>
    <p:sldId id="271" r:id="rId7"/>
    <p:sldId id="285" r:id="rId8"/>
    <p:sldId id="267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6" r:id="rId18"/>
    <p:sldId id="280" r:id="rId19"/>
    <p:sldId id="281" r:id="rId20"/>
    <p:sldId id="282" r:id="rId21"/>
    <p:sldId id="287" r:id="rId22"/>
    <p:sldId id="288" r:id="rId23"/>
    <p:sldId id="289" r:id="rId24"/>
    <p:sldId id="290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47602" autoAdjust="0"/>
  </p:normalViewPr>
  <p:slideViewPr>
    <p:cSldViewPr>
      <p:cViewPr>
        <p:scale>
          <a:sx n="70" d="100"/>
          <a:sy n="70" d="100"/>
        </p:scale>
        <p:origin x="-148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2B3B5-6D9C-4E28-81C9-7DDAB9E02E55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42B69-7021-4828-A842-56F4B76079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0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42B69-7021-4828-A842-56F4B76079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3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6461D26-B242-48FF-8441-107FF544C742}" type="datetimeFigureOut">
              <a:rPr lang="en-GB" smtClean="0"/>
              <a:t>18/12/2015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F51F281-3475-4D0A-B1B2-AB9114E34DF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uk/url?sa=i&amp;rct=j&amp;q=&amp;esrc=s&amp;frm=1&amp;source=images&amp;cd=&amp;cad=rja&amp;uact=8&amp;ved=0ahUKEwju2KifyeLJAhVFWhoKHf-9B34QjRwIBw&amp;url=http://www.scotlandnow.dailyrecord.co.uk/lifestyle/heritage/pictures-around-scotland-christmas-time-4867736&amp;psig=AFQjCNEjtOg6Ng3jVSqBQFGi3EGfXjDPsw&amp;ust=1450430588529166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  <a:latin typeface="Bodoni MT Black" panose="02070A03080606020203" pitchFamily="18" charset="0"/>
              </a:rPr>
              <a:t>M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e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r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r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y 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C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h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r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i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s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t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m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a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s 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&amp; 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a </a:t>
            </a:r>
            <a:r>
              <a:rPr lang="en-GB" dirty="0">
                <a:solidFill>
                  <a:srgbClr val="FF0000"/>
                </a:solidFill>
                <a:latin typeface="Bodoni MT Black" panose="02070A03080606020203" pitchFamily="18" charset="0"/>
              </a:rPr>
              <a:t>H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a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p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p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y </a:t>
            </a:r>
            <a:r>
              <a:rPr lang="en-GB" dirty="0">
                <a:solidFill>
                  <a:srgbClr val="92D050"/>
                </a:solidFill>
                <a:latin typeface="Bodoni MT Black" panose="02070A03080606020203" pitchFamily="18" charset="0"/>
              </a:rPr>
              <a:t>N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e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w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Bodoni MT Black" panose="02070A03080606020203" pitchFamily="18" charset="0"/>
              </a:rPr>
              <a:t>Y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e</a:t>
            </a:r>
            <a:r>
              <a:rPr lang="en-GB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a</a:t>
            </a:r>
            <a:r>
              <a:rPr lang="en-GB" dirty="0" smtClean="0">
                <a:solidFill>
                  <a:srgbClr val="92D050"/>
                </a:solidFill>
                <a:latin typeface="Bodoni MT Black" panose="02070A03080606020203" pitchFamily="18" charset="0"/>
              </a:rPr>
              <a:t>r</a:t>
            </a:r>
            <a:endParaRPr lang="en-GB" dirty="0">
              <a:solidFill>
                <a:srgbClr val="92D050"/>
              </a:solidFill>
              <a:latin typeface="Bodoni MT Black" panose="02070A03080606020203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055" y="3212976"/>
            <a:ext cx="8496944" cy="144016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92D050"/>
                </a:solidFill>
              </a:rPr>
              <a:t>From</a:t>
            </a:r>
            <a:r>
              <a:rPr lang="en-GB" sz="3600" dirty="0" smtClean="0"/>
              <a:t> </a:t>
            </a:r>
            <a:r>
              <a:rPr lang="en-GB" sz="3600" dirty="0" smtClean="0">
                <a:solidFill>
                  <a:srgbClr val="FF0000"/>
                </a:solidFill>
              </a:rPr>
              <a:t>Williamston </a:t>
            </a:r>
            <a:r>
              <a:rPr lang="en-GB" sz="3600" dirty="0">
                <a:solidFill>
                  <a:srgbClr val="92D050"/>
                </a:solidFill>
              </a:rPr>
              <a:t>P</a:t>
            </a:r>
            <a:r>
              <a:rPr lang="en-GB" sz="3600" dirty="0" smtClean="0">
                <a:solidFill>
                  <a:srgbClr val="92D050"/>
                </a:solidFill>
              </a:rPr>
              <a:t>rimary</a:t>
            </a:r>
            <a:r>
              <a:rPr lang="en-GB" sz="3600" dirty="0" smtClean="0">
                <a:solidFill>
                  <a:srgbClr val="FF0000"/>
                </a:solidFill>
              </a:rPr>
              <a:t> </a:t>
            </a:r>
            <a:r>
              <a:rPr lang="en-GB" sz="3600" dirty="0">
                <a:solidFill>
                  <a:srgbClr val="FF0000"/>
                </a:solidFill>
              </a:rPr>
              <a:t>S</a:t>
            </a:r>
            <a:r>
              <a:rPr lang="en-GB" sz="3600" dirty="0" smtClean="0">
                <a:solidFill>
                  <a:srgbClr val="FF0000"/>
                </a:solidFill>
              </a:rPr>
              <a:t>chool</a:t>
            </a:r>
            <a:r>
              <a:rPr lang="en-GB" sz="3600" dirty="0" smtClean="0">
                <a:solidFill>
                  <a:srgbClr val="FF0000"/>
                </a:solidFill>
              </a:rPr>
              <a:t>.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2212041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083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9144000" cy="69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Our Christmas trees!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8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65104" y="857250"/>
            <a:ext cx="2682551" cy="1029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Our Christmas card 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1" b="21801"/>
          <a:stretch>
            <a:fillRect/>
          </a:stretch>
        </p:blipFill>
        <p:spPr bwMode="auto">
          <a:xfrm>
            <a:off x="1043608" y="1556792"/>
            <a:ext cx="388843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This is one of the winners of the Christmas card competitions.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1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ephanie.brown\Desktop\100_1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6681"/>
            <a:ext cx="3707904" cy="28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ephanie.brown\Desktop\100_1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659" y="332662"/>
            <a:ext cx="3168352" cy="43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ephanie.brown\Desktop\100_1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71320" cy="295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14908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Mrs Logan made some melted snowmen with P7, P6 and P5 in food technology.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359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165" y="502611"/>
            <a:ext cx="2050452" cy="2430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0768">
            <a:off x="1763164" y="733996"/>
            <a:ext cx="2623055" cy="2646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992" y="3424436"/>
            <a:ext cx="3419872" cy="2564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3454702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P6b worked together to make delicious rocky road to give as a gift! (They managed to taste some too!)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634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600" y="908720"/>
            <a:ext cx="3203848" cy="2402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186" y="2875537"/>
            <a:ext cx="2381322" cy="2942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141277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P6 made super Christmas cards to give to their friends in the nursery.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856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57250"/>
            <a:ext cx="45720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15" y="3645024"/>
            <a:ext cx="4932040" cy="2774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378904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P7 worked with their P1 buddies to create some wonderful Christmas crafts.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042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4896544" cy="4153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539996" cy="3291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58089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P4 made Nativity scenes, don’t they look fantastic?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674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1844824"/>
            <a:ext cx="3542184" cy="2736304"/>
          </a:xfrm>
        </p:spPr>
        <p:txBody>
          <a:bodyPr>
            <a:noAutofit/>
          </a:bodyPr>
          <a:lstStyle/>
          <a:p>
            <a:pPr algn="ctr"/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GB" sz="36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GB" sz="3600" u="sng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i2.scotlandnow.dailyrecord.co.uk/incoming/article4867481.ece/ALTERNATES/s1023/Screen-Shot-2014-12-23-at-141642.png">
            <a:hlinkClick r:id="rId2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167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Christmas card with relaxing fire 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2" b="1240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A Christmas  card  with a fire for  </a:t>
            </a:r>
            <a:r>
              <a:rPr lang="en-GB" dirty="0"/>
              <a:t>F</a:t>
            </a:r>
            <a:r>
              <a:rPr lang="en-GB" dirty="0" smtClean="0"/>
              <a:t>ather Christmas.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2780928"/>
            <a:ext cx="2819400" cy="59944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 very happy Christmas tree that is </a:t>
            </a:r>
            <a:r>
              <a:rPr lang="en-GB" dirty="0" smtClean="0"/>
              <a:t>excited </a:t>
            </a:r>
            <a:r>
              <a:rPr lang="en-GB" dirty="0" smtClean="0"/>
              <a:t>for Christmas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2" b="1240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3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is describing  a very merry christmas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Christmas time has finally come ! 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23" y="1196752"/>
            <a:ext cx="3710493" cy="424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5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Santa’s </a:t>
            </a:r>
            <a:r>
              <a:rPr lang="en-GB" dirty="0" smtClean="0"/>
              <a:t>hat !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1" b="21801"/>
          <a:stretch>
            <a:fillRect/>
          </a:stretch>
        </p:blipFill>
        <p:spPr bwMode="auto">
          <a:xfrm>
            <a:off x="1403648" y="1196752"/>
            <a:ext cx="341908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A wonderful drawing of </a:t>
            </a:r>
            <a:r>
              <a:rPr lang="en-GB" dirty="0" smtClean="0"/>
              <a:t>S</a:t>
            </a:r>
            <a:r>
              <a:rPr lang="en-GB" dirty="0" smtClean="0"/>
              <a:t>anta’s </a:t>
            </a:r>
            <a:r>
              <a:rPr lang="en-GB" dirty="0" smtClean="0"/>
              <a:t>hat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0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Some festive Christmas 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Each class created a piece of art based on a famous Christmas song…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0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" y="14850"/>
            <a:ext cx="9110988" cy="68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0"/>
            <a:ext cx="9144000" cy="689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272</TotalTime>
  <Words>181</Words>
  <Application>Microsoft Office PowerPoint</Application>
  <PresentationFormat>On-screen Show (4:3)</PresentationFormat>
  <Paragraphs>21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Couture</vt:lpstr>
      <vt:lpstr>Merry Christmas &amp; a Happy New Year</vt:lpstr>
      <vt:lpstr>Our Christmas card </vt:lpstr>
      <vt:lpstr>A Christmas card with relaxing fire </vt:lpstr>
      <vt:lpstr>A very happy Christmas tree that is excited for Christmas </vt:lpstr>
      <vt:lpstr>This is describing  a very merry christmas </vt:lpstr>
      <vt:lpstr>Santa’s hat !</vt:lpstr>
      <vt:lpstr>Some festive Christmas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Christmas trees!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Merry christmas and a Happy New Year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stephanie.brown</dc:creator>
  <cp:lastModifiedBy>stephanie.brown</cp:lastModifiedBy>
  <cp:revision>20</cp:revision>
  <dcterms:created xsi:type="dcterms:W3CDTF">2015-12-16T12:04:40Z</dcterms:created>
  <dcterms:modified xsi:type="dcterms:W3CDTF">2015-12-18T08:14:57Z</dcterms:modified>
</cp:coreProperties>
</file>