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6"/>
    <p:restoredTop sz="94674"/>
  </p:normalViewPr>
  <p:slideViewPr>
    <p:cSldViewPr snapToGrid="0" snapToObjects="1">
      <p:cViewPr varScale="1">
        <p:scale>
          <a:sx n="71" d="100"/>
          <a:sy n="71" d="100"/>
        </p:scale>
        <p:origin x="3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8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0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8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5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4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4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7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0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2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6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5DDD5-13DA-0D49-AC40-71B972A254AE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4EE7-AB13-604A-BFD8-52F21137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17BC15-9E4D-F24B-B39F-233FFA760355}"/>
              </a:ext>
            </a:extLst>
          </p:cNvPr>
          <p:cNvGrpSpPr/>
          <p:nvPr/>
        </p:nvGrpSpPr>
        <p:grpSpPr>
          <a:xfrm>
            <a:off x="439270" y="315571"/>
            <a:ext cx="5979460" cy="9187017"/>
            <a:chOff x="439270" y="315571"/>
            <a:chExt cx="5979460" cy="9187017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5A53F52B-4735-FB4B-971A-FB84D15472D2}"/>
                </a:ext>
              </a:extLst>
            </p:cNvPr>
            <p:cNvSpPr/>
            <p:nvPr/>
          </p:nvSpPr>
          <p:spPr>
            <a:xfrm>
              <a:off x="1764078" y="315571"/>
              <a:ext cx="3402697" cy="3442446"/>
            </a:xfrm>
            <a:prstGeom prst="blockArc">
              <a:avLst>
                <a:gd name="adj1" fmla="val 10972822"/>
                <a:gd name="adj2" fmla="val 55113"/>
                <a:gd name="adj3" fmla="val 8921"/>
              </a:avLst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Alternative Process 4">
              <a:extLst>
                <a:ext uri="{FF2B5EF4-FFF2-40B4-BE49-F238E27FC236}">
                  <a16:creationId xmlns:a16="http://schemas.microsoft.com/office/drawing/2014/main" id="{34E7593E-330B-DB4D-85D2-58AEAE5C7526}"/>
                </a:ext>
              </a:extLst>
            </p:cNvPr>
            <p:cNvSpPr/>
            <p:nvPr/>
          </p:nvSpPr>
          <p:spPr>
            <a:xfrm>
              <a:off x="439272" y="3352800"/>
              <a:ext cx="5979458" cy="6149788"/>
            </a:xfrm>
            <a:prstGeom prst="flowChartAlternateProcess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423D86D6-31FA-D743-9933-4536A5DA7C34}"/>
                </a:ext>
              </a:extLst>
            </p:cNvPr>
            <p:cNvSpPr/>
            <p:nvPr/>
          </p:nvSpPr>
          <p:spPr>
            <a:xfrm rot="16200000">
              <a:off x="1707777" y="-282391"/>
              <a:ext cx="3442445" cy="5979460"/>
            </a:xfrm>
            <a:prstGeom prst="flowChartDelay">
              <a:avLst/>
            </a:prstGeom>
            <a:solidFill>
              <a:schemeClr val="bg1"/>
            </a:solidFill>
            <a:ln w="635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elay 19">
              <a:extLst>
                <a:ext uri="{FF2B5EF4-FFF2-40B4-BE49-F238E27FC236}">
                  <a16:creationId xmlns:a16="http://schemas.microsoft.com/office/drawing/2014/main" id="{0514012F-DE9B-584A-BCFF-438435B22056}"/>
                </a:ext>
              </a:extLst>
            </p:cNvPr>
            <p:cNvSpPr/>
            <p:nvPr/>
          </p:nvSpPr>
          <p:spPr>
            <a:xfrm rot="16200000">
              <a:off x="1363957" y="519949"/>
              <a:ext cx="4131044" cy="5690909"/>
            </a:xfrm>
            <a:prstGeom prst="flowChartDelay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B9D97F2-8409-8442-B56F-A71FECD3CEA4}"/>
                </a:ext>
              </a:extLst>
            </p:cNvPr>
            <p:cNvSpPr/>
            <p:nvPr/>
          </p:nvSpPr>
          <p:spPr>
            <a:xfrm>
              <a:off x="584023" y="4204446"/>
              <a:ext cx="5690911" cy="517263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lternative Process 8">
              <a:extLst>
                <a:ext uri="{FF2B5EF4-FFF2-40B4-BE49-F238E27FC236}">
                  <a16:creationId xmlns:a16="http://schemas.microsoft.com/office/drawing/2014/main" id="{B7C93045-9144-AA40-A86D-D36ED1CAC7FD}"/>
                </a:ext>
              </a:extLst>
            </p:cNvPr>
            <p:cNvSpPr/>
            <p:nvPr/>
          </p:nvSpPr>
          <p:spPr>
            <a:xfrm>
              <a:off x="1021977" y="5477438"/>
              <a:ext cx="4894729" cy="3128680"/>
            </a:xfrm>
            <a:prstGeom prst="flowChartAlternateProcess">
              <a:avLst/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lternative Process 14">
              <a:extLst>
                <a:ext uri="{FF2B5EF4-FFF2-40B4-BE49-F238E27FC236}">
                  <a16:creationId xmlns:a16="http://schemas.microsoft.com/office/drawing/2014/main" id="{3399C47F-7D4F-BC40-8F78-E3D6B44C8AE3}"/>
                </a:ext>
              </a:extLst>
            </p:cNvPr>
            <p:cNvSpPr/>
            <p:nvPr/>
          </p:nvSpPr>
          <p:spPr>
            <a:xfrm>
              <a:off x="1225925" y="2817232"/>
              <a:ext cx="4350122" cy="604793"/>
            </a:xfrm>
            <a:prstGeom prst="flowChartAlternateProcess">
              <a:avLst/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D9F523-566E-AA40-8B3F-3937045E8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2737224" y="2792631"/>
              <a:ext cx="3179482" cy="120958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979F5D-7C46-2044-943A-B456319CA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r="33494"/>
            <a:stretch/>
          </p:blipFill>
          <p:spPr>
            <a:xfrm>
              <a:off x="1105458" y="2792631"/>
              <a:ext cx="2114551" cy="1209586"/>
            </a:xfrm>
            <a:prstGeom prst="rect">
              <a:avLst/>
            </a:prstGeom>
          </p:spPr>
        </p:pic>
        <p:sp>
          <p:nvSpPr>
            <p:cNvPr id="16" name="Alternative Process 15">
              <a:extLst>
                <a:ext uri="{FF2B5EF4-FFF2-40B4-BE49-F238E27FC236}">
                  <a16:creationId xmlns:a16="http://schemas.microsoft.com/office/drawing/2014/main" id="{82516720-14CB-AF40-9D51-1E2594C0E70D}"/>
                </a:ext>
              </a:extLst>
            </p:cNvPr>
            <p:cNvSpPr/>
            <p:nvPr/>
          </p:nvSpPr>
          <p:spPr>
            <a:xfrm>
              <a:off x="1297643" y="6423680"/>
              <a:ext cx="4350122" cy="604793"/>
            </a:xfrm>
            <a:prstGeom prst="flowChartAlternateProcess">
              <a:avLst/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B966FB-B3A5-CC42-9521-54F5739B4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2898586" y="6441968"/>
              <a:ext cx="3179482" cy="12095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E40338-7757-384A-8607-24137EBAA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r="33494"/>
            <a:stretch/>
          </p:blipFill>
          <p:spPr>
            <a:xfrm>
              <a:off x="1210235" y="6441968"/>
              <a:ext cx="2114551" cy="120958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EAE8FC-ACB2-574F-BBA6-D20B9A8EA436}"/>
                </a:ext>
              </a:extLst>
            </p:cNvPr>
            <p:cNvSpPr/>
            <p:nvPr/>
          </p:nvSpPr>
          <p:spPr>
            <a:xfrm>
              <a:off x="702599" y="3962400"/>
              <a:ext cx="5525657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422CD0-FAC7-7141-832D-47657549AF93}"/>
                </a:ext>
              </a:extLst>
            </p:cNvPr>
            <p:cNvSpPr/>
            <p:nvPr/>
          </p:nvSpPr>
          <p:spPr>
            <a:xfrm>
              <a:off x="5824728" y="4306824"/>
              <a:ext cx="403529" cy="646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AAE149-4937-F441-BF3A-ED0B7E30825B}"/>
                </a:ext>
              </a:extLst>
            </p:cNvPr>
            <p:cNvSpPr/>
            <p:nvPr/>
          </p:nvSpPr>
          <p:spPr>
            <a:xfrm>
              <a:off x="618448" y="4468904"/>
              <a:ext cx="403529" cy="646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756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6CE75D-1D24-4B48-9294-0427C077570D}"/>
              </a:ext>
            </a:extLst>
          </p:cNvPr>
          <p:cNvGrpSpPr/>
          <p:nvPr/>
        </p:nvGrpSpPr>
        <p:grpSpPr>
          <a:xfrm>
            <a:off x="439270" y="315571"/>
            <a:ext cx="5979460" cy="9187017"/>
            <a:chOff x="439270" y="315571"/>
            <a:chExt cx="5979460" cy="9187017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5A53F52B-4735-FB4B-971A-FB84D15472D2}"/>
                </a:ext>
              </a:extLst>
            </p:cNvPr>
            <p:cNvSpPr/>
            <p:nvPr/>
          </p:nvSpPr>
          <p:spPr>
            <a:xfrm>
              <a:off x="1764078" y="315571"/>
              <a:ext cx="3402697" cy="3442446"/>
            </a:xfrm>
            <a:prstGeom prst="blockArc">
              <a:avLst>
                <a:gd name="adj1" fmla="val 10972822"/>
                <a:gd name="adj2" fmla="val 55113"/>
                <a:gd name="adj3" fmla="val 8921"/>
              </a:avLst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Alternative Process 4">
              <a:extLst>
                <a:ext uri="{FF2B5EF4-FFF2-40B4-BE49-F238E27FC236}">
                  <a16:creationId xmlns:a16="http://schemas.microsoft.com/office/drawing/2014/main" id="{34E7593E-330B-DB4D-85D2-58AEAE5C7526}"/>
                </a:ext>
              </a:extLst>
            </p:cNvPr>
            <p:cNvSpPr/>
            <p:nvPr/>
          </p:nvSpPr>
          <p:spPr>
            <a:xfrm>
              <a:off x="439272" y="3352800"/>
              <a:ext cx="5979458" cy="6149788"/>
            </a:xfrm>
            <a:prstGeom prst="flowChartAlternateProcess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423D86D6-31FA-D743-9933-4536A5DA7C34}"/>
                </a:ext>
              </a:extLst>
            </p:cNvPr>
            <p:cNvSpPr/>
            <p:nvPr/>
          </p:nvSpPr>
          <p:spPr>
            <a:xfrm rot="16200000">
              <a:off x="1707777" y="-282391"/>
              <a:ext cx="3442445" cy="5979460"/>
            </a:xfrm>
            <a:prstGeom prst="flowChartDelay">
              <a:avLst/>
            </a:prstGeom>
            <a:solidFill>
              <a:schemeClr val="bg1"/>
            </a:solidFill>
            <a:ln w="635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elay 19">
              <a:extLst>
                <a:ext uri="{FF2B5EF4-FFF2-40B4-BE49-F238E27FC236}">
                  <a16:creationId xmlns:a16="http://schemas.microsoft.com/office/drawing/2014/main" id="{0514012F-DE9B-584A-BCFF-438435B22056}"/>
                </a:ext>
              </a:extLst>
            </p:cNvPr>
            <p:cNvSpPr/>
            <p:nvPr/>
          </p:nvSpPr>
          <p:spPr>
            <a:xfrm rot="16200000">
              <a:off x="1363957" y="519949"/>
              <a:ext cx="4131044" cy="5690909"/>
            </a:xfrm>
            <a:prstGeom prst="flowChartDelay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B9D97F2-8409-8442-B56F-A71FECD3CEA4}"/>
                </a:ext>
              </a:extLst>
            </p:cNvPr>
            <p:cNvSpPr/>
            <p:nvPr/>
          </p:nvSpPr>
          <p:spPr>
            <a:xfrm>
              <a:off x="584023" y="4204446"/>
              <a:ext cx="5690911" cy="517263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lternative Process 8">
              <a:extLst>
                <a:ext uri="{FF2B5EF4-FFF2-40B4-BE49-F238E27FC236}">
                  <a16:creationId xmlns:a16="http://schemas.microsoft.com/office/drawing/2014/main" id="{B7C93045-9144-AA40-A86D-D36ED1CAC7FD}"/>
                </a:ext>
              </a:extLst>
            </p:cNvPr>
            <p:cNvSpPr/>
            <p:nvPr/>
          </p:nvSpPr>
          <p:spPr>
            <a:xfrm>
              <a:off x="1021977" y="5477438"/>
              <a:ext cx="4894729" cy="3128680"/>
            </a:xfrm>
            <a:prstGeom prst="flowChartAlternateProcess">
              <a:avLst/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lternative Process 14">
              <a:extLst>
                <a:ext uri="{FF2B5EF4-FFF2-40B4-BE49-F238E27FC236}">
                  <a16:creationId xmlns:a16="http://schemas.microsoft.com/office/drawing/2014/main" id="{3399C47F-7D4F-BC40-8F78-E3D6B44C8AE3}"/>
                </a:ext>
              </a:extLst>
            </p:cNvPr>
            <p:cNvSpPr/>
            <p:nvPr/>
          </p:nvSpPr>
          <p:spPr>
            <a:xfrm>
              <a:off x="1225925" y="2817232"/>
              <a:ext cx="4350122" cy="604793"/>
            </a:xfrm>
            <a:prstGeom prst="flowChartAlternateProcess">
              <a:avLst/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D9F523-566E-AA40-8B3F-3937045E8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2737224" y="2835495"/>
              <a:ext cx="3179482" cy="120958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979F5D-7C46-2044-943A-B456319CA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r="33494"/>
            <a:stretch/>
          </p:blipFill>
          <p:spPr>
            <a:xfrm>
              <a:off x="1105458" y="2835495"/>
              <a:ext cx="2114551" cy="1209586"/>
            </a:xfrm>
            <a:prstGeom prst="rect">
              <a:avLst/>
            </a:prstGeom>
          </p:spPr>
        </p:pic>
        <p:sp>
          <p:nvSpPr>
            <p:cNvPr id="16" name="Alternative Process 15">
              <a:extLst>
                <a:ext uri="{FF2B5EF4-FFF2-40B4-BE49-F238E27FC236}">
                  <a16:creationId xmlns:a16="http://schemas.microsoft.com/office/drawing/2014/main" id="{82516720-14CB-AF40-9D51-1E2594C0E70D}"/>
                </a:ext>
              </a:extLst>
            </p:cNvPr>
            <p:cNvSpPr/>
            <p:nvPr/>
          </p:nvSpPr>
          <p:spPr>
            <a:xfrm>
              <a:off x="1297643" y="6423680"/>
              <a:ext cx="4350122" cy="604793"/>
            </a:xfrm>
            <a:prstGeom prst="flowChartAlternateProcess">
              <a:avLst/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B966FB-B3A5-CC42-9521-54F5739B4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2898586" y="6441968"/>
              <a:ext cx="3179482" cy="12095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E40338-7757-384A-8607-24137EBAA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r="33494"/>
            <a:stretch/>
          </p:blipFill>
          <p:spPr>
            <a:xfrm>
              <a:off x="1210235" y="6441968"/>
              <a:ext cx="2114551" cy="120958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EAE8FC-ACB2-574F-BBA6-D20B9A8EA436}"/>
                </a:ext>
              </a:extLst>
            </p:cNvPr>
            <p:cNvSpPr/>
            <p:nvPr/>
          </p:nvSpPr>
          <p:spPr>
            <a:xfrm>
              <a:off x="702599" y="3962400"/>
              <a:ext cx="5525657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F03E38-1E4D-4A44-A597-B5489949D594}"/>
                </a:ext>
              </a:extLst>
            </p:cNvPr>
            <p:cNvCxnSpPr>
              <a:cxnSpLocks/>
            </p:cNvCxnSpPr>
            <p:nvPr/>
          </p:nvCxnSpPr>
          <p:spPr>
            <a:xfrm>
              <a:off x="5576047" y="2040944"/>
              <a:ext cx="0" cy="916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422CD0-FAC7-7141-832D-47657549AF93}"/>
                </a:ext>
              </a:extLst>
            </p:cNvPr>
            <p:cNvSpPr/>
            <p:nvPr/>
          </p:nvSpPr>
          <p:spPr>
            <a:xfrm>
              <a:off x="5824728" y="4306824"/>
              <a:ext cx="403529" cy="646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AAE149-4937-F441-BF3A-ED0B7E30825B}"/>
                </a:ext>
              </a:extLst>
            </p:cNvPr>
            <p:cNvSpPr/>
            <p:nvPr/>
          </p:nvSpPr>
          <p:spPr>
            <a:xfrm>
              <a:off x="618448" y="4468904"/>
              <a:ext cx="403529" cy="646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403F436-DDFB-A34F-97C7-EA7FFCD6DAD9}"/>
                </a:ext>
              </a:extLst>
            </p:cNvPr>
            <p:cNvCxnSpPr>
              <a:cxnSpLocks/>
            </p:cNvCxnSpPr>
            <p:nvPr/>
          </p:nvCxnSpPr>
          <p:spPr>
            <a:xfrm>
              <a:off x="4112652" y="1385887"/>
              <a:ext cx="0" cy="13924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5D1AA7-6AEF-F24E-B781-F16C9AB0D192}"/>
                </a:ext>
              </a:extLst>
            </p:cNvPr>
            <p:cNvCxnSpPr>
              <a:cxnSpLocks/>
            </p:cNvCxnSpPr>
            <p:nvPr/>
          </p:nvCxnSpPr>
          <p:spPr>
            <a:xfrm>
              <a:off x="4126933" y="3422025"/>
              <a:ext cx="0" cy="20089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6C547DE-5728-1046-BADE-93EE8633293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933" y="5477438"/>
              <a:ext cx="0" cy="946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9E8025-786D-1A48-8A59-FDD78AC8E941}"/>
                </a:ext>
              </a:extLst>
            </p:cNvPr>
            <p:cNvCxnSpPr>
              <a:cxnSpLocks/>
            </p:cNvCxnSpPr>
            <p:nvPr/>
          </p:nvCxnSpPr>
          <p:spPr>
            <a:xfrm>
              <a:off x="4126933" y="7028473"/>
              <a:ext cx="0" cy="23486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35EB558-5165-5240-9879-1980A175A514}"/>
                </a:ext>
              </a:extLst>
            </p:cNvPr>
            <p:cNvCxnSpPr>
              <a:cxnSpLocks/>
            </p:cNvCxnSpPr>
            <p:nvPr/>
          </p:nvCxnSpPr>
          <p:spPr>
            <a:xfrm>
              <a:off x="4622240" y="1453351"/>
              <a:ext cx="0" cy="13495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93F0C2-38AB-CD44-9827-3C86E6FFFA45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73" y="3464453"/>
              <a:ext cx="0" cy="20089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B5D42B-F2E5-024E-82AE-A206626045D0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73" y="5445214"/>
              <a:ext cx="0" cy="946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B0F64D-00F8-AD43-A516-9993EECFA893}"/>
                </a:ext>
              </a:extLst>
            </p:cNvPr>
            <p:cNvCxnSpPr>
              <a:cxnSpLocks/>
            </p:cNvCxnSpPr>
            <p:nvPr/>
          </p:nvCxnSpPr>
          <p:spPr>
            <a:xfrm>
              <a:off x="4679843" y="7028473"/>
              <a:ext cx="0" cy="23486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18B7C6-B133-D049-9D46-54F8806BD53A}"/>
                </a:ext>
              </a:extLst>
            </p:cNvPr>
            <p:cNvCxnSpPr>
              <a:cxnSpLocks/>
            </p:cNvCxnSpPr>
            <p:nvPr/>
          </p:nvCxnSpPr>
          <p:spPr>
            <a:xfrm>
              <a:off x="5560919" y="3758017"/>
              <a:ext cx="0" cy="17153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64DCD0-9446-684F-92B1-4A34C62EEC63}"/>
                </a:ext>
              </a:extLst>
            </p:cNvPr>
            <p:cNvCxnSpPr>
              <a:cxnSpLocks/>
            </p:cNvCxnSpPr>
            <p:nvPr/>
          </p:nvCxnSpPr>
          <p:spPr>
            <a:xfrm>
              <a:off x="1225925" y="2012368"/>
              <a:ext cx="0" cy="35740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4A81C09-A6C2-6641-A2BF-D0FD6BD0DA48}"/>
                </a:ext>
              </a:extLst>
            </p:cNvPr>
            <p:cNvCxnSpPr/>
            <p:nvPr/>
          </p:nvCxnSpPr>
          <p:spPr>
            <a:xfrm>
              <a:off x="5916706" y="6200775"/>
              <a:ext cx="3115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A0CFD2E-2540-164A-9C44-BE1C105CD89F}"/>
                </a:ext>
              </a:extLst>
            </p:cNvPr>
            <p:cNvCxnSpPr>
              <a:cxnSpLocks/>
            </p:cNvCxnSpPr>
            <p:nvPr/>
          </p:nvCxnSpPr>
          <p:spPr>
            <a:xfrm>
              <a:off x="618448" y="6272215"/>
              <a:ext cx="4035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04D1D32-F4F9-FA4F-91DB-B0028F90FECB}"/>
                </a:ext>
              </a:extLst>
            </p:cNvPr>
            <p:cNvCxnSpPr>
              <a:cxnSpLocks/>
            </p:cNvCxnSpPr>
            <p:nvPr/>
          </p:nvCxnSpPr>
          <p:spPr>
            <a:xfrm>
              <a:off x="2207646" y="7028473"/>
              <a:ext cx="0" cy="15776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6C38C9-E602-3245-91C0-123B2B38C71E}"/>
                </a:ext>
              </a:extLst>
            </p:cNvPr>
            <p:cNvCxnSpPr>
              <a:cxnSpLocks/>
            </p:cNvCxnSpPr>
            <p:nvPr/>
          </p:nvCxnSpPr>
          <p:spPr>
            <a:xfrm>
              <a:off x="2207646" y="7753353"/>
              <a:ext cx="19050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EED1CFF-4257-8641-A7B9-F23AE7A5CB32}"/>
                </a:ext>
              </a:extLst>
            </p:cNvPr>
            <p:cNvCxnSpPr>
              <a:cxnSpLocks/>
            </p:cNvCxnSpPr>
            <p:nvPr/>
          </p:nvCxnSpPr>
          <p:spPr>
            <a:xfrm>
              <a:off x="4704877" y="7753353"/>
              <a:ext cx="12118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AB87513-5B70-B64C-90B1-DA32BB620A6A}"/>
                </a:ext>
              </a:extLst>
            </p:cNvPr>
            <p:cNvCxnSpPr>
              <a:cxnSpLocks/>
            </p:cNvCxnSpPr>
            <p:nvPr/>
          </p:nvCxnSpPr>
          <p:spPr>
            <a:xfrm>
              <a:off x="1297643" y="8501063"/>
              <a:ext cx="0" cy="9045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C510A10-2A6C-504F-96DC-C2DDB989A10A}"/>
                </a:ext>
              </a:extLst>
            </p:cNvPr>
            <p:cNvCxnSpPr>
              <a:cxnSpLocks/>
            </p:cNvCxnSpPr>
            <p:nvPr/>
          </p:nvCxnSpPr>
          <p:spPr>
            <a:xfrm>
              <a:off x="2207646" y="5483392"/>
              <a:ext cx="0" cy="9402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9D7298-9D19-504F-9919-B5589856A58C}"/>
                </a:ext>
              </a:extLst>
            </p:cNvPr>
            <p:cNvCxnSpPr>
              <a:cxnSpLocks/>
            </p:cNvCxnSpPr>
            <p:nvPr/>
          </p:nvCxnSpPr>
          <p:spPr>
            <a:xfrm>
              <a:off x="1024160" y="6710365"/>
              <a:ext cx="2734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10F869-C137-D24B-AAD5-ED68C46BD8EC}"/>
                </a:ext>
              </a:extLst>
            </p:cNvPr>
            <p:cNvCxnSpPr>
              <a:cxnSpLocks/>
            </p:cNvCxnSpPr>
            <p:nvPr/>
          </p:nvCxnSpPr>
          <p:spPr>
            <a:xfrm>
              <a:off x="5647765" y="6700842"/>
              <a:ext cx="2734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320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127031-621E-364F-9F66-683CBF61B82E}"/>
              </a:ext>
            </a:extLst>
          </p:cNvPr>
          <p:cNvGrpSpPr/>
          <p:nvPr/>
        </p:nvGrpSpPr>
        <p:grpSpPr>
          <a:xfrm>
            <a:off x="439270" y="315571"/>
            <a:ext cx="6240484" cy="9187017"/>
            <a:chOff x="439270" y="315571"/>
            <a:chExt cx="6240484" cy="9187017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5A53F52B-4735-FB4B-971A-FB84D15472D2}"/>
                </a:ext>
              </a:extLst>
            </p:cNvPr>
            <p:cNvSpPr/>
            <p:nvPr/>
          </p:nvSpPr>
          <p:spPr>
            <a:xfrm>
              <a:off x="1764078" y="315571"/>
              <a:ext cx="3402697" cy="3442446"/>
            </a:xfrm>
            <a:prstGeom prst="blockArc">
              <a:avLst>
                <a:gd name="adj1" fmla="val 10972822"/>
                <a:gd name="adj2" fmla="val 55113"/>
                <a:gd name="adj3" fmla="val 8921"/>
              </a:avLst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Alternative Process 4">
              <a:extLst>
                <a:ext uri="{FF2B5EF4-FFF2-40B4-BE49-F238E27FC236}">
                  <a16:creationId xmlns:a16="http://schemas.microsoft.com/office/drawing/2014/main" id="{34E7593E-330B-DB4D-85D2-58AEAE5C7526}"/>
                </a:ext>
              </a:extLst>
            </p:cNvPr>
            <p:cNvSpPr/>
            <p:nvPr/>
          </p:nvSpPr>
          <p:spPr>
            <a:xfrm>
              <a:off x="439272" y="3352800"/>
              <a:ext cx="5979458" cy="6149788"/>
            </a:xfrm>
            <a:prstGeom prst="flowChartAlternateProcess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423D86D6-31FA-D743-9933-4536A5DA7C34}"/>
                </a:ext>
              </a:extLst>
            </p:cNvPr>
            <p:cNvSpPr/>
            <p:nvPr/>
          </p:nvSpPr>
          <p:spPr>
            <a:xfrm rot="16200000">
              <a:off x="1707777" y="-282391"/>
              <a:ext cx="3442445" cy="5979460"/>
            </a:xfrm>
            <a:prstGeom prst="flowChartDelay">
              <a:avLst/>
            </a:prstGeom>
            <a:solidFill>
              <a:schemeClr val="bg1"/>
            </a:solidFill>
            <a:ln w="635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elay 19">
              <a:extLst>
                <a:ext uri="{FF2B5EF4-FFF2-40B4-BE49-F238E27FC236}">
                  <a16:creationId xmlns:a16="http://schemas.microsoft.com/office/drawing/2014/main" id="{0514012F-DE9B-584A-BCFF-438435B22056}"/>
                </a:ext>
              </a:extLst>
            </p:cNvPr>
            <p:cNvSpPr/>
            <p:nvPr/>
          </p:nvSpPr>
          <p:spPr>
            <a:xfrm rot="16200000">
              <a:off x="1363957" y="519949"/>
              <a:ext cx="4131044" cy="5690909"/>
            </a:xfrm>
            <a:prstGeom prst="flowChartDelay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B9D97F2-8409-8442-B56F-A71FECD3CEA4}"/>
                </a:ext>
              </a:extLst>
            </p:cNvPr>
            <p:cNvSpPr/>
            <p:nvPr/>
          </p:nvSpPr>
          <p:spPr>
            <a:xfrm>
              <a:off x="584023" y="4204446"/>
              <a:ext cx="5690911" cy="517263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lternative Process 8">
              <a:extLst>
                <a:ext uri="{FF2B5EF4-FFF2-40B4-BE49-F238E27FC236}">
                  <a16:creationId xmlns:a16="http://schemas.microsoft.com/office/drawing/2014/main" id="{B7C93045-9144-AA40-A86D-D36ED1CAC7FD}"/>
                </a:ext>
              </a:extLst>
            </p:cNvPr>
            <p:cNvSpPr/>
            <p:nvPr/>
          </p:nvSpPr>
          <p:spPr>
            <a:xfrm>
              <a:off x="1021977" y="5477438"/>
              <a:ext cx="4894729" cy="3128680"/>
            </a:xfrm>
            <a:prstGeom prst="flowChartAlternateProcess">
              <a:avLst/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lternative Process 14">
              <a:extLst>
                <a:ext uri="{FF2B5EF4-FFF2-40B4-BE49-F238E27FC236}">
                  <a16:creationId xmlns:a16="http://schemas.microsoft.com/office/drawing/2014/main" id="{3399C47F-7D4F-BC40-8F78-E3D6B44C8AE3}"/>
                </a:ext>
              </a:extLst>
            </p:cNvPr>
            <p:cNvSpPr/>
            <p:nvPr/>
          </p:nvSpPr>
          <p:spPr>
            <a:xfrm>
              <a:off x="1225925" y="2817232"/>
              <a:ext cx="4350122" cy="604793"/>
            </a:xfrm>
            <a:prstGeom prst="flowChartAlternateProcess">
              <a:avLst/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D9F523-566E-AA40-8B3F-3937045E8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2737224" y="2835495"/>
              <a:ext cx="3179482" cy="120958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979F5D-7C46-2044-943A-B456319CA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r="33494"/>
            <a:stretch/>
          </p:blipFill>
          <p:spPr>
            <a:xfrm>
              <a:off x="1105458" y="2835495"/>
              <a:ext cx="2114551" cy="1209586"/>
            </a:xfrm>
            <a:prstGeom prst="rect">
              <a:avLst/>
            </a:prstGeom>
          </p:spPr>
        </p:pic>
        <p:sp>
          <p:nvSpPr>
            <p:cNvPr id="16" name="Alternative Process 15">
              <a:extLst>
                <a:ext uri="{FF2B5EF4-FFF2-40B4-BE49-F238E27FC236}">
                  <a16:creationId xmlns:a16="http://schemas.microsoft.com/office/drawing/2014/main" id="{82516720-14CB-AF40-9D51-1E2594C0E70D}"/>
                </a:ext>
              </a:extLst>
            </p:cNvPr>
            <p:cNvSpPr/>
            <p:nvPr/>
          </p:nvSpPr>
          <p:spPr>
            <a:xfrm>
              <a:off x="1297643" y="6423680"/>
              <a:ext cx="4350122" cy="604793"/>
            </a:xfrm>
            <a:prstGeom prst="flowChartAlternateProcess">
              <a:avLst/>
            </a:prstGeom>
            <a:solidFill>
              <a:schemeClr val="bg1"/>
            </a:solidFill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B966FB-B3A5-CC42-9521-54F5739B4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2898586" y="6441968"/>
              <a:ext cx="3179482" cy="12095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E40338-7757-384A-8607-24137EBAA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r="33494"/>
            <a:stretch/>
          </p:blipFill>
          <p:spPr>
            <a:xfrm>
              <a:off x="1210235" y="6441968"/>
              <a:ext cx="2114551" cy="120958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EAE8FC-ACB2-574F-BBA6-D20B9A8EA436}"/>
                </a:ext>
              </a:extLst>
            </p:cNvPr>
            <p:cNvSpPr/>
            <p:nvPr/>
          </p:nvSpPr>
          <p:spPr>
            <a:xfrm>
              <a:off x="702599" y="3962400"/>
              <a:ext cx="5525657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F03E38-1E4D-4A44-A597-B5489949D594}"/>
                </a:ext>
              </a:extLst>
            </p:cNvPr>
            <p:cNvCxnSpPr>
              <a:cxnSpLocks/>
            </p:cNvCxnSpPr>
            <p:nvPr/>
          </p:nvCxnSpPr>
          <p:spPr>
            <a:xfrm>
              <a:off x="5576047" y="2040944"/>
              <a:ext cx="0" cy="916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422CD0-FAC7-7141-832D-47657549AF93}"/>
                </a:ext>
              </a:extLst>
            </p:cNvPr>
            <p:cNvSpPr/>
            <p:nvPr/>
          </p:nvSpPr>
          <p:spPr>
            <a:xfrm>
              <a:off x="5824728" y="4306824"/>
              <a:ext cx="403529" cy="646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AAE149-4937-F441-BF3A-ED0B7E30825B}"/>
                </a:ext>
              </a:extLst>
            </p:cNvPr>
            <p:cNvSpPr/>
            <p:nvPr/>
          </p:nvSpPr>
          <p:spPr>
            <a:xfrm>
              <a:off x="618448" y="4468904"/>
              <a:ext cx="403529" cy="646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403F436-DDFB-A34F-97C7-EA7FFCD6DAD9}"/>
                </a:ext>
              </a:extLst>
            </p:cNvPr>
            <p:cNvCxnSpPr>
              <a:cxnSpLocks/>
            </p:cNvCxnSpPr>
            <p:nvPr/>
          </p:nvCxnSpPr>
          <p:spPr>
            <a:xfrm>
              <a:off x="4112652" y="1385887"/>
              <a:ext cx="0" cy="13924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5D1AA7-6AEF-F24E-B781-F16C9AB0D192}"/>
                </a:ext>
              </a:extLst>
            </p:cNvPr>
            <p:cNvCxnSpPr>
              <a:cxnSpLocks/>
            </p:cNvCxnSpPr>
            <p:nvPr/>
          </p:nvCxnSpPr>
          <p:spPr>
            <a:xfrm>
              <a:off x="4126933" y="3422025"/>
              <a:ext cx="0" cy="20089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6C547DE-5728-1046-BADE-93EE8633293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933" y="5477438"/>
              <a:ext cx="0" cy="946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9E8025-786D-1A48-8A59-FDD78AC8E941}"/>
                </a:ext>
              </a:extLst>
            </p:cNvPr>
            <p:cNvCxnSpPr>
              <a:cxnSpLocks/>
            </p:cNvCxnSpPr>
            <p:nvPr/>
          </p:nvCxnSpPr>
          <p:spPr>
            <a:xfrm>
              <a:off x="4126933" y="7028473"/>
              <a:ext cx="0" cy="23486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35EB558-5165-5240-9879-1980A175A514}"/>
                </a:ext>
              </a:extLst>
            </p:cNvPr>
            <p:cNvCxnSpPr>
              <a:cxnSpLocks/>
            </p:cNvCxnSpPr>
            <p:nvPr/>
          </p:nvCxnSpPr>
          <p:spPr>
            <a:xfrm>
              <a:off x="4622240" y="1453351"/>
              <a:ext cx="0" cy="13495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93F0C2-38AB-CD44-9827-3C86E6FFFA45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73" y="3464453"/>
              <a:ext cx="0" cy="20089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B5D42B-F2E5-024E-82AE-A206626045D0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73" y="5445214"/>
              <a:ext cx="0" cy="946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B0F64D-00F8-AD43-A516-9993EECFA893}"/>
                </a:ext>
              </a:extLst>
            </p:cNvPr>
            <p:cNvCxnSpPr>
              <a:cxnSpLocks/>
            </p:cNvCxnSpPr>
            <p:nvPr/>
          </p:nvCxnSpPr>
          <p:spPr>
            <a:xfrm>
              <a:off x="4679843" y="7028473"/>
              <a:ext cx="0" cy="23486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18B7C6-B133-D049-9D46-54F8806BD53A}"/>
                </a:ext>
              </a:extLst>
            </p:cNvPr>
            <p:cNvCxnSpPr>
              <a:cxnSpLocks/>
            </p:cNvCxnSpPr>
            <p:nvPr/>
          </p:nvCxnSpPr>
          <p:spPr>
            <a:xfrm>
              <a:off x="5560919" y="3758017"/>
              <a:ext cx="0" cy="17153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64DCD0-9446-684F-92B1-4A34C62EEC63}"/>
                </a:ext>
              </a:extLst>
            </p:cNvPr>
            <p:cNvCxnSpPr>
              <a:cxnSpLocks/>
            </p:cNvCxnSpPr>
            <p:nvPr/>
          </p:nvCxnSpPr>
          <p:spPr>
            <a:xfrm>
              <a:off x="1225925" y="2012368"/>
              <a:ext cx="0" cy="35740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4A81C09-A6C2-6641-A2BF-D0FD6BD0DA48}"/>
                </a:ext>
              </a:extLst>
            </p:cNvPr>
            <p:cNvCxnSpPr/>
            <p:nvPr/>
          </p:nvCxnSpPr>
          <p:spPr>
            <a:xfrm>
              <a:off x="5916706" y="6200775"/>
              <a:ext cx="3115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A0CFD2E-2540-164A-9C44-BE1C105CD89F}"/>
                </a:ext>
              </a:extLst>
            </p:cNvPr>
            <p:cNvCxnSpPr>
              <a:cxnSpLocks/>
            </p:cNvCxnSpPr>
            <p:nvPr/>
          </p:nvCxnSpPr>
          <p:spPr>
            <a:xfrm>
              <a:off x="618448" y="6272215"/>
              <a:ext cx="4035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04D1D32-F4F9-FA4F-91DB-B0028F90FECB}"/>
                </a:ext>
              </a:extLst>
            </p:cNvPr>
            <p:cNvCxnSpPr>
              <a:cxnSpLocks/>
            </p:cNvCxnSpPr>
            <p:nvPr/>
          </p:nvCxnSpPr>
          <p:spPr>
            <a:xfrm>
              <a:off x="2207646" y="7028473"/>
              <a:ext cx="0" cy="15776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6C38C9-E602-3245-91C0-123B2B38C71E}"/>
                </a:ext>
              </a:extLst>
            </p:cNvPr>
            <p:cNvCxnSpPr>
              <a:cxnSpLocks/>
            </p:cNvCxnSpPr>
            <p:nvPr/>
          </p:nvCxnSpPr>
          <p:spPr>
            <a:xfrm>
              <a:off x="2207646" y="7753353"/>
              <a:ext cx="19050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EED1CFF-4257-8641-A7B9-F23AE7A5CB32}"/>
                </a:ext>
              </a:extLst>
            </p:cNvPr>
            <p:cNvCxnSpPr>
              <a:cxnSpLocks/>
            </p:cNvCxnSpPr>
            <p:nvPr/>
          </p:nvCxnSpPr>
          <p:spPr>
            <a:xfrm>
              <a:off x="4704877" y="7753353"/>
              <a:ext cx="12118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AB87513-5B70-B64C-90B1-DA32BB620A6A}"/>
                </a:ext>
              </a:extLst>
            </p:cNvPr>
            <p:cNvCxnSpPr>
              <a:cxnSpLocks/>
            </p:cNvCxnSpPr>
            <p:nvPr/>
          </p:nvCxnSpPr>
          <p:spPr>
            <a:xfrm>
              <a:off x="1297643" y="8501063"/>
              <a:ext cx="0" cy="9045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C510A10-2A6C-504F-96DC-C2DDB989A10A}"/>
                </a:ext>
              </a:extLst>
            </p:cNvPr>
            <p:cNvCxnSpPr>
              <a:cxnSpLocks/>
            </p:cNvCxnSpPr>
            <p:nvPr/>
          </p:nvCxnSpPr>
          <p:spPr>
            <a:xfrm>
              <a:off x="2207646" y="5483392"/>
              <a:ext cx="0" cy="9402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9D7298-9D19-504F-9919-B5589856A58C}"/>
                </a:ext>
              </a:extLst>
            </p:cNvPr>
            <p:cNvCxnSpPr>
              <a:cxnSpLocks/>
            </p:cNvCxnSpPr>
            <p:nvPr/>
          </p:nvCxnSpPr>
          <p:spPr>
            <a:xfrm>
              <a:off x="1024160" y="6710365"/>
              <a:ext cx="2734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10F869-C137-D24B-AAD5-ED68C46BD8EC}"/>
                </a:ext>
              </a:extLst>
            </p:cNvPr>
            <p:cNvCxnSpPr>
              <a:cxnSpLocks/>
            </p:cNvCxnSpPr>
            <p:nvPr/>
          </p:nvCxnSpPr>
          <p:spPr>
            <a:xfrm>
              <a:off x="5647765" y="6700842"/>
              <a:ext cx="2734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DED6C0F-E192-D146-B00E-C4B013FEA2CF}"/>
                </a:ext>
              </a:extLst>
            </p:cNvPr>
            <p:cNvSpPr txBox="1"/>
            <p:nvPr/>
          </p:nvSpPr>
          <p:spPr>
            <a:xfrm>
              <a:off x="1898069" y="1863022"/>
              <a:ext cx="1765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Something I like to do…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B666AB-FF9C-8A44-864D-E3A2FA7DB48C}"/>
                </a:ext>
              </a:extLst>
            </p:cNvPr>
            <p:cNvSpPr txBox="1"/>
            <p:nvPr/>
          </p:nvSpPr>
          <p:spPr>
            <a:xfrm>
              <a:off x="1875447" y="4249850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Self-portrait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95BAB1-BAB1-0941-947C-DF3EA4B307D2}"/>
                </a:ext>
              </a:extLst>
            </p:cNvPr>
            <p:cNvSpPr txBox="1"/>
            <p:nvPr/>
          </p:nvSpPr>
          <p:spPr>
            <a:xfrm>
              <a:off x="1874014" y="8846206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 film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98291A-2918-8C42-B591-A626DA6775C7}"/>
                </a:ext>
              </a:extLst>
            </p:cNvPr>
            <p:cNvSpPr txBox="1"/>
            <p:nvPr/>
          </p:nvSpPr>
          <p:spPr>
            <a:xfrm rot="16200000">
              <a:off x="-98370" y="7396116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 book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8CBB5B-777E-6143-8217-2EAB75B57118}"/>
                </a:ext>
              </a:extLst>
            </p:cNvPr>
            <p:cNvSpPr txBox="1"/>
            <p:nvPr/>
          </p:nvSpPr>
          <p:spPr>
            <a:xfrm>
              <a:off x="4786260" y="8678494"/>
              <a:ext cx="1474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 TV show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C04571-B620-B145-96A5-3FD8120B06BE}"/>
                </a:ext>
              </a:extLst>
            </p:cNvPr>
            <p:cNvSpPr txBox="1"/>
            <p:nvPr/>
          </p:nvSpPr>
          <p:spPr>
            <a:xfrm>
              <a:off x="1176734" y="7449814"/>
              <a:ext cx="1765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 </a:t>
              </a:r>
            </a:p>
            <a:p>
              <a:r>
                <a:rPr lang="en-GB" sz="1400" dirty="0">
                  <a:latin typeface="Comic Sans MS" panose="030F0902030302020204" pitchFamily="66" charset="0"/>
                </a:rPr>
                <a:t>sport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92158B-8D69-BE4D-A281-DFD7739AF628}"/>
                </a:ext>
              </a:extLst>
            </p:cNvPr>
            <p:cNvSpPr txBox="1"/>
            <p:nvPr/>
          </p:nvSpPr>
          <p:spPr>
            <a:xfrm rot="16200000">
              <a:off x="31125" y="4062101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Future job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5A791A-DBC5-C849-9349-64134FE3B4CC}"/>
                </a:ext>
              </a:extLst>
            </p:cNvPr>
            <p:cNvSpPr txBox="1"/>
            <p:nvPr/>
          </p:nvSpPr>
          <p:spPr>
            <a:xfrm rot="16200000">
              <a:off x="3505880" y="3803241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Doodle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8F76C09-2F6D-3346-B923-EACAD40FFA93}"/>
                </a:ext>
              </a:extLst>
            </p:cNvPr>
            <p:cNvSpPr txBox="1"/>
            <p:nvPr/>
          </p:nvSpPr>
          <p:spPr>
            <a:xfrm rot="16200000">
              <a:off x="3470662" y="1510158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Doodle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D49A6A-1784-9B4E-A2B0-70259A77BFBF}"/>
                </a:ext>
              </a:extLst>
            </p:cNvPr>
            <p:cNvSpPr txBox="1"/>
            <p:nvPr/>
          </p:nvSpPr>
          <p:spPr>
            <a:xfrm rot="16200000">
              <a:off x="3550194" y="8340691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Doodle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5570594-56C8-C740-89D3-C2617CD4CE32}"/>
                </a:ext>
              </a:extLst>
            </p:cNvPr>
            <p:cNvSpPr txBox="1"/>
            <p:nvPr/>
          </p:nvSpPr>
          <p:spPr>
            <a:xfrm rot="16200000">
              <a:off x="3509319" y="5295435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Doodle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64888C-167F-A646-97E9-9F87535E4DAF}"/>
                </a:ext>
              </a:extLst>
            </p:cNvPr>
            <p:cNvSpPr txBox="1"/>
            <p:nvPr/>
          </p:nvSpPr>
          <p:spPr>
            <a:xfrm>
              <a:off x="2385268" y="5721105"/>
              <a:ext cx="1765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 subject at school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CDBDFE-1F6C-5347-BE42-443F3BFB7D09}"/>
                </a:ext>
              </a:extLst>
            </p:cNvPr>
            <p:cNvSpPr txBox="1"/>
            <p:nvPr/>
          </p:nvSpPr>
          <p:spPr>
            <a:xfrm>
              <a:off x="1160901" y="5766178"/>
              <a:ext cx="1765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</a:t>
              </a:r>
            </a:p>
            <a:p>
              <a:r>
                <a:rPr lang="en-GB" sz="1400" dirty="0">
                  <a:latin typeface="Comic Sans MS" panose="030F0902030302020204" pitchFamily="66" charset="0"/>
                </a:rPr>
                <a:t> animal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170091-8789-1D43-9448-AD4ED68B70FA}"/>
                </a:ext>
              </a:extLst>
            </p:cNvPr>
            <p:cNvSpPr txBox="1"/>
            <p:nvPr/>
          </p:nvSpPr>
          <p:spPr>
            <a:xfrm>
              <a:off x="4845192" y="5748196"/>
              <a:ext cx="1765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</a:t>
              </a:r>
            </a:p>
            <a:p>
              <a:r>
                <a:rPr lang="en-GB" sz="1400" dirty="0">
                  <a:latin typeface="Comic Sans MS" panose="030F0902030302020204" pitchFamily="66" charset="0"/>
                </a:rPr>
                <a:t> song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BE1710B-4EBF-CB44-97A4-817C6CDCE8F7}"/>
                </a:ext>
              </a:extLst>
            </p:cNvPr>
            <p:cNvSpPr txBox="1"/>
            <p:nvPr/>
          </p:nvSpPr>
          <p:spPr>
            <a:xfrm>
              <a:off x="2370006" y="7130272"/>
              <a:ext cx="1765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 </a:t>
              </a:r>
            </a:p>
            <a:p>
              <a:r>
                <a:rPr lang="en-GB" sz="1400" dirty="0">
                  <a:latin typeface="Comic Sans MS" panose="030F0902030302020204" pitchFamily="66" charset="0"/>
                </a:rPr>
                <a:t>unhealthy food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DC4A895-8288-6C4A-9408-C5818D47B7B0}"/>
                </a:ext>
              </a:extLst>
            </p:cNvPr>
            <p:cNvSpPr txBox="1"/>
            <p:nvPr/>
          </p:nvSpPr>
          <p:spPr>
            <a:xfrm>
              <a:off x="2333496" y="7941167"/>
              <a:ext cx="1765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 </a:t>
              </a:r>
            </a:p>
            <a:p>
              <a:r>
                <a:rPr lang="en-GB" sz="1400" dirty="0">
                  <a:latin typeface="Comic Sans MS" panose="030F0902030302020204" pitchFamily="66" charset="0"/>
                </a:rPr>
                <a:t>healthy food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F2E03B3-9B15-1E40-B10F-3F9120C123B9}"/>
                </a:ext>
              </a:extLst>
            </p:cNvPr>
            <p:cNvSpPr txBox="1"/>
            <p:nvPr/>
          </p:nvSpPr>
          <p:spPr>
            <a:xfrm rot="16200000">
              <a:off x="4167343" y="3848390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Name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B02A407-0A59-CE41-BD2F-1690564A02DB}"/>
                </a:ext>
              </a:extLst>
            </p:cNvPr>
            <p:cNvSpPr txBox="1"/>
            <p:nvPr/>
          </p:nvSpPr>
          <p:spPr>
            <a:xfrm rot="16200000">
              <a:off x="4167343" y="1554031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Colour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8B0DB5-0515-E743-9706-C5E2EE2153F1}"/>
                </a:ext>
              </a:extLst>
            </p:cNvPr>
            <p:cNvSpPr txBox="1"/>
            <p:nvPr/>
          </p:nvSpPr>
          <p:spPr>
            <a:xfrm>
              <a:off x="4773102" y="7360078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Year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218E78-D499-1C48-9C08-8CCC455A2D43}"/>
                </a:ext>
              </a:extLst>
            </p:cNvPr>
            <p:cNvSpPr txBox="1"/>
            <p:nvPr/>
          </p:nvSpPr>
          <p:spPr>
            <a:xfrm>
              <a:off x="4914749" y="8016558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Age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F920471-FC6D-C840-98BD-8109D7F3C624}"/>
                </a:ext>
              </a:extLst>
            </p:cNvPr>
            <p:cNvSpPr txBox="1"/>
            <p:nvPr/>
          </p:nvSpPr>
          <p:spPr>
            <a:xfrm rot="16200000">
              <a:off x="3512744" y="7214733"/>
              <a:ext cx="1765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Birthday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E63943-71CF-A448-BDDC-928F714DE7F8}"/>
                </a:ext>
              </a:extLst>
            </p:cNvPr>
            <p:cNvSpPr txBox="1"/>
            <p:nvPr/>
          </p:nvSpPr>
          <p:spPr>
            <a:xfrm rot="16200000">
              <a:off x="4522429" y="3796013"/>
              <a:ext cx="2809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omic Sans MS" panose="030F0902030302020204" pitchFamily="66" charset="0"/>
                </a:rPr>
                <a:t>Favourite season. Spring, Summer, Autumn or Winter?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15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54</Words>
  <Application>Microsoft Macintosh PowerPoint</Application>
  <PresentationFormat>A4 Paper (210x297 mm)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Ailidh McAllister-Williams</dc:creator>
  <cp:lastModifiedBy>Ailidh McAllister-Williams</cp:lastModifiedBy>
  <cp:revision>9</cp:revision>
  <cp:lastPrinted>2020-07-21T20:47:20Z</cp:lastPrinted>
  <dcterms:created xsi:type="dcterms:W3CDTF">2020-07-21T16:12:42Z</dcterms:created>
  <dcterms:modified xsi:type="dcterms:W3CDTF">2020-07-21T21:01:54Z</dcterms:modified>
</cp:coreProperties>
</file>