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87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86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68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36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82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85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48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957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5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79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57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BEE02-5E9F-4807-9D1C-B6C0900148FC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235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T3WHJt4fZw" TargetMode="External"/><Relationship Id="rId2" Type="http://schemas.openxmlformats.org/officeDocument/2006/relationships/hyperlink" Target="https://en.calameo.com/read/000777721945cfe5bb9cc?authid=Xu9pcOzU3TQ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1193800"/>
            <a:ext cx="9144000" cy="2387600"/>
          </a:xfrm>
        </p:spPr>
        <p:txBody>
          <a:bodyPr/>
          <a:lstStyle/>
          <a:p>
            <a:r>
              <a:rPr lang="en-GB" dirty="0" smtClean="0">
                <a:latin typeface="Cooper Black" panose="0208090404030B020404" pitchFamily="18" charset="0"/>
              </a:rPr>
              <a:t>Emotion Works </a:t>
            </a:r>
            <a:endParaRPr lang="en-GB" dirty="0">
              <a:latin typeface="Cooper Black" panose="0208090404030B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93800"/>
            <a:ext cx="9144000" cy="1655762"/>
          </a:xfrm>
        </p:spPr>
        <p:txBody>
          <a:bodyPr/>
          <a:lstStyle/>
          <a:p>
            <a:r>
              <a:rPr lang="en-GB" dirty="0" smtClean="0">
                <a:latin typeface="Cooper Black" panose="0208090404030B020404" pitchFamily="18" charset="0"/>
              </a:rPr>
              <a:t>Week 5</a:t>
            </a:r>
          </a:p>
          <a:p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968" y="1702583"/>
            <a:ext cx="8164064" cy="502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55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Kristen ITC" panose="03050502040202030202" pitchFamily="66" charset="0"/>
              </a:rPr>
              <a:t>Read</a:t>
            </a:r>
            <a:endParaRPr lang="en-GB" u="sng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5663"/>
            <a:ext cx="10515600" cy="5462337"/>
          </a:xfrm>
        </p:spPr>
        <p:txBody>
          <a:bodyPr>
            <a:normAutofit/>
          </a:bodyPr>
          <a:lstStyle/>
          <a:p>
            <a:r>
              <a:rPr lang="en-GB" dirty="0" smtClean="0"/>
              <a:t>Read with an adult/watch online- Everybody Worries by John </a:t>
            </a:r>
            <a:r>
              <a:rPr lang="en-GB" dirty="0" err="1" smtClean="0"/>
              <a:t>Burgerman</a:t>
            </a:r>
            <a:endParaRPr lang="en-GB" dirty="0" smtClean="0"/>
          </a:p>
          <a:p>
            <a:r>
              <a:rPr lang="en-GB" dirty="0" smtClean="0"/>
              <a:t>Everybody really does worry! It is normal to feel nervous, worried and scared, especially when we are unsure about things.</a:t>
            </a:r>
          </a:p>
          <a:p>
            <a:r>
              <a:rPr lang="en-GB" dirty="0" smtClean="0"/>
              <a:t>Link to </a:t>
            </a:r>
            <a:r>
              <a:rPr lang="en-GB" dirty="0" err="1" smtClean="0"/>
              <a:t>ebook</a:t>
            </a:r>
            <a:r>
              <a:rPr lang="en-GB" dirty="0" smtClean="0"/>
              <a:t> - </a:t>
            </a:r>
            <a:r>
              <a:rPr lang="en-GB" sz="1200" dirty="0">
                <a:hlinkClick r:id="rId2"/>
              </a:rPr>
              <a:t>https://</a:t>
            </a:r>
            <a:r>
              <a:rPr lang="en-GB" sz="1200" dirty="0" smtClean="0">
                <a:hlinkClick r:id="rId2"/>
              </a:rPr>
              <a:t>en.calameo.com/read/000777721945cfe5bb9cc?authid=Xu9pcOzU3TQx</a:t>
            </a:r>
            <a:endParaRPr lang="en-GB" sz="1200" dirty="0" smtClean="0"/>
          </a:p>
          <a:p>
            <a:r>
              <a:rPr lang="en-GB" dirty="0" smtClean="0"/>
              <a:t>Link to video - </a:t>
            </a:r>
            <a:r>
              <a:rPr lang="en-GB" sz="1200" dirty="0">
                <a:hlinkClick r:id="rId3"/>
              </a:rPr>
              <a:t>https://www.youtube.com/watch?v=ST3WHJt4fZw</a:t>
            </a:r>
            <a:endParaRPr lang="en-GB" sz="1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955" y="3420292"/>
            <a:ext cx="3296194" cy="329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82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Kristen ITC" panose="03050502040202030202" pitchFamily="66" charset="0"/>
              </a:rPr>
              <a:t>Think</a:t>
            </a:r>
            <a:endParaRPr lang="en-GB" u="sng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368833"/>
          </a:xfrm>
        </p:spPr>
        <p:txBody>
          <a:bodyPr>
            <a:normAutofit/>
          </a:bodyPr>
          <a:lstStyle/>
          <a:p>
            <a:r>
              <a:rPr lang="en-GB" dirty="0" smtClean="0"/>
              <a:t>Think about a time you were worried or scared about something?</a:t>
            </a:r>
          </a:p>
          <a:p>
            <a:pPr marL="0" indent="0">
              <a:buNone/>
            </a:pPr>
            <a:r>
              <a:rPr lang="en-GB" dirty="0" smtClean="0"/>
              <a:t>Did the feeling last a long time?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Did the feeling go away?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How did you feel better? Did someone help you?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Talk to an adult about what makes you feel better when you feel worried or scared.</a:t>
            </a: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93853" y="9372434"/>
            <a:ext cx="584427" cy="35288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Last week you had a think about all the emotions you have felt lately.</a:t>
            </a:r>
            <a:endParaRPr lang="en-US" b="1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GB" smtClean="0"/>
              <a:t>We all show our emotions in different ways, for example when Mrs Kinnear is grumpy she can be a bit snappy with eyebrows that look like this </a:t>
            </a:r>
          </a:p>
          <a:p>
            <a:r>
              <a:rPr lang="en-GB" smtClean="0"/>
              <a:t>What colour is Lucy’s hair when she is: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40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019" y="0"/>
            <a:ext cx="10515600" cy="1325563"/>
          </a:xfrm>
        </p:spPr>
        <p:txBody>
          <a:bodyPr/>
          <a:lstStyle/>
          <a:p>
            <a:r>
              <a:rPr lang="en-GB" u="sng" dirty="0" smtClean="0">
                <a:latin typeface="Kristen ITC" panose="03050502040202030202" pitchFamily="66" charset="0"/>
              </a:rPr>
              <a:t>Create</a:t>
            </a:r>
            <a:endParaRPr lang="en-GB" u="sng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8780"/>
            <a:ext cx="10515600" cy="5551026"/>
          </a:xfrm>
        </p:spPr>
        <p:txBody>
          <a:bodyPr>
            <a:normAutofit/>
          </a:bodyPr>
          <a:lstStyle/>
          <a:p>
            <a:r>
              <a:rPr lang="en-GB" dirty="0" smtClean="0"/>
              <a:t>After talking to an adult about what makes you feel better, pick one of your regulation strategies and make a poster to share your idea with other people!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" name="Cloud 9"/>
          <p:cNvSpPr/>
          <p:nvPr/>
        </p:nvSpPr>
        <p:spPr>
          <a:xfrm>
            <a:off x="781380" y="2667471"/>
            <a:ext cx="3241979" cy="196984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Talking with my friends</a:t>
            </a:r>
            <a:endParaRPr lang="en-GB" b="1" dirty="0"/>
          </a:p>
        </p:txBody>
      </p:sp>
      <p:sp>
        <p:nvSpPr>
          <p:cNvPr id="11" name="Cloud 10"/>
          <p:cNvSpPr/>
          <p:nvPr/>
        </p:nvSpPr>
        <p:spPr>
          <a:xfrm>
            <a:off x="4290935" y="2114477"/>
            <a:ext cx="3241979" cy="196984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Going for a walk</a:t>
            </a:r>
            <a:endParaRPr lang="en-GB" b="1" dirty="0"/>
          </a:p>
        </p:txBody>
      </p:sp>
      <p:sp>
        <p:nvSpPr>
          <p:cNvPr id="12" name="Cloud 11"/>
          <p:cNvSpPr/>
          <p:nvPr/>
        </p:nvSpPr>
        <p:spPr>
          <a:xfrm>
            <a:off x="7935472" y="2545551"/>
            <a:ext cx="3241979" cy="196984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Ten deep breaths</a:t>
            </a:r>
            <a:endParaRPr lang="en-GB" b="1" dirty="0"/>
          </a:p>
        </p:txBody>
      </p:sp>
      <p:sp>
        <p:nvSpPr>
          <p:cNvPr id="13" name="Cloud 12"/>
          <p:cNvSpPr/>
          <p:nvPr/>
        </p:nvSpPr>
        <p:spPr>
          <a:xfrm>
            <a:off x="1338729" y="4708089"/>
            <a:ext cx="3241979" cy="196984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Singing my favourite song</a:t>
            </a:r>
            <a:endParaRPr lang="en-GB" b="1" dirty="0"/>
          </a:p>
        </p:txBody>
      </p:sp>
      <p:sp>
        <p:nvSpPr>
          <p:cNvPr id="14" name="Cloud 13"/>
          <p:cNvSpPr/>
          <p:nvPr/>
        </p:nvSpPr>
        <p:spPr>
          <a:xfrm>
            <a:off x="4637528" y="4362141"/>
            <a:ext cx="3241979" cy="196984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Getting a hug</a:t>
            </a:r>
            <a:endParaRPr lang="en-GB" b="1" dirty="0"/>
          </a:p>
        </p:txBody>
      </p:sp>
      <p:sp>
        <p:nvSpPr>
          <p:cNvPr id="15" name="Cloud 14"/>
          <p:cNvSpPr/>
          <p:nvPr/>
        </p:nvSpPr>
        <p:spPr>
          <a:xfrm>
            <a:off x="8011566" y="4589252"/>
            <a:ext cx="3241979" cy="196984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Reading a story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2092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Kristen ITC" panose="03050502040202030202" pitchFamily="66" charset="0"/>
              </a:rPr>
              <a:t>Share</a:t>
            </a:r>
            <a:endParaRPr lang="en-GB" u="sng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would like to share your poster of your regulation strategy we would love to see them! Share in your class blog or tweet @</a:t>
            </a:r>
            <a:r>
              <a:rPr lang="en-GB" dirty="0" err="1"/>
              <a:t>TEAMUphallPS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952" y="3803505"/>
            <a:ext cx="2343150" cy="1952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537" y="2930092"/>
            <a:ext cx="3381808" cy="33818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780" y="3817792"/>
            <a:ext cx="237172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01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19588</TotalTime>
  <Words>242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Cooper Black</vt:lpstr>
      <vt:lpstr>Kristen ITC</vt:lpstr>
      <vt:lpstr>Office Theme</vt:lpstr>
      <vt:lpstr>Emotion Works </vt:lpstr>
      <vt:lpstr>Read</vt:lpstr>
      <vt:lpstr>Think</vt:lpstr>
      <vt:lpstr>Create</vt:lpstr>
      <vt:lpstr>Share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 Works</dc:title>
  <dc:creator>Laura Kinnear</dc:creator>
  <cp:lastModifiedBy>Karen Wilson</cp:lastModifiedBy>
  <cp:revision>28</cp:revision>
  <dcterms:created xsi:type="dcterms:W3CDTF">2020-05-20T09:19:35Z</dcterms:created>
  <dcterms:modified xsi:type="dcterms:W3CDTF">2020-06-24T06:49:06Z</dcterms:modified>
</cp:coreProperties>
</file>