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7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86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8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6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5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48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5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57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EE02-5E9F-4807-9D1C-B6C0900148F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3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dnS7PllYi4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TZauQZzXXc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193800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Cooper Black" panose="0208090404030B020404" pitchFamily="18" charset="0"/>
              </a:rPr>
              <a:t>Emotion Works </a:t>
            </a:r>
            <a:endParaRPr lang="en-GB" dirty="0"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93800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oper Black" panose="0208090404030B020404" pitchFamily="18" charset="0"/>
              </a:rPr>
              <a:t>Week 4</a:t>
            </a:r>
          </a:p>
          <a:p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478" y="1760424"/>
            <a:ext cx="7226978" cy="457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Watch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5462337"/>
          </a:xfrm>
        </p:spPr>
        <p:txBody>
          <a:bodyPr>
            <a:normAutofit/>
          </a:bodyPr>
          <a:lstStyle/>
          <a:p>
            <a:r>
              <a:rPr lang="en-GB" dirty="0" smtClean="0"/>
              <a:t>Watch this clip - My Big Shouting Day</a:t>
            </a:r>
          </a:p>
          <a:p>
            <a:r>
              <a:rPr lang="en-GB" dirty="0" smtClean="0"/>
              <a:t>There are lots of things that makes Bella shout! How many can you remember?</a:t>
            </a:r>
          </a:p>
          <a:p>
            <a:r>
              <a:rPr lang="en-GB" dirty="0" smtClean="0"/>
              <a:t>Is there anything that makes Bella shout that makes you cross too?</a:t>
            </a:r>
          </a:p>
          <a:p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://www.youtube.com/watch?v=dnS7PllYi44</a:t>
            </a: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132" y="3258230"/>
            <a:ext cx="3307080" cy="398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Think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68833"/>
          </a:xfrm>
        </p:spPr>
        <p:txBody>
          <a:bodyPr>
            <a:normAutofit/>
          </a:bodyPr>
          <a:lstStyle/>
          <a:p>
            <a:r>
              <a:rPr lang="en-GB" dirty="0" smtClean="0"/>
              <a:t>Think back to the work you did on week one about emotion words.  What makes you;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SAD?</a:t>
            </a:r>
          </a:p>
          <a:p>
            <a:pPr marL="0" indent="0">
              <a:buNone/>
            </a:pPr>
            <a:r>
              <a:rPr lang="en-GB" dirty="0" smtClean="0"/>
              <a:t>HAPPY?</a:t>
            </a:r>
          </a:p>
          <a:p>
            <a:pPr marL="0" indent="0">
              <a:buNone/>
            </a:pPr>
            <a:r>
              <a:rPr lang="en-GB" dirty="0" smtClean="0"/>
              <a:t>ANGRY?</a:t>
            </a:r>
          </a:p>
          <a:p>
            <a:pPr marL="0" indent="0">
              <a:buNone/>
            </a:pPr>
            <a:r>
              <a:rPr lang="en-GB" dirty="0" smtClean="0"/>
              <a:t>WORRIED?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call the things that make us feel our emotions “triggers”.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93853" y="9372434"/>
            <a:ext cx="584427" cy="35288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Last week you had a think about all the emotions you have felt lately.</a:t>
            </a:r>
            <a:endParaRPr lang="en-US" b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GB" smtClean="0"/>
              <a:t>We all show our emotions in different ways, for example when Mrs Kinnear is grumpy she can be a bit snappy with eyebrows that look like this </a:t>
            </a:r>
          </a:p>
          <a:p>
            <a:r>
              <a:rPr lang="en-GB" smtClean="0"/>
              <a:t>What colour is Lucy’s hair when she is: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4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019" y="0"/>
            <a:ext cx="10515600" cy="1325563"/>
          </a:xfrm>
        </p:spPr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Create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780"/>
            <a:ext cx="10515600" cy="555102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Create an Emotions Trigger-Teller based on how you are feeling right now. You might need to get a grown-up or a big brother/sister to help!</a:t>
            </a:r>
          </a:p>
          <a:p>
            <a:r>
              <a:rPr lang="en-GB" dirty="0" smtClean="0"/>
              <a:t>Here is a link to help you -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www.youtube.com/watch?v=TZauQZzXXc4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On the outside you can pick a colour.</a:t>
            </a:r>
          </a:p>
          <a:p>
            <a:r>
              <a:rPr lang="en-GB" dirty="0" smtClean="0"/>
              <a:t>On the inside write an emotion.</a:t>
            </a:r>
          </a:p>
          <a:p>
            <a:r>
              <a:rPr lang="en-GB" dirty="0" smtClean="0"/>
              <a:t>Under the flap write your trigger!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</a:t>
            </a:r>
          </a:p>
          <a:p>
            <a:pPr marL="0" indent="0">
              <a:buNone/>
            </a:pP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u="sng" dirty="0" smtClean="0"/>
              <a:t>Challenge! </a:t>
            </a:r>
            <a:r>
              <a:rPr lang="en-GB" i="1" dirty="0" smtClean="0"/>
              <a:t>Play with a member of your family and see if they can guess your triggers!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loud 5"/>
          <p:cNvSpPr/>
          <p:nvPr/>
        </p:nvSpPr>
        <p:spPr>
          <a:xfrm>
            <a:off x="6257631" y="2210200"/>
            <a:ext cx="2521130" cy="13002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WAGOLL</a:t>
            </a:r>
            <a:endParaRPr lang="en-GB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929" y="3666257"/>
            <a:ext cx="1913143" cy="21480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072" y="3666257"/>
            <a:ext cx="1973559" cy="21480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631" y="3655765"/>
            <a:ext cx="2057400" cy="215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Share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would like to share your picture or video of your </a:t>
            </a:r>
            <a:r>
              <a:rPr lang="en-GB" smtClean="0"/>
              <a:t>Emotions Trigger-Teller </a:t>
            </a:r>
            <a:r>
              <a:rPr lang="en-GB" dirty="0" smtClean="0"/>
              <a:t>we would love to see them! Share in your class blog or tweet @</a:t>
            </a:r>
            <a:r>
              <a:rPr lang="en-GB" dirty="0" err="1"/>
              <a:t>TEAMUphallPS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52" y="3803505"/>
            <a:ext cx="2343150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2930092"/>
            <a:ext cx="3381808" cy="3381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780" y="3817792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19022</TotalTime>
  <Words>253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Cooper Black</vt:lpstr>
      <vt:lpstr>Kristen ITC</vt:lpstr>
      <vt:lpstr>Office Theme</vt:lpstr>
      <vt:lpstr>Emotion Works </vt:lpstr>
      <vt:lpstr>Watch</vt:lpstr>
      <vt:lpstr>Think</vt:lpstr>
      <vt:lpstr>Create</vt:lpstr>
      <vt:lpstr>Share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 Works</dc:title>
  <dc:creator>Laura Kinnear</dc:creator>
  <cp:lastModifiedBy>Karen Wilson</cp:lastModifiedBy>
  <cp:revision>26</cp:revision>
  <dcterms:created xsi:type="dcterms:W3CDTF">2020-05-20T09:19:35Z</dcterms:created>
  <dcterms:modified xsi:type="dcterms:W3CDTF">2020-06-15T07:25:12Z</dcterms:modified>
</cp:coreProperties>
</file>