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51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45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55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81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59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06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59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56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72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05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62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1C320-F24B-4F92-A887-D4A9E7209BC8}" type="datetimeFigureOut">
              <a:rPr lang="en-GB" smtClean="0"/>
              <a:t>12/06/2020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1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7.png"/><Relationship Id="rId3" Type="http://schemas.openxmlformats.org/officeDocument/2006/relationships/hyperlink" Target="https://www.twinkl.co.uk/resource/t-tp-6279-planning-a-party-activity-sheet" TargetMode="External"/><Relationship Id="rId7" Type="http://schemas.openxmlformats.org/officeDocument/2006/relationships/hyperlink" Target="https://www.bbc.co.uk/newsround/52893942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winkl.co.uk/resource/t-im-605-ks2-summer-fun-in-the-holidays-in-the-garden-activity-pack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youtube.com/watch?v=3nQgTywKmvQ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twinkl.co.uk/resource/t-n-5425-how-many-grams-activity-sheet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A538A2-6B5D-7446-A4E1-E762BB75876D}"/>
              </a:ext>
            </a:extLst>
          </p:cNvPr>
          <p:cNvSpPr txBox="1"/>
          <p:nvPr/>
        </p:nvSpPr>
        <p:spPr>
          <a:xfrm>
            <a:off x="4862080" y="2493818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6C4A-FB26-9A41-87A1-5D168EBC00FE}"/>
              </a:ext>
            </a:extLst>
          </p:cNvPr>
          <p:cNvSpPr txBox="1"/>
          <p:nvPr/>
        </p:nvSpPr>
        <p:spPr>
          <a:xfrm>
            <a:off x="6572233" y="2493818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1CDE7-B81A-ED44-ADD8-1DBA99CE6B4A}"/>
              </a:ext>
            </a:extLst>
          </p:cNvPr>
          <p:cNvSpPr txBox="1"/>
          <p:nvPr/>
        </p:nvSpPr>
        <p:spPr>
          <a:xfrm>
            <a:off x="8269397" y="2493818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71A26-1B78-D34C-B22E-D5684A32166C}"/>
              </a:ext>
            </a:extLst>
          </p:cNvPr>
          <p:cNvSpPr txBox="1"/>
          <p:nvPr/>
        </p:nvSpPr>
        <p:spPr>
          <a:xfrm>
            <a:off x="4849091" y="5396779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3A449-B317-AA4C-B78C-BEA12272E9D4}"/>
              </a:ext>
            </a:extLst>
          </p:cNvPr>
          <p:cNvSpPr txBox="1"/>
          <p:nvPr/>
        </p:nvSpPr>
        <p:spPr>
          <a:xfrm>
            <a:off x="6559244" y="5396779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16271-5A2C-744F-A49F-A9DF7626F4D2}"/>
              </a:ext>
            </a:extLst>
          </p:cNvPr>
          <p:cNvSpPr txBox="1"/>
          <p:nvPr/>
        </p:nvSpPr>
        <p:spPr>
          <a:xfrm>
            <a:off x="8256409" y="5396779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C92451-9FEF-304E-8152-6C8835D12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74" y="3791307"/>
            <a:ext cx="3476873" cy="4499483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3385891-EED0-F24E-BC9C-D8A0E2743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299"/>
              </p:ext>
            </p:extLst>
          </p:nvPr>
        </p:nvGraphicFramePr>
        <p:xfrm>
          <a:off x="232362" y="1481834"/>
          <a:ext cx="11666072" cy="522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890">
                  <a:extLst>
                    <a:ext uri="{9D8B030D-6E8A-4147-A177-3AD203B41FA5}">
                      <a16:colId xmlns:a16="http://schemas.microsoft.com/office/drawing/2014/main" val="1805477631"/>
                    </a:ext>
                  </a:extLst>
                </a:gridCol>
                <a:gridCol w="3835576">
                  <a:extLst>
                    <a:ext uri="{9D8B030D-6E8A-4147-A177-3AD203B41FA5}">
                      <a16:colId xmlns:a16="http://schemas.microsoft.com/office/drawing/2014/main" val="2851195324"/>
                    </a:ext>
                  </a:extLst>
                </a:gridCol>
                <a:gridCol w="4084606">
                  <a:extLst>
                    <a:ext uri="{9D8B030D-6E8A-4147-A177-3AD203B41FA5}">
                      <a16:colId xmlns:a16="http://schemas.microsoft.com/office/drawing/2014/main" val="2157980716"/>
                    </a:ext>
                  </a:extLst>
                </a:gridCol>
              </a:tblGrid>
              <a:tr h="166678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Mindful Monday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Phonics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Please look at Miss Anderson’s Phonics lessons and practice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magic ‘e’ (</a:t>
                      </a:r>
                      <a:r>
                        <a:rPr kumimoji="0" lang="en-US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i_e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(Monday and Tuesday)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Terrific Tuesday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Plan a summer party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You might wish to create invitations, posters to advertise, a shopping list, and recipes for food you prepare.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hlinkClick r:id="rId3"/>
                        </a:rPr>
                        <a:t>https://www.twinkl.co.uk/resource/t-tp-6279-planning-a-party-activity-sheet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Wellness Wednesday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Food for your summer party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When preparing for your party, calculate costs of party food, drink and decorations then measure ingredients when baking/cooking.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How much will you spend and how will you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measure the ingredients?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hlinkClick r:id="rId4"/>
                        </a:rPr>
                        <a:t>https://www.twinkl.co.uk/resource/t-n-5425-how-many-grams-activity-sheet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214105"/>
                  </a:ext>
                </a:extLst>
              </a:tr>
              <a:tr h="183446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Thoughtful Thursday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Social distancing at your party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When preparing for your party, measure 2m distances so your family can socially distance in your garden. What could you use to measure 2m?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(Toys, feet, garden chairs, paper plates etc.)</a:t>
                      </a:r>
                    </a:p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2m away song:</a:t>
                      </a:r>
                    </a:p>
                    <a:p>
                      <a:pPr algn="ctr"/>
                      <a:r>
                        <a:rPr lang="en-GB" sz="1200" u="sng" kern="1200" dirty="0" smtClean="0">
                          <a:solidFill>
                            <a:schemeClr val="dk1"/>
                          </a:solidFill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  <a:hlinkClick r:id="rId5"/>
                        </a:rPr>
                        <a:t>https://www.youtube.com/watch?v=3nQgTywKmvQ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Fun Fact Friday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Entertainment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At your party, make sure your family have fun.  You could play a game together (read the instructions), make up a new game (teach the rules), perform a song or dance, share a talent, hold a fancy dress competition or tell each other stories.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hlinkClick r:id="rId6"/>
                        </a:rPr>
                        <a:t>https://www.twinkl.co.uk/resource/t-im-605-ks2-summer-fun-in-the-holidays-in-the-garden-activity-pack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241279"/>
                  </a:ext>
                </a:extLst>
              </a:tr>
              <a:tr h="153448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Emotion works - Yellow cog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Please look at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Mrs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 Kinnear’s Emotion Works slides about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emotional triggers.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  <a:p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Blue Peter 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6 Badges of Summer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Challenge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Medium" panose="02000603020000020003" pitchFamily="2" charset="0"/>
                          <a:ea typeface="+mn-ea"/>
                          <a:cs typeface="+mn-cs"/>
                          <a:hlinkClick r:id="rId7"/>
                        </a:rPr>
                        <a:t>https://www.bbc.co.uk/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Medium" panose="02000603020000020003" pitchFamily="2" charset="0"/>
                          <a:ea typeface="+mn-ea"/>
                          <a:cs typeface="+mn-cs"/>
                          <a:hlinkClick r:id="rId7"/>
                        </a:rPr>
                        <a:t>newsround/52893942</a:t>
                      </a:r>
                      <a:endParaRPr kumimoji="0" lang="en-GB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assoonCRInfantMedium" panose="0200060302000002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SassoonCRInfant" panose="02010503020300020003" pitchFamily="2" charset="0"/>
                        </a:rPr>
                        <a:t>Make</a:t>
                      </a:r>
                      <a:r>
                        <a:rPr lang="en-US" sz="1400" b="1" baseline="0" dirty="0" smtClean="0">
                          <a:latin typeface="SassoonCRInfant" panose="02010503020300020003" pitchFamily="2" charset="0"/>
                        </a:rPr>
                        <a:t> your own….choose…</a:t>
                      </a:r>
                    </a:p>
                    <a:p>
                      <a:pPr algn="l"/>
                      <a:r>
                        <a:rPr lang="en-US" sz="1400" b="0" baseline="0" dirty="0" smtClean="0">
                          <a:latin typeface="SassoonCRInfant" panose="02010503020300020003" pitchFamily="2" charset="0"/>
                        </a:rPr>
                        <a:t>Bunting, party hats, costume.</a:t>
                      </a:r>
                    </a:p>
                    <a:p>
                      <a:pPr algn="l"/>
                      <a:r>
                        <a:rPr lang="en-US" sz="1400" b="0" baseline="0" dirty="0" smtClean="0">
                          <a:latin typeface="SassoonCRInfant" panose="02010503020300020003" pitchFamily="2" charset="0"/>
                        </a:rPr>
                        <a:t>Ice-lollies, juice, cakes, sandwiches.</a:t>
                      </a: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72733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200F46B-3009-E646-9EE1-29EF6500D5D9}"/>
              </a:ext>
            </a:extLst>
          </p:cNvPr>
          <p:cNvSpPr txBox="1"/>
          <p:nvPr/>
        </p:nvSpPr>
        <p:spPr>
          <a:xfrm>
            <a:off x="5751201" y="4497197"/>
            <a:ext cx="164206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11723">
              <a:defRPr/>
            </a:pPr>
            <a:r>
              <a:rPr lang="en-US" sz="2660" b="1" dirty="0">
                <a:solidFill>
                  <a:srgbClr val="3366FF"/>
                </a:solidFill>
                <a:latin typeface="Century Gothic" panose="020B0502020202020204" pitchFamily="34" charset="0"/>
                <a:ea typeface="AGBadSpellersUntie Medium" panose="02000603000000000000" pitchFamily="2" charset="0"/>
              </a:rPr>
              <a:t>WEEK </a:t>
            </a:r>
            <a:r>
              <a:rPr lang="en-US" sz="2660" b="1" dirty="0" smtClean="0">
                <a:solidFill>
                  <a:srgbClr val="3366FF"/>
                </a:solidFill>
                <a:latin typeface="Century Gothic" panose="020B0502020202020204" pitchFamily="34" charset="0"/>
                <a:ea typeface="AGBadSpellersUntie Medium" panose="02000603000000000000" pitchFamily="2" charset="0"/>
              </a:rPr>
              <a:t>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362" y="255397"/>
            <a:ext cx="11666072" cy="107721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Welcome to week 11 of home learning.  Thank you for your commitment so far and well done for all the </a:t>
            </a:r>
          </a:p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blog comments, tweets and photos of your work you have e-mailed.  You are all STARS!</a:t>
            </a:r>
            <a:endParaRPr lang="en-GB" sz="1600" dirty="0">
              <a:solidFill>
                <a:srgbClr val="3366FF"/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This week, we would like you to choose as many activities from the               board as you can.  </a:t>
            </a:r>
            <a:endParaRPr lang="en-GB" sz="1600" dirty="0">
              <a:solidFill>
                <a:srgbClr val="3366FF"/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We are all busy in school, tidying, moving, and sorting.  We look forward to seeing some of you on Friday (reports)!</a:t>
            </a:r>
            <a:endParaRPr lang="en-GB" sz="1600" dirty="0">
              <a:solidFill>
                <a:srgbClr val="3366FF"/>
              </a:solidFill>
              <a:latin typeface="SassoonCRInfantMedium" panose="02000603020000020003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110" y="5364647"/>
            <a:ext cx="1742496" cy="1227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70" y="300364"/>
            <a:ext cx="893990" cy="715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4240" y="300363"/>
            <a:ext cx="705393" cy="725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3058" y="791286"/>
            <a:ext cx="101181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50" dirty="0" smtClean="0">
                <a:ln w="9525" cmpd="sng">
                  <a:solidFill>
                    <a:srgbClr val="00CC66"/>
                  </a:solidFill>
                  <a:prstDash val="solid"/>
                </a:ln>
                <a:solidFill>
                  <a:srgbClr val="33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assoonCRInfant" panose="02010503020300020003" pitchFamily="2" charset="0"/>
              </a:rPr>
              <a:t>SUMMER</a:t>
            </a:r>
            <a:endParaRPr lang="en-US" sz="1400" b="1" cap="none" spc="50" dirty="0">
              <a:ln w="9525" cmpd="sng">
                <a:solidFill>
                  <a:srgbClr val="00CC66"/>
                </a:solidFill>
                <a:prstDash val="solid"/>
              </a:ln>
              <a:solidFill>
                <a:srgbClr val="3366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assoonCRInfant" panose="0201050302030002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8572" y="3239259"/>
            <a:ext cx="392607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u="sng" cap="none" spc="50" dirty="0" smtClean="0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assoonCRInfant" panose="02010503020300020003" pitchFamily="2" charset="0"/>
              </a:rPr>
              <a:t>SUMMER BBQ/PICNIC/GALA/PARTY</a:t>
            </a:r>
            <a:endParaRPr lang="en-US" sz="1600" b="1" u="sng" cap="none" spc="50" dirty="0">
              <a:ln w="19050" cmpd="sng">
                <a:solidFill>
                  <a:srgbClr val="00B050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assoonCRInfant" panose="02010503020300020003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18499" r="27219"/>
          <a:stretch/>
        </p:blipFill>
        <p:spPr>
          <a:xfrm>
            <a:off x="477611" y="1675153"/>
            <a:ext cx="593544" cy="615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b="61794"/>
          <a:stretch/>
        </p:blipFill>
        <p:spPr>
          <a:xfrm>
            <a:off x="4035308" y="1658768"/>
            <a:ext cx="826772" cy="339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b="61794"/>
          <a:stretch/>
        </p:blipFill>
        <p:spPr>
          <a:xfrm>
            <a:off x="6896286" y="1681384"/>
            <a:ext cx="826772" cy="339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8499" r="27219"/>
          <a:stretch/>
        </p:blipFill>
        <p:spPr>
          <a:xfrm>
            <a:off x="3242582" y="1690490"/>
            <a:ext cx="593544" cy="615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9055" y="5312857"/>
            <a:ext cx="1253412" cy="1253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l="7355" r="56677" b="62169"/>
          <a:stretch/>
        </p:blipFill>
        <p:spPr>
          <a:xfrm>
            <a:off x="11285132" y="2290218"/>
            <a:ext cx="547335" cy="575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/>
          <a:srcRect l="2781" t="2062" r="44339" b="21609"/>
          <a:stretch/>
        </p:blipFill>
        <p:spPr>
          <a:xfrm>
            <a:off x="386170" y="5724049"/>
            <a:ext cx="868035" cy="8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359</Words>
  <Application>Microsoft Office PowerPoint</Application>
  <PresentationFormat>Widescreen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AGBadSpellersUntie Medium</vt:lpstr>
      <vt:lpstr>Arial</vt:lpstr>
      <vt:lpstr>Calibri</vt:lpstr>
      <vt:lpstr>Calibri Light</vt:lpstr>
      <vt:lpstr>Century Gothic</vt:lpstr>
      <vt:lpstr>SassoonCRInfant</vt:lpstr>
      <vt:lpstr>SassoonCRInfantMedium</vt:lpstr>
      <vt:lpstr>Office Theme</vt:lpstr>
      <vt:lpstr>PowerPoint Presentation</vt:lpstr>
    </vt:vector>
  </TitlesOfParts>
  <Company>West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Wilson</dc:creator>
  <cp:lastModifiedBy>Karen Wilson</cp:lastModifiedBy>
  <cp:revision>25</cp:revision>
  <dcterms:created xsi:type="dcterms:W3CDTF">2020-06-07T20:36:12Z</dcterms:created>
  <dcterms:modified xsi:type="dcterms:W3CDTF">2020-06-12T21:07:31Z</dcterms:modified>
</cp:coreProperties>
</file>