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“Flying Cars”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cars are there in all?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pic>
        <p:nvPicPr>
          <p:cNvPr id="7" name="Picture 3" descr="C:\Users\Steve Wyborney\Desktop\flying cars jpe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6" r="50000" b="9553"/>
          <a:stretch/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Count by 2’s from 2 to 60. 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one of those numbers.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2, 4, 6, 8, 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Count by 3’s from 3 to 60</a:t>
            </a:r>
            <a:r>
              <a:rPr lang="en-US" b="1" smtClean="0">
                <a:solidFill>
                  <a:schemeClr val="tx1"/>
                </a:solidFill>
              </a:rPr>
              <a:t>.  </a:t>
            </a:r>
          </a:p>
          <a:p>
            <a:pPr algn="ctr"/>
            <a:r>
              <a:rPr lang="en-US" b="1" smtClean="0">
                <a:solidFill>
                  <a:schemeClr val="tx1"/>
                </a:solidFill>
              </a:rPr>
              <a:t>The </a:t>
            </a:r>
            <a:r>
              <a:rPr lang="en-US" b="1" dirty="0" smtClean="0">
                <a:solidFill>
                  <a:schemeClr val="tx1"/>
                </a:solidFill>
              </a:rPr>
              <a:t>answer is one of those numbers.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3, 6, 9, 12, …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digit 0.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Cross out any number with a digit that matches the number of cars that are flying above the cup.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Cross out any numbers that include the digit represented by the die.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16" name="Picture 3" descr="C:\Users\Steve Wyborney\Desktop\flying cars jpe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6" r="50000" b="9553"/>
          <a:stretch/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5" name="Picture 3" descr="C:\Users\Steve Wyborney\Desktop\flying cars jpe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6" r="50000" b="9553"/>
          <a:stretch/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48 cars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53538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pic>
        <p:nvPicPr>
          <p:cNvPr id="7" name="Picture 3" descr="C:\Users\Steve Wyborney\Desktop\flying cars jpe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6" r="50000" b="9553"/>
          <a:stretch/>
        </p:blipFill>
        <p:spPr bwMode="auto">
          <a:xfrm>
            <a:off x="0" y="-1"/>
            <a:ext cx="457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1224611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AB173D5DD7624887758D46DAB38D8B" ma:contentTypeVersion="26" ma:contentTypeDescription="Create a new document." ma:contentTypeScope="" ma:versionID="e58f09715ea356f1c802f38a376772b0">
  <xsd:schema xmlns:xsd="http://www.w3.org/2001/XMLSchema" xmlns:xs="http://www.w3.org/2001/XMLSchema" xmlns:p="http://schemas.microsoft.com/office/2006/metadata/properties" xmlns:ns2="80f9f7a9-728b-4d78-8992-e9cf2de6ac8c" xmlns:ns3="f70e1bf6-bb31-4309-8542-770588462399" targetNamespace="http://schemas.microsoft.com/office/2006/metadata/properties" ma:root="true" ma:fieldsID="c89bda2de4e9984ec04dbfecf6c6502d" ns2:_="" ns3:_="">
    <xsd:import namespace="80f9f7a9-728b-4d78-8992-e9cf2de6ac8c"/>
    <xsd:import namespace="f70e1bf6-bb31-4309-8542-770588462399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f9f7a9-728b-4d78-8992-e9cf2de6ac8c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0e1bf6-bb31-4309-8542-770588462399" elementFormDefault="qualified">
    <xsd:import namespace="http://schemas.microsoft.com/office/2006/documentManagement/types"/>
    <xsd:import namespace="http://schemas.microsoft.com/office/infopath/2007/PartnerControls"/>
    <xsd:element name="SharedWithUsers" ma:index="3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80f9f7a9-728b-4d78-8992-e9cf2de6ac8c" xsi:nil="true"/>
    <CultureName xmlns="80f9f7a9-728b-4d78-8992-e9cf2de6ac8c" xsi:nil="true"/>
    <Leaders xmlns="80f9f7a9-728b-4d78-8992-e9cf2de6ac8c">
      <UserInfo>
        <DisplayName/>
        <AccountId xsi:nil="true"/>
        <AccountType/>
      </UserInfo>
    </Leaders>
    <Distribution_Groups xmlns="80f9f7a9-728b-4d78-8992-e9cf2de6ac8c" xsi:nil="true"/>
    <TeamsChannelId xmlns="80f9f7a9-728b-4d78-8992-e9cf2de6ac8c" xsi:nil="true"/>
    <IsNotebookLocked xmlns="80f9f7a9-728b-4d78-8992-e9cf2de6ac8c" xsi:nil="true"/>
    <Self_Registration_Enabled xmlns="80f9f7a9-728b-4d78-8992-e9cf2de6ac8c" xsi:nil="true"/>
    <FolderType xmlns="80f9f7a9-728b-4d78-8992-e9cf2de6ac8c" xsi:nil="true"/>
    <DefaultSectionNames xmlns="80f9f7a9-728b-4d78-8992-e9cf2de6ac8c" xsi:nil="true"/>
    <Is_Collaboration_Space_Locked xmlns="80f9f7a9-728b-4d78-8992-e9cf2de6ac8c" xsi:nil="true"/>
    <Members xmlns="80f9f7a9-728b-4d78-8992-e9cf2de6ac8c">
      <UserInfo>
        <DisplayName/>
        <AccountId xsi:nil="true"/>
        <AccountType/>
      </UserInfo>
    </Members>
    <AppVersion xmlns="80f9f7a9-728b-4d78-8992-e9cf2de6ac8c" xsi:nil="true"/>
    <Invited_Members xmlns="80f9f7a9-728b-4d78-8992-e9cf2de6ac8c" xsi:nil="true"/>
    <Math_Settings xmlns="80f9f7a9-728b-4d78-8992-e9cf2de6ac8c" xsi:nil="true"/>
    <Templates xmlns="80f9f7a9-728b-4d78-8992-e9cf2de6ac8c" xsi:nil="true"/>
    <Member_Groups xmlns="80f9f7a9-728b-4d78-8992-e9cf2de6ac8c">
      <UserInfo>
        <DisplayName/>
        <AccountId xsi:nil="true"/>
        <AccountType/>
      </UserInfo>
    </Member_Groups>
    <LMS_Mappings xmlns="80f9f7a9-728b-4d78-8992-e9cf2de6ac8c" xsi:nil="true"/>
    <Invited_Leaders xmlns="80f9f7a9-728b-4d78-8992-e9cf2de6ac8c" xsi:nil="true"/>
    <Has_Leaders_Only_SectionGroup xmlns="80f9f7a9-728b-4d78-8992-e9cf2de6ac8c" xsi:nil="true"/>
    <Owner xmlns="80f9f7a9-728b-4d78-8992-e9cf2de6ac8c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5BD88C66-03F6-4D1B-BD99-3B1D08C3C55B}"/>
</file>

<file path=customXml/itemProps2.xml><?xml version="1.0" encoding="utf-8"?>
<ds:datastoreItem xmlns:ds="http://schemas.openxmlformats.org/officeDocument/2006/customXml" ds:itemID="{6DD33F7E-3A57-4B21-B256-3B39936BE79C}"/>
</file>

<file path=customXml/itemProps3.xml><?xml version="1.0" encoding="utf-8"?>
<ds:datastoreItem xmlns:ds="http://schemas.openxmlformats.org/officeDocument/2006/customXml" ds:itemID="{1D87F6AA-03DF-4841-974B-5921C53F74D3}"/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365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Sandra McKay</cp:lastModifiedBy>
  <cp:revision>36</cp:revision>
  <dcterms:created xsi:type="dcterms:W3CDTF">2019-06-17T13:58:56Z</dcterms:created>
  <dcterms:modified xsi:type="dcterms:W3CDTF">2020-06-11T13:38:20Z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0x0101009FAB173D5DD7624887758D46DAB38D8B</vt:lpwstr>
  </property>
</Properties>
</file>