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267" r:id="rId33"/>
  </p:sldIdLst>
  <p:sldSz cx="9144000" cy="6858000" type="screen4x3"/>
  <p:notesSz cx="6858000" cy="9144000"/>
  <p:embeddedFontLst>
    <p:embeddedFont>
      <p:font typeface="Twinkl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57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pencil?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60" y="2185548"/>
            <a:ext cx="1567150" cy="19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1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98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5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brick?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66" y="2591004"/>
            <a:ext cx="2106337" cy="11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6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40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2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space shuttle?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41" y="2406034"/>
            <a:ext cx="2612387" cy="149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9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93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0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…a packet of crayons?</a:t>
            </a:r>
            <a:endParaRPr lang="en-GB" sz="3600" dirty="0"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449" y="1980357"/>
            <a:ext cx="1452244" cy="2340385"/>
          </a:xfrm>
          <a:prstGeom prst="rect">
            <a:avLst/>
          </a:prstGeom>
        </p:spPr>
      </p:pic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letter?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689" y="2137269"/>
            <a:ext cx="2111092" cy="202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7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2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packed suitcase?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43" y="1938413"/>
            <a:ext cx="1397464" cy="242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3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8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89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rhinoceros?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446" y="2431579"/>
            <a:ext cx="2656057" cy="135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1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27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tennis ball?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1" y="2347710"/>
            <a:ext cx="1613848" cy="160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8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27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42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04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3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lorry?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5" y="2296365"/>
            <a:ext cx="2456679" cy="171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6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2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Oh no! Try again!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989689" y="2101110"/>
            <a:ext cx="3155092" cy="3155092"/>
            <a:chOff x="2989689" y="2101110"/>
            <a:chExt cx="3155092" cy="3155092"/>
          </a:xfrm>
        </p:grpSpPr>
        <p:sp>
          <p:nvSpPr>
            <p:cNvPr id="4" name="Oval 3"/>
            <p:cNvSpPr/>
            <p:nvPr/>
          </p:nvSpPr>
          <p:spPr>
            <a:xfrm>
              <a:off x="2989689" y="210111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928" y="2101110"/>
              <a:ext cx="3138616" cy="3155092"/>
            </a:xfrm>
            <a:prstGeom prst="ellipse">
              <a:avLst/>
            </a:prstGeom>
          </p:spPr>
        </p:pic>
      </p:grpSp>
      <p:sp>
        <p:nvSpPr>
          <p:cNvPr id="10" name="Right Arrow 9">
            <a:hlinkClick r:id="rId3" action="ppaction://hlinksldjump"/>
          </p:cNvPr>
          <p:cNvSpPr/>
          <p:nvPr/>
        </p:nvSpPr>
        <p:spPr>
          <a:xfrm rot="10800000">
            <a:off x="827902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65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 bag of potatoes?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989689" y="1573889"/>
            <a:ext cx="3155092" cy="315509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1326291" y="5181601"/>
            <a:ext cx="1952368" cy="89792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3612291" y="5181601"/>
            <a:ext cx="1952368" cy="8979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kg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5898291" y="5181601"/>
            <a:ext cx="1952368" cy="89792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ton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64" y="2049267"/>
            <a:ext cx="1467942" cy="22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8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Correct! Well done!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989689" y="2101110"/>
            <a:ext cx="3155092" cy="3155092"/>
            <a:chOff x="2989689" y="2026970"/>
            <a:chExt cx="3155092" cy="3155092"/>
          </a:xfrm>
        </p:grpSpPr>
        <p:sp>
          <p:nvSpPr>
            <p:cNvPr id="3" name="Oval 2"/>
            <p:cNvSpPr/>
            <p:nvPr/>
          </p:nvSpPr>
          <p:spPr>
            <a:xfrm>
              <a:off x="2989689" y="2026970"/>
              <a:ext cx="3155092" cy="315509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98"/>
            <a:stretch/>
          </p:blipFill>
          <p:spPr>
            <a:xfrm>
              <a:off x="3072714" y="2199503"/>
              <a:ext cx="2998572" cy="2982559"/>
            </a:xfrm>
            <a:prstGeom prst="ellipse">
              <a:avLst/>
            </a:prstGeom>
          </p:spPr>
        </p:pic>
      </p:grp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7438767" y="5461687"/>
            <a:ext cx="873211" cy="74964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8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187</Words>
  <Application>Microsoft Office PowerPoint</Application>
  <PresentationFormat>On-screen Show (4:3)</PresentationFormat>
  <Paragraphs>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Twinkl</vt:lpstr>
      <vt:lpstr>Calibri</vt:lpstr>
      <vt:lpstr>Office Theme</vt:lpstr>
      <vt:lpstr>PowerPoint Presentation</vt:lpstr>
      <vt:lpstr>…a packet of crayons?</vt:lpstr>
      <vt:lpstr>Correct! Well done!</vt:lpstr>
      <vt:lpstr>Oh no! Try again!</vt:lpstr>
      <vt:lpstr>…a lorry?</vt:lpstr>
      <vt:lpstr>Correct! Well done!</vt:lpstr>
      <vt:lpstr>Oh no! Try again!</vt:lpstr>
      <vt:lpstr>…a bag of potatoes?</vt:lpstr>
      <vt:lpstr>Correct! Well done!</vt:lpstr>
      <vt:lpstr>Oh no! Try again!</vt:lpstr>
      <vt:lpstr>…a pencil?</vt:lpstr>
      <vt:lpstr>Correct! Well done!</vt:lpstr>
      <vt:lpstr>Oh no! Try again!</vt:lpstr>
      <vt:lpstr>…a brick?</vt:lpstr>
      <vt:lpstr>Correct! Well done!</vt:lpstr>
      <vt:lpstr>Oh no! Try again!</vt:lpstr>
      <vt:lpstr>…a space shuttle?</vt:lpstr>
      <vt:lpstr>Correct! Well done!</vt:lpstr>
      <vt:lpstr>Oh no! Try again!</vt:lpstr>
      <vt:lpstr>…a letter?</vt:lpstr>
      <vt:lpstr>Correct! Well done!</vt:lpstr>
      <vt:lpstr>Oh no! Try again!</vt:lpstr>
      <vt:lpstr>…a packed suitcase?</vt:lpstr>
      <vt:lpstr>Correct! Well done!</vt:lpstr>
      <vt:lpstr>Oh no! Try again!</vt:lpstr>
      <vt:lpstr>…a rhinoceros?</vt:lpstr>
      <vt:lpstr>Correct! Well done!</vt:lpstr>
      <vt:lpstr>Oh no! Try again!</vt:lpstr>
      <vt:lpstr>…a tennis ball?</vt:lpstr>
      <vt:lpstr>Correct! Well done!</vt:lpstr>
      <vt:lpstr>Oh no! Try again!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Fletcher</dc:creator>
  <cp:lastModifiedBy>Jennifer Hall</cp:lastModifiedBy>
  <cp:revision>5</cp:revision>
  <dcterms:created xsi:type="dcterms:W3CDTF">2019-03-15T10:54:21Z</dcterms:created>
  <dcterms:modified xsi:type="dcterms:W3CDTF">2020-06-10T13:23:57Z</dcterms:modified>
</cp:coreProperties>
</file>