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CDD813B-D169-4CBA-AA29-AA5BDCBFDD2B}"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4C54C3-561E-4896-887C-4AAA74A63FDC}" type="slidenum">
              <a:rPr lang="en-GB" smtClean="0"/>
              <a:t>‹#›</a:t>
            </a:fld>
            <a:endParaRPr lang="en-GB"/>
          </a:p>
        </p:txBody>
      </p:sp>
    </p:spTree>
    <p:extLst>
      <p:ext uri="{BB962C8B-B14F-4D97-AF65-F5344CB8AC3E}">
        <p14:creationId xmlns:p14="http://schemas.microsoft.com/office/powerpoint/2010/main" val="317328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DD813B-D169-4CBA-AA29-AA5BDCBFDD2B}"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4C54C3-561E-4896-887C-4AAA74A63FDC}" type="slidenum">
              <a:rPr lang="en-GB" smtClean="0"/>
              <a:t>‹#›</a:t>
            </a:fld>
            <a:endParaRPr lang="en-GB"/>
          </a:p>
        </p:txBody>
      </p:sp>
    </p:spTree>
    <p:extLst>
      <p:ext uri="{BB962C8B-B14F-4D97-AF65-F5344CB8AC3E}">
        <p14:creationId xmlns:p14="http://schemas.microsoft.com/office/powerpoint/2010/main" val="110872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DD813B-D169-4CBA-AA29-AA5BDCBFDD2B}"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4C54C3-561E-4896-887C-4AAA74A63FDC}" type="slidenum">
              <a:rPr lang="en-GB" smtClean="0"/>
              <a:t>‹#›</a:t>
            </a:fld>
            <a:endParaRPr lang="en-GB"/>
          </a:p>
        </p:txBody>
      </p:sp>
    </p:spTree>
    <p:extLst>
      <p:ext uri="{BB962C8B-B14F-4D97-AF65-F5344CB8AC3E}">
        <p14:creationId xmlns:p14="http://schemas.microsoft.com/office/powerpoint/2010/main" val="4270522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CDD813B-D169-4CBA-AA29-AA5BDCBFDD2B}"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4C54C3-561E-4896-887C-4AAA74A63FDC}" type="slidenum">
              <a:rPr lang="en-GB" smtClean="0"/>
              <a:t>‹#›</a:t>
            </a:fld>
            <a:endParaRPr lang="en-GB"/>
          </a:p>
        </p:txBody>
      </p:sp>
    </p:spTree>
    <p:extLst>
      <p:ext uri="{BB962C8B-B14F-4D97-AF65-F5344CB8AC3E}">
        <p14:creationId xmlns:p14="http://schemas.microsoft.com/office/powerpoint/2010/main" val="2247596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DD813B-D169-4CBA-AA29-AA5BDCBFDD2B}" type="datetimeFigureOut">
              <a:rPr lang="en-GB" smtClean="0"/>
              <a:t>11/06/2020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4C54C3-561E-4896-887C-4AAA74A63FDC}" type="slidenum">
              <a:rPr lang="en-GB" smtClean="0"/>
              <a:t>‹#›</a:t>
            </a:fld>
            <a:endParaRPr lang="en-GB"/>
          </a:p>
        </p:txBody>
      </p:sp>
    </p:spTree>
    <p:extLst>
      <p:ext uri="{BB962C8B-B14F-4D97-AF65-F5344CB8AC3E}">
        <p14:creationId xmlns:p14="http://schemas.microsoft.com/office/powerpoint/2010/main" val="302392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CDD813B-D169-4CBA-AA29-AA5BDCBFDD2B}"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4C54C3-561E-4896-887C-4AAA74A63FDC}" type="slidenum">
              <a:rPr lang="en-GB" smtClean="0"/>
              <a:t>‹#›</a:t>
            </a:fld>
            <a:endParaRPr lang="en-GB"/>
          </a:p>
        </p:txBody>
      </p:sp>
    </p:spTree>
    <p:extLst>
      <p:ext uri="{BB962C8B-B14F-4D97-AF65-F5344CB8AC3E}">
        <p14:creationId xmlns:p14="http://schemas.microsoft.com/office/powerpoint/2010/main" val="300258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CDD813B-D169-4CBA-AA29-AA5BDCBFDD2B}" type="datetimeFigureOut">
              <a:rPr lang="en-GB" smtClean="0"/>
              <a:t>11/06/2020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4C54C3-561E-4896-887C-4AAA74A63FDC}" type="slidenum">
              <a:rPr lang="en-GB" smtClean="0"/>
              <a:t>‹#›</a:t>
            </a:fld>
            <a:endParaRPr lang="en-GB"/>
          </a:p>
        </p:txBody>
      </p:sp>
    </p:spTree>
    <p:extLst>
      <p:ext uri="{BB962C8B-B14F-4D97-AF65-F5344CB8AC3E}">
        <p14:creationId xmlns:p14="http://schemas.microsoft.com/office/powerpoint/2010/main" val="337274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CDD813B-D169-4CBA-AA29-AA5BDCBFDD2B}" type="datetimeFigureOut">
              <a:rPr lang="en-GB" smtClean="0"/>
              <a:t>11/06/2020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4C54C3-561E-4896-887C-4AAA74A63FDC}" type="slidenum">
              <a:rPr lang="en-GB" smtClean="0"/>
              <a:t>‹#›</a:t>
            </a:fld>
            <a:endParaRPr lang="en-GB"/>
          </a:p>
        </p:txBody>
      </p:sp>
    </p:spTree>
    <p:extLst>
      <p:ext uri="{BB962C8B-B14F-4D97-AF65-F5344CB8AC3E}">
        <p14:creationId xmlns:p14="http://schemas.microsoft.com/office/powerpoint/2010/main" val="2997888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D813B-D169-4CBA-AA29-AA5BDCBFDD2B}" type="datetimeFigureOut">
              <a:rPr lang="en-GB" smtClean="0"/>
              <a:t>11/06/2020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C4C54C3-561E-4896-887C-4AAA74A63FDC}" type="slidenum">
              <a:rPr lang="en-GB" smtClean="0"/>
              <a:t>‹#›</a:t>
            </a:fld>
            <a:endParaRPr lang="en-GB"/>
          </a:p>
        </p:txBody>
      </p:sp>
    </p:spTree>
    <p:extLst>
      <p:ext uri="{BB962C8B-B14F-4D97-AF65-F5344CB8AC3E}">
        <p14:creationId xmlns:p14="http://schemas.microsoft.com/office/powerpoint/2010/main" val="2875468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DD813B-D169-4CBA-AA29-AA5BDCBFDD2B}"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4C54C3-561E-4896-887C-4AAA74A63FDC}" type="slidenum">
              <a:rPr lang="en-GB" smtClean="0"/>
              <a:t>‹#›</a:t>
            </a:fld>
            <a:endParaRPr lang="en-GB"/>
          </a:p>
        </p:txBody>
      </p:sp>
    </p:spTree>
    <p:extLst>
      <p:ext uri="{BB962C8B-B14F-4D97-AF65-F5344CB8AC3E}">
        <p14:creationId xmlns:p14="http://schemas.microsoft.com/office/powerpoint/2010/main" val="517791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CDD813B-D169-4CBA-AA29-AA5BDCBFDD2B}" type="datetimeFigureOut">
              <a:rPr lang="en-GB" smtClean="0"/>
              <a:t>11/06/2020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4C54C3-561E-4896-887C-4AAA74A63FDC}" type="slidenum">
              <a:rPr lang="en-GB" smtClean="0"/>
              <a:t>‹#›</a:t>
            </a:fld>
            <a:endParaRPr lang="en-GB"/>
          </a:p>
        </p:txBody>
      </p:sp>
    </p:spTree>
    <p:extLst>
      <p:ext uri="{BB962C8B-B14F-4D97-AF65-F5344CB8AC3E}">
        <p14:creationId xmlns:p14="http://schemas.microsoft.com/office/powerpoint/2010/main" val="4202411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D813B-D169-4CBA-AA29-AA5BDCBFDD2B}" type="datetimeFigureOut">
              <a:rPr lang="en-GB" smtClean="0"/>
              <a:t>11/06/2020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4C54C3-561E-4896-887C-4AAA74A63FDC}" type="slidenum">
              <a:rPr lang="en-GB" smtClean="0"/>
              <a:t>‹#›</a:t>
            </a:fld>
            <a:endParaRPr lang="en-GB"/>
          </a:p>
        </p:txBody>
      </p:sp>
    </p:spTree>
    <p:extLst>
      <p:ext uri="{BB962C8B-B14F-4D97-AF65-F5344CB8AC3E}">
        <p14:creationId xmlns:p14="http://schemas.microsoft.com/office/powerpoint/2010/main" val="2617125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9623" y="352697"/>
            <a:ext cx="4926080" cy="6287671"/>
          </a:xfrm>
          <a:prstGeom prst="rect">
            <a:avLst/>
          </a:prstGeom>
        </p:spPr>
      </p:pic>
      <p:sp>
        <p:nvSpPr>
          <p:cNvPr id="6" name="Rectangle 5"/>
          <p:cNvSpPr/>
          <p:nvPr/>
        </p:nvSpPr>
        <p:spPr>
          <a:xfrm>
            <a:off x="396240" y="449544"/>
            <a:ext cx="6096000" cy="4154984"/>
          </a:xfrm>
          <a:prstGeom prst="rect">
            <a:avLst/>
          </a:prstGeom>
        </p:spPr>
        <p:txBody>
          <a:bodyPr>
            <a:spAutoFit/>
          </a:bodyPr>
          <a:lstStyle/>
          <a:p>
            <a:pPr lvl="0"/>
            <a:r>
              <a:rPr lang="en-GB" sz="2400" b="1" u="sng" dirty="0" smtClean="0">
                <a:solidFill>
                  <a:prstClr val="black"/>
                </a:solidFill>
                <a:latin typeface="NTPreCursive" panose="03000400000000000000" pitchFamily="66" charset="0"/>
              </a:rPr>
              <a:t>Maths:</a:t>
            </a:r>
            <a:endParaRPr lang="en-GB" sz="2400" b="1" u="sng" dirty="0">
              <a:solidFill>
                <a:prstClr val="black"/>
              </a:solidFill>
              <a:latin typeface="NTPreCursive" panose="03000400000000000000" pitchFamily="66" charset="0"/>
            </a:endParaRPr>
          </a:p>
          <a:p>
            <a:pPr lvl="0"/>
            <a:r>
              <a:rPr lang="en-GB" sz="2400" b="1" u="sng" dirty="0" smtClean="0">
                <a:solidFill>
                  <a:prstClr val="black"/>
                </a:solidFill>
                <a:latin typeface="NTPreCursive" panose="03000400000000000000" pitchFamily="66" charset="0"/>
              </a:rPr>
              <a:t>Commonwealth Games Code Breaker - Mild</a:t>
            </a:r>
            <a:endParaRPr lang="en-GB" sz="2400" b="1" u="sng" dirty="0">
              <a:solidFill>
                <a:prstClr val="black"/>
              </a:solidFill>
              <a:latin typeface="NTPreCursive" panose="03000400000000000000" pitchFamily="66" charset="0"/>
            </a:endParaRPr>
          </a:p>
          <a:p>
            <a:pPr lvl="0"/>
            <a:endParaRPr lang="en-GB" sz="2400" dirty="0">
              <a:solidFill>
                <a:prstClr val="black"/>
              </a:solidFill>
              <a:latin typeface="NTPreCursive" panose="03000400000000000000" pitchFamily="66" charset="0"/>
            </a:endParaRPr>
          </a:p>
          <a:p>
            <a:pPr lvl="0"/>
            <a:r>
              <a:rPr lang="en-GB" sz="2400" dirty="0" smtClean="0">
                <a:solidFill>
                  <a:prstClr val="black"/>
                </a:solidFill>
                <a:latin typeface="NTPreCursive" panose="03000400000000000000" pitchFamily="66" charset="0"/>
              </a:rPr>
              <a:t>As we have done in previous weeks, solve the sum, write the answer then find the matching letter for your answer.  You can answer </a:t>
            </a:r>
            <a:r>
              <a:rPr lang="en-GB" sz="2400" dirty="0">
                <a:solidFill>
                  <a:prstClr val="black"/>
                </a:solidFill>
                <a:latin typeface="NTPreCursive" panose="03000400000000000000" pitchFamily="66" charset="0"/>
              </a:rPr>
              <a:t>the questions in your jotter, on paper or tell someone your answers.  Let me know </a:t>
            </a:r>
            <a:r>
              <a:rPr lang="en-GB" sz="2400" dirty="0" smtClean="0">
                <a:solidFill>
                  <a:prstClr val="black"/>
                </a:solidFill>
                <a:latin typeface="NTPreCursive" panose="03000400000000000000" pitchFamily="66" charset="0"/>
              </a:rPr>
              <a:t>what sporting words you find.</a:t>
            </a:r>
            <a:endParaRPr lang="en-GB" sz="2400" dirty="0">
              <a:solidFill>
                <a:prstClr val="black"/>
              </a:solidFill>
              <a:latin typeface="NTPreCursive" panose="03000400000000000000" pitchFamily="66" charset="0"/>
            </a:endParaRPr>
          </a:p>
          <a:p>
            <a:pPr lvl="0"/>
            <a:endParaRPr lang="en-GB" sz="2400" dirty="0">
              <a:solidFill>
                <a:prstClr val="black"/>
              </a:solidFill>
              <a:latin typeface="NTPreCursive" panose="03000400000000000000" pitchFamily="66" charset="0"/>
            </a:endParaRPr>
          </a:p>
          <a:p>
            <a:pPr lvl="0"/>
            <a:r>
              <a:rPr lang="en-GB" sz="2400" dirty="0">
                <a:solidFill>
                  <a:prstClr val="black"/>
                </a:solidFill>
                <a:latin typeface="NTPreCursive" panose="03000400000000000000" pitchFamily="66" charset="0"/>
              </a:rPr>
              <a:t>If you have a printer, you could print out this slide or use the pdf link.</a:t>
            </a:r>
            <a:endParaRPr lang="en-GB" sz="2400" dirty="0">
              <a:solidFill>
                <a:prstClr val="black"/>
              </a:solidFill>
              <a:latin typeface="NTPreCursive" panose="03000400000000000000" pitchFamily="66" charset="0"/>
            </a:endParaRPr>
          </a:p>
        </p:txBody>
      </p:sp>
    </p:spTree>
    <p:extLst>
      <p:ext uri="{BB962C8B-B14F-4D97-AF65-F5344CB8AC3E}">
        <p14:creationId xmlns:p14="http://schemas.microsoft.com/office/powerpoint/2010/main" val="428931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4171" y="437108"/>
            <a:ext cx="5468983" cy="4154984"/>
          </a:xfrm>
          <a:prstGeom prst="rect">
            <a:avLst/>
          </a:prstGeom>
        </p:spPr>
        <p:txBody>
          <a:bodyPr wrap="square">
            <a:spAutoFit/>
          </a:bodyPr>
          <a:lstStyle/>
          <a:p>
            <a:pPr lvl="0"/>
            <a:r>
              <a:rPr lang="en-GB" sz="2400" b="1" u="sng" dirty="0">
                <a:solidFill>
                  <a:prstClr val="black"/>
                </a:solidFill>
                <a:latin typeface="NTPreCursive" panose="03000400000000000000" pitchFamily="66" charset="0"/>
              </a:rPr>
              <a:t>Maths:</a:t>
            </a:r>
          </a:p>
          <a:p>
            <a:pPr lvl="0"/>
            <a:r>
              <a:rPr lang="en-GB" sz="2400" b="1" u="sng" dirty="0">
                <a:solidFill>
                  <a:prstClr val="black"/>
                </a:solidFill>
                <a:latin typeface="NTPreCursive" panose="03000400000000000000" pitchFamily="66" charset="0"/>
              </a:rPr>
              <a:t>Commonwealth </a:t>
            </a:r>
            <a:r>
              <a:rPr lang="en-GB" sz="2400" b="1" u="sng" dirty="0" smtClean="0">
                <a:solidFill>
                  <a:prstClr val="black"/>
                </a:solidFill>
                <a:latin typeface="NTPreCursive" panose="03000400000000000000" pitchFamily="66" charset="0"/>
              </a:rPr>
              <a:t>Games Code breaker - Spicy</a:t>
            </a:r>
            <a:endParaRPr lang="en-GB" sz="2400" b="1" u="sng" dirty="0">
              <a:solidFill>
                <a:prstClr val="black"/>
              </a:solidFill>
              <a:latin typeface="NTPreCursive" panose="03000400000000000000" pitchFamily="66" charset="0"/>
            </a:endParaRPr>
          </a:p>
          <a:p>
            <a:pPr lvl="0"/>
            <a:endParaRPr lang="en-GB" sz="2400" dirty="0">
              <a:solidFill>
                <a:prstClr val="black"/>
              </a:solidFill>
              <a:latin typeface="NTPreCursive" panose="03000400000000000000" pitchFamily="66" charset="0"/>
            </a:endParaRPr>
          </a:p>
          <a:p>
            <a:pPr lvl="0"/>
            <a:r>
              <a:rPr lang="en-GB" sz="2400" dirty="0">
                <a:solidFill>
                  <a:prstClr val="black"/>
                </a:solidFill>
                <a:latin typeface="NTPreCursive" panose="03000400000000000000" pitchFamily="66" charset="0"/>
              </a:rPr>
              <a:t>As we have done in previous weeks, solve the sum, write the answer then find the matching letter for your answer.  You can answer the questions in your jotter, on paper or tell someone your answers.  Let me know what sporting words you find.</a:t>
            </a:r>
          </a:p>
          <a:p>
            <a:pPr lvl="0"/>
            <a:endParaRPr lang="en-GB" sz="2400" dirty="0">
              <a:solidFill>
                <a:prstClr val="black"/>
              </a:solidFill>
              <a:latin typeface="NTPreCursive" panose="03000400000000000000" pitchFamily="66" charset="0"/>
            </a:endParaRPr>
          </a:p>
          <a:p>
            <a:pPr lvl="0"/>
            <a:r>
              <a:rPr lang="en-GB" sz="2400" dirty="0">
                <a:solidFill>
                  <a:prstClr val="black"/>
                </a:solidFill>
                <a:latin typeface="NTPreCursive" panose="03000400000000000000" pitchFamily="66" charset="0"/>
              </a:rPr>
              <a:t>If you have a printer, you could print out this slide or use the pdf link.</a:t>
            </a:r>
            <a:endParaRPr lang="en-GB" sz="2400" dirty="0">
              <a:solidFill>
                <a:prstClr val="black"/>
              </a:solidFill>
              <a:latin typeface="NTPreCursive" panose="03000400000000000000" pitchFamily="66"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1246" y="437108"/>
            <a:ext cx="4744959" cy="6315705"/>
          </a:xfrm>
          <a:prstGeom prst="rect">
            <a:avLst/>
          </a:prstGeom>
        </p:spPr>
      </p:pic>
    </p:spTree>
    <p:extLst>
      <p:ext uri="{BB962C8B-B14F-4D97-AF65-F5344CB8AC3E}">
        <p14:creationId xmlns:p14="http://schemas.microsoft.com/office/powerpoint/2010/main" val="1003239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10829"/>
          <a:stretch/>
        </p:blipFill>
        <p:spPr>
          <a:xfrm>
            <a:off x="6630238" y="542452"/>
            <a:ext cx="5116413" cy="6041228"/>
          </a:xfrm>
          <a:prstGeom prst="rect">
            <a:avLst/>
          </a:prstGeom>
        </p:spPr>
      </p:pic>
      <p:sp>
        <p:nvSpPr>
          <p:cNvPr id="3" name="Rectangle 2"/>
          <p:cNvSpPr/>
          <p:nvPr/>
        </p:nvSpPr>
        <p:spPr>
          <a:xfrm>
            <a:off x="278674" y="437108"/>
            <a:ext cx="6096000" cy="4154984"/>
          </a:xfrm>
          <a:prstGeom prst="rect">
            <a:avLst/>
          </a:prstGeom>
        </p:spPr>
        <p:txBody>
          <a:bodyPr>
            <a:spAutoFit/>
          </a:bodyPr>
          <a:lstStyle/>
          <a:p>
            <a:pPr lvl="0"/>
            <a:r>
              <a:rPr lang="en-GB" sz="2400" b="1" u="sng" dirty="0">
                <a:solidFill>
                  <a:prstClr val="black"/>
                </a:solidFill>
                <a:latin typeface="NTPreCursive" panose="03000400000000000000" pitchFamily="66" charset="0"/>
              </a:rPr>
              <a:t>Maths:</a:t>
            </a:r>
          </a:p>
          <a:p>
            <a:pPr lvl="0"/>
            <a:r>
              <a:rPr lang="en-GB" sz="2400" b="1" u="sng" dirty="0">
                <a:solidFill>
                  <a:prstClr val="black"/>
                </a:solidFill>
                <a:latin typeface="NTPreCursive" panose="03000400000000000000" pitchFamily="66" charset="0"/>
              </a:rPr>
              <a:t>Commonwealth Games Code </a:t>
            </a:r>
            <a:r>
              <a:rPr lang="en-GB" sz="2400" b="1" u="sng" dirty="0" smtClean="0">
                <a:solidFill>
                  <a:prstClr val="black"/>
                </a:solidFill>
                <a:latin typeface="NTPreCursive" panose="03000400000000000000" pitchFamily="66" charset="0"/>
              </a:rPr>
              <a:t>Breaker - Hot</a:t>
            </a:r>
            <a:endParaRPr lang="en-GB" sz="2400" b="1" u="sng" dirty="0">
              <a:solidFill>
                <a:prstClr val="black"/>
              </a:solidFill>
              <a:latin typeface="NTPreCursive" panose="03000400000000000000" pitchFamily="66" charset="0"/>
            </a:endParaRPr>
          </a:p>
          <a:p>
            <a:pPr lvl="0"/>
            <a:endParaRPr lang="en-GB" sz="2400" dirty="0">
              <a:solidFill>
                <a:prstClr val="black"/>
              </a:solidFill>
              <a:latin typeface="NTPreCursive" panose="03000400000000000000" pitchFamily="66" charset="0"/>
            </a:endParaRPr>
          </a:p>
          <a:p>
            <a:pPr lvl="0"/>
            <a:r>
              <a:rPr lang="en-GB" sz="2400" dirty="0" smtClean="0">
                <a:solidFill>
                  <a:prstClr val="black"/>
                </a:solidFill>
                <a:latin typeface="NTPreCursive" panose="03000400000000000000" pitchFamily="66" charset="0"/>
              </a:rPr>
              <a:t>Once you have completed the Spicy challenge, try this extra hot challenge. You </a:t>
            </a:r>
            <a:r>
              <a:rPr lang="en-GB" sz="2400" dirty="0">
                <a:solidFill>
                  <a:prstClr val="black"/>
                </a:solidFill>
                <a:latin typeface="NTPreCursive" panose="03000400000000000000" pitchFamily="66" charset="0"/>
              </a:rPr>
              <a:t>can answer the questions in your jotter, on paper or tell someone your answers.  Let me know </a:t>
            </a:r>
            <a:r>
              <a:rPr lang="en-GB" sz="2400" dirty="0" smtClean="0">
                <a:solidFill>
                  <a:prstClr val="black"/>
                </a:solidFill>
                <a:latin typeface="NTPreCursive" panose="03000400000000000000" pitchFamily="66" charset="0"/>
              </a:rPr>
              <a:t>your answer (perhaps you remember but try the sum anyway).</a:t>
            </a:r>
            <a:endParaRPr lang="en-GB" sz="2400" dirty="0">
              <a:solidFill>
                <a:prstClr val="black"/>
              </a:solidFill>
              <a:latin typeface="NTPreCursive" panose="03000400000000000000" pitchFamily="66" charset="0"/>
            </a:endParaRPr>
          </a:p>
          <a:p>
            <a:pPr lvl="0"/>
            <a:endParaRPr lang="en-GB" sz="2400" dirty="0">
              <a:solidFill>
                <a:prstClr val="black"/>
              </a:solidFill>
              <a:latin typeface="NTPreCursive" panose="03000400000000000000" pitchFamily="66" charset="0"/>
            </a:endParaRPr>
          </a:p>
          <a:p>
            <a:pPr lvl="0"/>
            <a:r>
              <a:rPr lang="en-GB" sz="2400" dirty="0">
                <a:solidFill>
                  <a:prstClr val="black"/>
                </a:solidFill>
                <a:latin typeface="NTPreCursive" panose="03000400000000000000" pitchFamily="66" charset="0"/>
              </a:rPr>
              <a:t>If you have a printer, you could print out this slide or use the pdf link.</a:t>
            </a:r>
            <a:endParaRPr lang="en-GB" sz="2400" dirty="0">
              <a:solidFill>
                <a:prstClr val="black"/>
              </a:solidFill>
              <a:latin typeface="NTPreCursive" panose="03000400000000000000" pitchFamily="66" charset="0"/>
            </a:endParaRPr>
          </a:p>
        </p:txBody>
      </p:sp>
      <p:pic>
        <p:nvPicPr>
          <p:cNvPr id="4" name="Picture 3"/>
          <p:cNvPicPr>
            <a:picLocks noChangeAspect="1"/>
          </p:cNvPicPr>
          <p:nvPr/>
        </p:nvPicPr>
        <p:blipFill rotWithShape="1">
          <a:blip r:embed="rId3"/>
          <a:srcRect t="13111" b="65899"/>
          <a:stretch/>
        </p:blipFill>
        <p:spPr>
          <a:xfrm>
            <a:off x="278674" y="4950824"/>
            <a:ext cx="4925995" cy="1319348"/>
          </a:xfrm>
          <a:prstGeom prst="rect">
            <a:avLst/>
          </a:prstGeom>
        </p:spPr>
      </p:pic>
    </p:spTree>
    <p:extLst>
      <p:ext uri="{BB962C8B-B14F-4D97-AF65-F5344CB8AC3E}">
        <p14:creationId xmlns:p14="http://schemas.microsoft.com/office/powerpoint/2010/main" val="1482332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224</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NTPreCursive</vt:lpstr>
      <vt:lpstr>Office Theme</vt:lpstr>
      <vt:lpstr>PowerPoint Presentation</vt:lpstr>
      <vt:lpstr>PowerPoint Presentation</vt:lpstr>
      <vt:lpstr>PowerPoint Presentation</vt:lpstr>
    </vt:vector>
  </TitlesOfParts>
  <Company>West 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Wilson</dc:creator>
  <cp:lastModifiedBy>Karen Wilson</cp:lastModifiedBy>
  <cp:revision>3</cp:revision>
  <dcterms:created xsi:type="dcterms:W3CDTF">2020-06-11T10:01:21Z</dcterms:created>
  <dcterms:modified xsi:type="dcterms:W3CDTF">2020-06-11T10:14:11Z</dcterms:modified>
</cp:coreProperties>
</file>