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96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6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08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25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56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2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6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49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5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25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F41F-EFE3-4442-9440-E95634C7315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4735-F7CC-48EC-B575-D8F9184EA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47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890" y="838524"/>
            <a:ext cx="4123809" cy="53809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422" y="738524"/>
            <a:ext cx="4314286" cy="55809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7565" y="738524"/>
            <a:ext cx="38683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NTPreCursive" panose="03000400000000000000" pitchFamily="66" charset="0"/>
              </a:rPr>
              <a:t>Literacy - MILD</a:t>
            </a:r>
          </a:p>
          <a:p>
            <a:r>
              <a:rPr lang="en-GB" sz="2400" b="1" u="sng" dirty="0" smtClean="0">
                <a:latin typeface="NTPreCursive" panose="03000400000000000000" pitchFamily="66" charset="0"/>
              </a:rPr>
              <a:t>Reading passage about Sports Day</a:t>
            </a:r>
          </a:p>
          <a:p>
            <a:endParaRPr lang="en-GB" sz="2400" dirty="0">
              <a:latin typeface="NTPreCursive" panose="03000400000000000000" pitchFamily="66" charset="0"/>
            </a:endParaRPr>
          </a:p>
          <a:p>
            <a:r>
              <a:rPr lang="en-GB" sz="2400" dirty="0" smtClean="0">
                <a:latin typeface="NTPreCursive" panose="03000400000000000000" pitchFamily="66" charset="0"/>
              </a:rPr>
              <a:t>Answer the questions in your jotter, on paper or tell someone your answers.  Let me know how you get on.</a:t>
            </a:r>
          </a:p>
          <a:p>
            <a:endParaRPr lang="en-GB" sz="2400" dirty="0">
              <a:latin typeface="NTPreCursive" panose="03000400000000000000" pitchFamily="66" charset="0"/>
            </a:endParaRPr>
          </a:p>
          <a:p>
            <a:r>
              <a:rPr lang="en-GB" sz="2400" dirty="0" smtClean="0">
                <a:latin typeface="NTPreCursive" panose="03000400000000000000" pitchFamily="66" charset="0"/>
              </a:rPr>
              <a:t>If you have a printer, you could print out this slide or use the pdf link.</a:t>
            </a:r>
            <a:endParaRPr lang="en-GB" sz="2400" dirty="0">
              <a:latin typeface="NT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5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235" y="390215"/>
            <a:ext cx="37838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u="sng" dirty="0">
                <a:solidFill>
                  <a:prstClr val="black"/>
                </a:solidFill>
                <a:latin typeface="NTPreCursive" panose="03000400000000000000" pitchFamily="66" charset="0"/>
              </a:rPr>
              <a:t>Literacy - </a:t>
            </a:r>
            <a:r>
              <a:rPr lang="en-GB" sz="2400" b="1" u="sng" dirty="0" smtClean="0">
                <a:solidFill>
                  <a:prstClr val="black"/>
                </a:solidFill>
                <a:latin typeface="NTPreCursive" panose="03000400000000000000" pitchFamily="66" charset="0"/>
              </a:rPr>
              <a:t>SPICY</a:t>
            </a:r>
            <a:endParaRPr lang="en-GB" sz="2400" b="1" u="sng" dirty="0">
              <a:solidFill>
                <a:prstClr val="black"/>
              </a:solidFill>
              <a:latin typeface="NTPreCursive" panose="03000400000000000000" pitchFamily="66" charset="0"/>
            </a:endParaRPr>
          </a:p>
          <a:p>
            <a:pPr lvl="0"/>
            <a:r>
              <a:rPr lang="en-GB" sz="2400" b="1" u="sng" dirty="0">
                <a:solidFill>
                  <a:prstClr val="black"/>
                </a:solidFill>
                <a:latin typeface="NTPreCursive" panose="03000400000000000000" pitchFamily="66" charset="0"/>
              </a:rPr>
              <a:t>Reading passage about Sports Day</a:t>
            </a:r>
          </a:p>
          <a:p>
            <a:pPr lvl="0"/>
            <a:endParaRPr lang="en-GB" sz="2400" dirty="0">
              <a:solidFill>
                <a:prstClr val="black"/>
              </a:solidFill>
              <a:latin typeface="NTPreCursive" panose="03000400000000000000" pitchFamily="66" charset="0"/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  <a:latin typeface="NTPreCursive" panose="03000400000000000000" pitchFamily="66" charset="0"/>
              </a:rPr>
              <a:t>Answer the questions in your jotter, on paper or tell someone your answers.  Let me know how you get on.</a:t>
            </a:r>
          </a:p>
          <a:p>
            <a:pPr lvl="0"/>
            <a:endParaRPr lang="en-GB" sz="2400" dirty="0">
              <a:solidFill>
                <a:prstClr val="black"/>
              </a:solidFill>
              <a:latin typeface="NTPreCursive" panose="03000400000000000000" pitchFamily="66" charset="0"/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  <a:latin typeface="NTPreCursive" panose="03000400000000000000" pitchFamily="66" charset="0"/>
              </a:rPr>
              <a:t>If you have a printer, you could print out this slide or use the pdf link.</a:t>
            </a:r>
            <a:endParaRPr lang="en-GB" sz="2400" dirty="0">
              <a:solidFill>
                <a:prstClr val="black"/>
              </a:solidFill>
              <a:latin typeface="NTPreCursive" panose="0300040000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577" y="624238"/>
            <a:ext cx="4285714" cy="56095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717" y="786143"/>
            <a:ext cx="4219048" cy="5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4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5894"/>
            <a:ext cx="370985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u="sng" dirty="0">
                <a:solidFill>
                  <a:prstClr val="black"/>
                </a:solidFill>
                <a:latin typeface="NTPreCursive" panose="03000400000000000000" pitchFamily="66" charset="0"/>
              </a:rPr>
              <a:t>Literacy - </a:t>
            </a:r>
            <a:r>
              <a:rPr lang="en-GB" sz="2400" b="1" u="sng" dirty="0" smtClean="0">
                <a:solidFill>
                  <a:prstClr val="black"/>
                </a:solidFill>
                <a:latin typeface="NTPreCursive" panose="03000400000000000000" pitchFamily="66" charset="0"/>
              </a:rPr>
              <a:t>HOT</a:t>
            </a:r>
            <a:endParaRPr lang="en-GB" sz="2400" b="1" u="sng" dirty="0">
              <a:solidFill>
                <a:prstClr val="black"/>
              </a:solidFill>
              <a:latin typeface="NTPreCursive" panose="03000400000000000000" pitchFamily="66" charset="0"/>
            </a:endParaRPr>
          </a:p>
          <a:p>
            <a:pPr lvl="0"/>
            <a:r>
              <a:rPr lang="en-GB" sz="2400" b="1" u="sng" dirty="0">
                <a:solidFill>
                  <a:prstClr val="black"/>
                </a:solidFill>
                <a:latin typeface="NTPreCursive" panose="03000400000000000000" pitchFamily="66" charset="0"/>
              </a:rPr>
              <a:t>Reading passage about Sports Day</a:t>
            </a:r>
          </a:p>
          <a:p>
            <a:pPr lvl="0"/>
            <a:endParaRPr lang="en-GB" sz="2400" dirty="0">
              <a:solidFill>
                <a:prstClr val="black"/>
              </a:solidFill>
              <a:latin typeface="NTPreCursive" panose="03000400000000000000" pitchFamily="66" charset="0"/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  <a:latin typeface="NTPreCursive" panose="03000400000000000000" pitchFamily="66" charset="0"/>
              </a:rPr>
              <a:t>Answer the questions in your jotter, on paper or tell someone your answers.  Let me know how you get on.</a:t>
            </a:r>
          </a:p>
          <a:p>
            <a:pPr lvl="0"/>
            <a:endParaRPr lang="en-GB" sz="2400" dirty="0">
              <a:solidFill>
                <a:prstClr val="black"/>
              </a:solidFill>
              <a:latin typeface="NTPreCursive" panose="03000400000000000000" pitchFamily="66" charset="0"/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  <a:latin typeface="NTPreCursive" panose="03000400000000000000" pitchFamily="66" charset="0"/>
              </a:rPr>
              <a:t>If you have a printer, you could print out this slide or use the pdf link.</a:t>
            </a:r>
            <a:endParaRPr lang="en-GB" sz="2400" dirty="0">
              <a:solidFill>
                <a:prstClr val="black"/>
              </a:solidFill>
              <a:latin typeface="NTPreCursive" panose="0300040000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19"/>
          <a:stretch/>
        </p:blipFill>
        <p:spPr>
          <a:xfrm>
            <a:off x="0" y="4585466"/>
            <a:ext cx="4095238" cy="19751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" r="3381" b="8816"/>
          <a:stretch/>
        </p:blipFill>
        <p:spPr>
          <a:xfrm>
            <a:off x="7933390" y="115894"/>
            <a:ext cx="4036423" cy="49760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81" y="38512"/>
            <a:ext cx="4066667" cy="5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2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NTPreCursive</vt:lpstr>
      <vt:lpstr>Office Theme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Wilson</dc:creator>
  <cp:lastModifiedBy>Karen Wilson</cp:lastModifiedBy>
  <cp:revision>4</cp:revision>
  <dcterms:created xsi:type="dcterms:W3CDTF">2020-06-10T20:34:17Z</dcterms:created>
  <dcterms:modified xsi:type="dcterms:W3CDTF">2020-06-11T10:01:06Z</dcterms:modified>
</cp:coreProperties>
</file>